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100_6EE45C6E.xml" ContentType="application/vnd.ms-powerpoint.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4"/>
    <p:sldMasterId id="2147483698" r:id="rId5"/>
  </p:sldMasterIdLst>
  <p:notesMasterIdLst>
    <p:notesMasterId r:id="rId11"/>
  </p:notesMasterIdLst>
  <p:sldIdLst>
    <p:sldId id="256" r:id="rId6"/>
    <p:sldId id="258" r:id="rId7"/>
    <p:sldId id="257" r:id="rId8"/>
    <p:sldId id="259" r:id="rId9"/>
    <p:sldId id="260" r:id="rId10"/>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B92DE7D-CF04-4DCF-11B2-C43BA126CFAF}" name="Jesus Guedez (Galliford Try)" initials="JG(T" userId="S::jesus.guedez@gallifordtry.co.uk::bea26057-8480-4473-8159-b6e9bc9e5df4" providerId="AD"/>
  <p188:author id="{6E4D09B8-1CB6-D9B1-CD6E-8914843C1FE3}" name="Edward Wells (Galliford Try)" initials="EW(T" userId="S::Edward.Wells@gallifordtry.co.uk::dcede8df-5318-45d8-96a1-d9dfd088ecc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33"/>
    <a:srgbClr val="EBEEF1"/>
    <a:srgbClr val="DFE2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E28B0D-9902-45B6-BE39-F4434F74628B}" v="1" dt="2024-05-29T10:39:01.7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5"/>
    <p:restoredTop sz="64474"/>
  </p:normalViewPr>
  <p:slideViewPr>
    <p:cSldViewPr snapToGrid="0">
      <p:cViewPr varScale="1">
        <p:scale>
          <a:sx n="28" d="100"/>
          <a:sy n="28" d="100"/>
        </p:scale>
        <p:origin x="1324"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comments/modernComment_100_6EE45C6E.xml><?xml version="1.0" encoding="utf-8"?>
<p188:cmLst xmlns:a="http://schemas.openxmlformats.org/drawingml/2006/main" xmlns:r="http://schemas.openxmlformats.org/officeDocument/2006/relationships" xmlns:p188="http://schemas.microsoft.com/office/powerpoint/2018/8/main">
  <p188:cm id="{D622554F-07AC-4E42-A164-9C6DC627C2AD}" authorId="{AB92DE7D-CF04-4DCF-11B2-C43BA126CFAF}" created="2024-01-12T15:04:30.222">
    <pc:sldMkLst xmlns:pc="http://schemas.microsoft.com/office/powerpoint/2013/main/command">
      <pc:docMk/>
      <pc:sldMk cId="1860459630" sldId="256"/>
    </pc:sldMkLst>
    <p188:txBody>
      <a:bodyPr/>
      <a:lstStyle/>
      <a:p>
        <a:r>
          <a:rPr lang="en-US"/>
          <a:t>Please read the notes section for guidance on how to use this template.
This template features different layout options for the first page and secondary pages. Please select the options for each that make more sense for your project and delete the unused ones. </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80E56C-A689-2442-8CA5-D3DD60689D92}" type="datetimeFigureOut">
              <a:rPr lang="en-US" smtClean="0"/>
              <a:t>6/4/2024</a:t>
            </a:fld>
            <a:endParaRPr lang="en-US"/>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BC83F0-2C48-DA4A-8702-71AB8D011993}" type="slidenum">
              <a:rPr lang="en-US" smtClean="0"/>
              <a:t>‹#›</a:t>
            </a:fld>
            <a:endParaRPr lang="en-US"/>
          </a:p>
        </p:txBody>
      </p:sp>
    </p:spTree>
    <p:extLst>
      <p:ext uri="{BB962C8B-B14F-4D97-AF65-F5344CB8AC3E}">
        <p14:creationId xmlns:p14="http://schemas.microsoft.com/office/powerpoint/2010/main" val="2496505294"/>
      </p:ext>
    </p:extLst>
  </p:cSld>
  <p:clrMap bg1="lt1" tx1="dk1" bg2="lt2" tx2="dk2" accent1="accent1" accent2="accent2" accent3="accent3" accent4="accent4" accent5="accent5" accent6="accent6" hlink="hlink" folHlink="folHlink"/>
  <p:notesStyle>
    <a:lvl1pPr marL="0" algn="l" defTabSz="995507" rtl="0" eaLnBrk="1" latinLnBrk="0" hangingPunct="1">
      <a:defRPr sz="1306" kern="1200">
        <a:solidFill>
          <a:schemeClr val="tx1"/>
        </a:solidFill>
        <a:latin typeface="+mn-lt"/>
        <a:ea typeface="+mn-ea"/>
        <a:cs typeface="+mn-cs"/>
      </a:defRPr>
    </a:lvl1pPr>
    <a:lvl2pPr marL="497754" algn="l" defTabSz="995507" rtl="0" eaLnBrk="1" latinLnBrk="0" hangingPunct="1">
      <a:defRPr sz="1306" kern="1200">
        <a:solidFill>
          <a:schemeClr val="tx1"/>
        </a:solidFill>
        <a:latin typeface="+mn-lt"/>
        <a:ea typeface="+mn-ea"/>
        <a:cs typeface="+mn-cs"/>
      </a:defRPr>
    </a:lvl2pPr>
    <a:lvl3pPr marL="995507" algn="l" defTabSz="995507" rtl="0" eaLnBrk="1" latinLnBrk="0" hangingPunct="1">
      <a:defRPr sz="1306" kern="1200">
        <a:solidFill>
          <a:schemeClr val="tx1"/>
        </a:solidFill>
        <a:latin typeface="+mn-lt"/>
        <a:ea typeface="+mn-ea"/>
        <a:cs typeface="+mn-cs"/>
      </a:defRPr>
    </a:lvl3pPr>
    <a:lvl4pPr marL="1493261" algn="l" defTabSz="995507" rtl="0" eaLnBrk="1" latinLnBrk="0" hangingPunct="1">
      <a:defRPr sz="1306" kern="1200">
        <a:solidFill>
          <a:schemeClr val="tx1"/>
        </a:solidFill>
        <a:latin typeface="+mn-lt"/>
        <a:ea typeface="+mn-ea"/>
        <a:cs typeface="+mn-cs"/>
      </a:defRPr>
    </a:lvl4pPr>
    <a:lvl5pPr marL="1991015" algn="l" defTabSz="995507" rtl="0" eaLnBrk="1" latinLnBrk="0" hangingPunct="1">
      <a:defRPr sz="1306" kern="1200">
        <a:solidFill>
          <a:schemeClr val="tx1"/>
        </a:solidFill>
        <a:latin typeface="+mn-lt"/>
        <a:ea typeface="+mn-ea"/>
        <a:cs typeface="+mn-cs"/>
      </a:defRPr>
    </a:lvl5pPr>
    <a:lvl6pPr marL="2488768" algn="l" defTabSz="995507" rtl="0" eaLnBrk="1" latinLnBrk="0" hangingPunct="1">
      <a:defRPr sz="1306" kern="1200">
        <a:solidFill>
          <a:schemeClr val="tx1"/>
        </a:solidFill>
        <a:latin typeface="+mn-lt"/>
        <a:ea typeface="+mn-ea"/>
        <a:cs typeface="+mn-cs"/>
      </a:defRPr>
    </a:lvl6pPr>
    <a:lvl7pPr marL="2986522" algn="l" defTabSz="995507" rtl="0" eaLnBrk="1" latinLnBrk="0" hangingPunct="1">
      <a:defRPr sz="1306" kern="1200">
        <a:solidFill>
          <a:schemeClr val="tx1"/>
        </a:solidFill>
        <a:latin typeface="+mn-lt"/>
        <a:ea typeface="+mn-ea"/>
        <a:cs typeface="+mn-cs"/>
      </a:defRPr>
    </a:lvl7pPr>
    <a:lvl8pPr marL="3484275" algn="l" defTabSz="995507" rtl="0" eaLnBrk="1" latinLnBrk="0" hangingPunct="1">
      <a:defRPr sz="1306" kern="1200">
        <a:solidFill>
          <a:schemeClr val="tx1"/>
        </a:solidFill>
        <a:latin typeface="+mn-lt"/>
        <a:ea typeface="+mn-ea"/>
        <a:cs typeface="+mn-cs"/>
      </a:defRPr>
    </a:lvl8pPr>
    <a:lvl9pPr marL="3982029" algn="l" defTabSz="995507" rtl="0" eaLnBrk="1" latinLnBrk="0" hangingPunct="1">
      <a:defRPr sz="130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Lato" panose="020F0502020204030203" pitchFamily="34" charset="0"/>
              </a:rPr>
              <a:t>First page - Option 1</a:t>
            </a:r>
          </a:p>
          <a:p>
            <a:endParaRPr lang="en-US" dirty="0">
              <a:latin typeface="Lato" panose="020F0502020204030203" pitchFamily="34" charset="0"/>
            </a:endParaRPr>
          </a:p>
          <a:p>
            <a:r>
              <a:rPr lang="en-US" dirty="0">
                <a:latin typeface="Lato" panose="020F0502020204030203" pitchFamily="34" charset="0"/>
              </a:rPr>
              <a:t>To change the image:</a:t>
            </a:r>
          </a:p>
          <a:p>
            <a:pPr marL="179171" indent="-179171">
              <a:buFont typeface="Arial" panose="020B0604020202020204" pitchFamily="34" charset="0"/>
              <a:buChar char="•"/>
            </a:pPr>
            <a:r>
              <a:rPr lang="en-US" dirty="0">
                <a:latin typeface="Lato" panose="020F0502020204030203" pitchFamily="34" charset="0"/>
              </a:rPr>
              <a:t>Click on the photo (but not on the black shaded bar)</a:t>
            </a:r>
            <a:endParaRPr lang="en-US" baseline="0" dirty="0">
              <a:latin typeface="Lato" panose="020F0502020204030203" pitchFamily="34" charset="0"/>
            </a:endParaRPr>
          </a:p>
          <a:p>
            <a:pPr marL="179171" indent="-179171">
              <a:buFont typeface="Arial" panose="020B0604020202020204" pitchFamily="34" charset="0"/>
              <a:buChar char="•"/>
            </a:pPr>
            <a:r>
              <a:rPr lang="en-US" baseline="0" dirty="0">
                <a:latin typeface="Lato" panose="020F0502020204030203" pitchFamily="34" charset="0"/>
              </a:rPr>
              <a:t>Delete the image</a:t>
            </a:r>
          </a:p>
          <a:p>
            <a:pPr marL="179171" indent="-179171">
              <a:buFont typeface="Arial" panose="020B0604020202020204" pitchFamily="34" charset="0"/>
              <a:buChar char="•"/>
            </a:pPr>
            <a:r>
              <a:rPr lang="en-US" baseline="0" dirty="0">
                <a:latin typeface="Lato" panose="020F0502020204030203" pitchFamily="34" charset="0"/>
              </a:rPr>
              <a:t>Click on the small icon in the middle of the slide</a:t>
            </a:r>
          </a:p>
          <a:p>
            <a:pPr marL="179171" indent="-179171">
              <a:buFont typeface="Arial" panose="020B0604020202020204" pitchFamily="34" charset="0"/>
              <a:buChar char="•"/>
            </a:pPr>
            <a:r>
              <a:rPr lang="en-US" baseline="0" dirty="0">
                <a:latin typeface="Lato" panose="020F0502020204030203" pitchFamily="34" charset="0"/>
              </a:rPr>
              <a:t>A pop-up will appear</a:t>
            </a:r>
          </a:p>
          <a:p>
            <a:pPr marL="179171" indent="-179171">
              <a:buFont typeface="Arial" panose="020B0604020202020204" pitchFamily="34" charset="0"/>
              <a:buChar char="•"/>
            </a:pPr>
            <a:r>
              <a:rPr lang="en-US" baseline="0" dirty="0">
                <a:latin typeface="Lato" panose="020F0502020204030203" pitchFamily="34" charset="0"/>
              </a:rPr>
              <a:t>In the pop-up, select the image of your choice from somewhere in your files</a:t>
            </a:r>
          </a:p>
          <a:p>
            <a:pPr marL="179171" indent="-179171">
              <a:buFont typeface="Arial" panose="020B0604020202020204" pitchFamily="34" charset="0"/>
              <a:buChar char="•"/>
            </a:pPr>
            <a:r>
              <a:rPr lang="en-US" baseline="0" dirty="0">
                <a:latin typeface="Lato" panose="020F0502020204030203" pitchFamily="34" charset="0"/>
              </a:rPr>
              <a:t>The image should automatically resize to fit the box</a:t>
            </a:r>
          </a:p>
          <a:p>
            <a:pPr marL="179171" marR="0" indent="-179171"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u="sng" baseline="0" dirty="0">
                <a:solidFill>
                  <a:srgbClr val="FF0033"/>
                </a:solidFill>
                <a:latin typeface="Lato" panose="020F0502020204030203" pitchFamily="34" charset="0"/>
              </a:rPr>
              <a:t>Select the photo, click Home &gt; Arrange &gt; Send to back</a:t>
            </a:r>
            <a:endParaRPr lang="en-US" b="0" dirty="0">
              <a:latin typeface="Lato" panose="020F0502020204030203" pitchFamily="34" charset="0"/>
            </a:endParaRPr>
          </a:p>
          <a:p>
            <a:endParaRPr lang="en-US" dirty="0"/>
          </a:p>
          <a:p>
            <a:r>
              <a:rPr lang="en-US" dirty="0"/>
              <a:t>Knowledge/Case Study Type section:</a:t>
            </a:r>
          </a:p>
          <a:p>
            <a:pPr marL="179171" indent="-179171">
              <a:buFont typeface="Arial" panose="020B0604020202020204" pitchFamily="34" charset="0"/>
              <a:buChar char="•"/>
            </a:pPr>
            <a:r>
              <a:rPr lang="en-US" dirty="0">
                <a:latin typeface="Lato" panose="020F0502020204030203" pitchFamily="34" charset="0"/>
              </a:rPr>
              <a:t>This section has been created using a table</a:t>
            </a:r>
            <a:endParaRPr lang="en-US" baseline="0" dirty="0">
              <a:latin typeface="Lato" panose="020F0502020204030203" pitchFamily="34" charset="0"/>
            </a:endParaRPr>
          </a:p>
          <a:p>
            <a:pPr marL="179171" indent="-179171">
              <a:buFont typeface="Arial" panose="020B0604020202020204" pitchFamily="34" charset="0"/>
              <a:buChar char="•"/>
            </a:pPr>
            <a:r>
              <a:rPr lang="en-US" baseline="0" dirty="0">
                <a:latin typeface="Lato" panose="020F0502020204030203" pitchFamily="34" charset="0"/>
              </a:rPr>
              <a:t>To delete any unwanted types/categories please highlight the rows that will not be used (please make sure the column that holds the icon has been selected as well)</a:t>
            </a:r>
          </a:p>
          <a:p>
            <a:pPr marL="179171" indent="-179171">
              <a:buFont typeface="Arial" panose="020B0604020202020204" pitchFamily="34" charset="0"/>
              <a:buChar char="•"/>
            </a:pPr>
            <a:r>
              <a:rPr lang="en-US" u="sng" baseline="0" dirty="0">
                <a:latin typeface="Lato" panose="020F0502020204030203" pitchFamily="34" charset="0"/>
              </a:rPr>
              <a:t>With the row selected go to the ribbon and select Layout &gt; Delete &gt; Delete rows</a:t>
            </a:r>
          </a:p>
          <a:p>
            <a:pPr marL="179171" indent="-179171">
              <a:buFont typeface="Arial" panose="020B0604020202020204" pitchFamily="34" charset="0"/>
              <a:buChar char="•"/>
            </a:pPr>
            <a:r>
              <a:rPr lang="en-US" baseline="0" dirty="0">
                <a:latin typeface="Lato" panose="020F0502020204030203" pitchFamily="34" charset="0"/>
              </a:rPr>
              <a:t>Repeat this process for each unused category</a:t>
            </a:r>
          </a:p>
          <a:p>
            <a:pPr marL="179171" marR="0" lvl="0" indent="-179171" algn="l" defTabSz="99550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latin typeface="Lato" panose="020F0502020204030203" pitchFamily="34" charset="0"/>
              </a:rPr>
              <a:t>In the same fashion, if there aren’t any client logos to place in the “Client logo” section, please delete these rows following the same instructions detailed above. Please also remember to delete the divider line left behind after deleting the “Client logo” row (to do this go to the cell directly above the line then select “Table design” &gt; “Borders” &gt; “Bottom border” – you might need to select “Bottom border” twice to make the line disappear).</a:t>
            </a:r>
          </a:p>
          <a:p>
            <a:pPr marL="179171" marR="0" lvl="0" indent="-179171" algn="l" defTabSz="995507"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a:latin typeface="Lato" panose="020F0502020204030203" pitchFamily="34" charset="0"/>
            </a:endParaRPr>
          </a:p>
          <a:p>
            <a:pPr marL="0" indent="0">
              <a:buFont typeface="Arial" panose="020B0604020202020204" pitchFamily="34" charset="0"/>
              <a:buNone/>
            </a:pPr>
            <a:r>
              <a:rPr lang="en-US" baseline="0" dirty="0">
                <a:latin typeface="Lato" panose="020F0502020204030203" pitchFamily="34" charset="0"/>
              </a:rPr>
              <a:t>Populating the main text area:</a:t>
            </a:r>
          </a:p>
          <a:p>
            <a:pPr marL="179171" indent="-179171">
              <a:buFont typeface="Arial" panose="020B0604020202020204" pitchFamily="34" charset="0"/>
              <a:buChar char="•"/>
            </a:pPr>
            <a:r>
              <a:rPr lang="en-US" dirty="0">
                <a:latin typeface="Lato" panose="020F0502020204030203" pitchFamily="34" charset="0"/>
              </a:rPr>
              <a:t>This section uses the ”Indent less” and “Indent more” buttons from the Ribbon (Home tab) to cycle between 4 paragraph styles in the following order: the red section headings, main text body, bullet points level 1, and bullet points level 2.</a:t>
            </a:r>
          </a:p>
          <a:p>
            <a:pPr marL="179171" indent="-179171">
              <a:buFont typeface="Arial" panose="020B0604020202020204" pitchFamily="34" charset="0"/>
              <a:buChar char="•"/>
            </a:pPr>
            <a:r>
              <a:rPr lang="en-US" baseline="0" dirty="0">
                <a:latin typeface="Lato" panose="020F0502020204030203" pitchFamily="34" charset="0"/>
              </a:rPr>
              <a:t>Use the ”Indent less” and “Indent more” buttons to give your text the correct paragraph style.</a:t>
            </a:r>
          </a:p>
          <a:p>
            <a:pPr marL="179171" indent="-179171">
              <a:buFont typeface="Arial" panose="020B0604020202020204" pitchFamily="34" charset="0"/>
              <a:buChar char="•"/>
            </a:pPr>
            <a:r>
              <a:rPr lang="en-US" baseline="0" dirty="0">
                <a:latin typeface="Lato" panose="020F0502020204030203" pitchFamily="34" charset="0"/>
              </a:rPr>
              <a:t>Alternatively, when copying text across from the form (or any other source) if the text is pasted in this template using the Paste &gt; Keep Text Only, the correct text styles should be retained.</a:t>
            </a:r>
          </a:p>
          <a:p>
            <a:pPr marL="179171" indent="-179171">
              <a:buFont typeface="Arial" panose="020B0604020202020204" pitchFamily="34" charset="0"/>
              <a:buChar char="•"/>
            </a:pPr>
            <a:r>
              <a:rPr lang="en-US" baseline="0" dirty="0">
                <a:latin typeface="Lato" panose="020F0502020204030203" pitchFamily="34" charset="0"/>
              </a:rPr>
              <a:t>Please remember to delete all the placeholder text after finishing your project.</a:t>
            </a:r>
          </a:p>
        </p:txBody>
      </p:sp>
      <p:sp>
        <p:nvSpPr>
          <p:cNvPr id="4" name="Slide Number Placeholder 3"/>
          <p:cNvSpPr>
            <a:spLocks noGrp="1"/>
          </p:cNvSpPr>
          <p:nvPr>
            <p:ph type="sldNum" sz="quarter" idx="5"/>
          </p:nvPr>
        </p:nvSpPr>
        <p:spPr/>
        <p:txBody>
          <a:bodyPr/>
          <a:lstStyle/>
          <a:p>
            <a:fld id="{8ABC83F0-2C48-DA4A-8702-71AB8D011993}" type="slidenum">
              <a:rPr lang="en-US" smtClean="0"/>
              <a:t>1</a:t>
            </a:fld>
            <a:endParaRPr lang="en-US"/>
          </a:p>
        </p:txBody>
      </p:sp>
    </p:spTree>
    <p:extLst>
      <p:ext uri="{BB962C8B-B14F-4D97-AF65-F5344CB8AC3E}">
        <p14:creationId xmlns:p14="http://schemas.microsoft.com/office/powerpoint/2010/main" val="282327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95507" rtl="0" eaLnBrk="1" fontAlgn="auto" latinLnBrk="0" hangingPunct="1">
              <a:lnSpc>
                <a:spcPct val="100000"/>
              </a:lnSpc>
              <a:spcBef>
                <a:spcPts val="0"/>
              </a:spcBef>
              <a:spcAft>
                <a:spcPts val="0"/>
              </a:spcAft>
              <a:buClrTx/>
              <a:buSzTx/>
              <a:buFontTx/>
              <a:buNone/>
              <a:tabLst/>
              <a:defRPr/>
            </a:pPr>
            <a:r>
              <a:rPr lang="en-US" dirty="0">
                <a:latin typeface="Lato" panose="020F0502020204030203" pitchFamily="34" charset="0"/>
              </a:rPr>
              <a:t>First page - Option 2</a:t>
            </a:r>
            <a:endParaRPr lang="en-US" dirty="0"/>
          </a:p>
          <a:p>
            <a:endParaRPr lang="en-US" dirty="0"/>
          </a:p>
          <a:p>
            <a:r>
              <a:rPr lang="en-US" dirty="0"/>
              <a:t>Knowledge/Case Study Type section:</a:t>
            </a:r>
          </a:p>
          <a:p>
            <a:pPr marL="179171" indent="-179171">
              <a:buFont typeface="Arial" panose="020B0604020202020204" pitchFamily="34" charset="0"/>
              <a:buChar char="•"/>
            </a:pPr>
            <a:r>
              <a:rPr lang="en-US" dirty="0">
                <a:latin typeface="Lato" panose="020F0502020204030203" pitchFamily="34" charset="0"/>
              </a:rPr>
              <a:t>This section has been created using a table</a:t>
            </a:r>
            <a:endParaRPr lang="en-US" baseline="0" dirty="0">
              <a:latin typeface="Lato" panose="020F0502020204030203" pitchFamily="34" charset="0"/>
            </a:endParaRPr>
          </a:p>
          <a:p>
            <a:pPr marL="179171" indent="-179171">
              <a:buFont typeface="Arial" panose="020B0604020202020204" pitchFamily="34" charset="0"/>
              <a:buChar char="•"/>
            </a:pPr>
            <a:r>
              <a:rPr lang="en-US" baseline="0" dirty="0">
                <a:latin typeface="Lato" panose="020F0502020204030203" pitchFamily="34" charset="0"/>
              </a:rPr>
              <a:t>To delete any unwanted types/categories please highlight the rows that will not be used (please make sure the column that holds the icon has been selected as well)</a:t>
            </a:r>
          </a:p>
          <a:p>
            <a:pPr marL="179171" indent="-179171">
              <a:buFont typeface="Arial" panose="020B0604020202020204" pitchFamily="34" charset="0"/>
              <a:buChar char="•"/>
            </a:pPr>
            <a:r>
              <a:rPr lang="en-US" u="sng" baseline="0" dirty="0">
                <a:latin typeface="Lato" panose="020F0502020204030203" pitchFamily="34" charset="0"/>
              </a:rPr>
              <a:t>With the row selected go to the ribbon and select Layout &gt; Delete &gt; Delete rows</a:t>
            </a:r>
          </a:p>
          <a:p>
            <a:pPr marL="179171" indent="-179171">
              <a:buFont typeface="Arial" panose="020B0604020202020204" pitchFamily="34" charset="0"/>
              <a:buChar char="•"/>
            </a:pPr>
            <a:r>
              <a:rPr lang="en-US" baseline="0" dirty="0">
                <a:latin typeface="Lato" panose="020F0502020204030203" pitchFamily="34" charset="0"/>
              </a:rPr>
              <a:t>Repeat this process for each unused category</a:t>
            </a:r>
          </a:p>
          <a:p>
            <a:pPr marL="179171" marR="0" lvl="0" indent="-179171" algn="l" defTabSz="99550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latin typeface="Lato" panose="020F0502020204030203" pitchFamily="34" charset="0"/>
              </a:rPr>
              <a:t>In the same fashion, if there aren’t any client logos to place in the “Client logo” section, please delete these rows following the same instructions detailed above. Please also remember to delete the divider line left behind after deleting the “Client logo” row (to do this go to the cell directly above the line then select “Table design” &gt; “Borders” &gt; “Bottom border” – you might need to select “Bottom border” twice to make the line disappear).</a:t>
            </a:r>
          </a:p>
          <a:p>
            <a:pPr marL="179171" indent="-179171">
              <a:buFont typeface="Arial" panose="020B0604020202020204" pitchFamily="34" charset="0"/>
              <a:buChar char="•"/>
            </a:pPr>
            <a:endParaRPr lang="en-US" baseline="0" dirty="0">
              <a:latin typeface="Lato" panose="020F0502020204030203" pitchFamily="34" charset="0"/>
            </a:endParaRPr>
          </a:p>
          <a:p>
            <a:pPr marL="0" indent="0">
              <a:buFont typeface="Arial" panose="020B0604020202020204" pitchFamily="34" charset="0"/>
              <a:buNone/>
            </a:pPr>
            <a:r>
              <a:rPr lang="en-US" baseline="0" dirty="0">
                <a:latin typeface="Lato" panose="020F0502020204030203" pitchFamily="34" charset="0"/>
              </a:rPr>
              <a:t>Populating the main text area:</a:t>
            </a:r>
          </a:p>
          <a:p>
            <a:pPr marL="179171" indent="-179171">
              <a:buFont typeface="Arial" panose="020B0604020202020204" pitchFamily="34" charset="0"/>
              <a:buChar char="•"/>
            </a:pPr>
            <a:r>
              <a:rPr lang="en-US" dirty="0">
                <a:latin typeface="Lato" panose="020F0502020204030203" pitchFamily="34" charset="0"/>
              </a:rPr>
              <a:t>This section uses the ”Indent less” and “Indent more” buttons from the Ribbon (Home tab) to cycle between 4 paragraph styles in the following order: the red section headings, main text body, bullet points level 1, and bullet points level 2.</a:t>
            </a:r>
          </a:p>
          <a:p>
            <a:pPr marL="179171" indent="-179171">
              <a:buFont typeface="Arial" panose="020B0604020202020204" pitchFamily="34" charset="0"/>
              <a:buChar char="•"/>
            </a:pPr>
            <a:r>
              <a:rPr lang="en-US" baseline="0" dirty="0">
                <a:latin typeface="Lato" panose="020F0502020204030203" pitchFamily="34" charset="0"/>
              </a:rPr>
              <a:t>Use the ”Indent less” and “Indent more” buttons to give your text the correct paragraph style.</a:t>
            </a:r>
          </a:p>
          <a:p>
            <a:pPr marL="179171" indent="-179171">
              <a:buFont typeface="Arial" panose="020B0604020202020204" pitchFamily="34" charset="0"/>
              <a:buChar char="•"/>
            </a:pPr>
            <a:r>
              <a:rPr lang="en-US" baseline="0" dirty="0">
                <a:latin typeface="Lato" panose="020F0502020204030203" pitchFamily="34" charset="0"/>
              </a:rPr>
              <a:t>Alternatively, when copying text across from the form (or any other source) if the text is pasted in this template using the Paste &gt; Keep Text Only, the correct text styles should be retained.</a:t>
            </a:r>
          </a:p>
          <a:p>
            <a:pPr marL="179171" marR="0" lvl="0" indent="-179171" algn="l" defTabSz="99550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latin typeface="Lato" panose="020F0502020204030203" pitchFamily="34" charset="0"/>
              </a:rPr>
              <a:t>Please remember to delete all the placeholder text after finishing your project.</a:t>
            </a:r>
          </a:p>
          <a:p>
            <a:pPr marL="179171" indent="-179171">
              <a:buFont typeface="Arial" panose="020B0604020202020204" pitchFamily="34" charset="0"/>
              <a:buChar char="•"/>
            </a:pPr>
            <a:endParaRPr lang="en-US" baseline="0" dirty="0">
              <a:latin typeface="Lato" panose="020F0502020204030203" pitchFamily="34" charset="0"/>
            </a:endParaRPr>
          </a:p>
        </p:txBody>
      </p:sp>
      <p:sp>
        <p:nvSpPr>
          <p:cNvPr id="4" name="Slide Number Placeholder 3"/>
          <p:cNvSpPr>
            <a:spLocks noGrp="1"/>
          </p:cNvSpPr>
          <p:nvPr>
            <p:ph type="sldNum" sz="quarter" idx="5"/>
          </p:nvPr>
        </p:nvSpPr>
        <p:spPr/>
        <p:txBody>
          <a:bodyPr/>
          <a:lstStyle/>
          <a:p>
            <a:fld id="{8ABC83F0-2C48-DA4A-8702-71AB8D011993}" type="slidenum">
              <a:rPr lang="en-US" smtClean="0"/>
              <a:t>2</a:t>
            </a:fld>
            <a:endParaRPr lang="en-US"/>
          </a:p>
        </p:txBody>
      </p:sp>
    </p:spTree>
    <p:extLst>
      <p:ext uri="{BB962C8B-B14F-4D97-AF65-F5344CB8AC3E}">
        <p14:creationId xmlns:p14="http://schemas.microsoft.com/office/powerpoint/2010/main" val="3969010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aseline="0" dirty="0">
                <a:latin typeface="Lato" panose="020F0502020204030203" pitchFamily="34" charset="0"/>
              </a:rPr>
              <a:t>Secondary pages – Option 1</a:t>
            </a:r>
          </a:p>
          <a:p>
            <a:pPr marL="0" indent="0">
              <a:buFont typeface="Arial" panose="020B0604020202020204" pitchFamily="34" charset="0"/>
              <a:buNone/>
            </a:pPr>
            <a:endParaRPr lang="en-US" baseline="0" dirty="0">
              <a:latin typeface="Lato" panose="020F0502020204030203" pitchFamily="34" charset="0"/>
            </a:endParaRPr>
          </a:p>
          <a:p>
            <a:pPr marL="0" indent="0">
              <a:buFont typeface="Arial" panose="020B0604020202020204" pitchFamily="34" charset="0"/>
              <a:buNone/>
            </a:pPr>
            <a:r>
              <a:rPr lang="en-US" baseline="0" dirty="0">
                <a:latin typeface="Lato" panose="020F0502020204030203" pitchFamily="34" charset="0"/>
              </a:rPr>
              <a:t>Populating the main text area:</a:t>
            </a:r>
          </a:p>
          <a:p>
            <a:pPr marL="179171" indent="-179171">
              <a:buFont typeface="Arial" panose="020B0604020202020204" pitchFamily="34" charset="0"/>
              <a:buChar char="•"/>
            </a:pPr>
            <a:r>
              <a:rPr lang="en-US" dirty="0">
                <a:latin typeface="Lato" panose="020F0502020204030203" pitchFamily="34" charset="0"/>
              </a:rPr>
              <a:t>This section uses the ”Indent less” and “Indent more” buttons from the Ribbon (Home tab) to cycle between 4 paragraph styles in the following order: the red section headings, main text body, bullet points level 1, and bullet points level 2.</a:t>
            </a:r>
          </a:p>
          <a:p>
            <a:pPr marL="179171" indent="-179171">
              <a:buFont typeface="Arial" panose="020B0604020202020204" pitchFamily="34" charset="0"/>
              <a:buChar char="•"/>
            </a:pPr>
            <a:r>
              <a:rPr lang="en-US" baseline="0" dirty="0">
                <a:latin typeface="Lato" panose="020F0502020204030203" pitchFamily="34" charset="0"/>
              </a:rPr>
              <a:t>Use the ”Indent less” and “Indent more” buttons to give your text the correct paragraph style.</a:t>
            </a:r>
          </a:p>
          <a:p>
            <a:pPr marL="179171" indent="-179171">
              <a:buFont typeface="Arial" panose="020B0604020202020204" pitchFamily="34" charset="0"/>
              <a:buChar char="•"/>
            </a:pPr>
            <a:r>
              <a:rPr lang="en-US" baseline="0" dirty="0">
                <a:latin typeface="Lato" panose="020F0502020204030203" pitchFamily="34" charset="0"/>
              </a:rPr>
              <a:t>Alternatively, when copying text across from the form (or any other source) if the text is pasted in this template using the Paste &gt; Keep Text Only, the correct text styles should be retained.</a:t>
            </a:r>
          </a:p>
          <a:p>
            <a:pPr marL="179171" marR="0" lvl="0" indent="-179171" algn="l" defTabSz="99550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latin typeface="Lato" panose="020F0502020204030203" pitchFamily="34" charset="0"/>
              </a:rPr>
              <a:t>Please remember to delete all the placeholder text after finishing your project.</a:t>
            </a:r>
          </a:p>
          <a:p>
            <a:pPr marL="179171" indent="-179171">
              <a:buFont typeface="Arial" panose="020B0604020202020204" pitchFamily="34" charset="0"/>
              <a:buChar char="•"/>
            </a:pPr>
            <a:endParaRPr lang="en-US" baseline="0" dirty="0">
              <a:latin typeface="Lato" panose="020F0502020204030203" pitchFamily="34" charset="0"/>
            </a:endParaRPr>
          </a:p>
          <a:p>
            <a:endParaRPr lang="en-US" dirty="0"/>
          </a:p>
        </p:txBody>
      </p:sp>
      <p:sp>
        <p:nvSpPr>
          <p:cNvPr id="4" name="Slide Number Placeholder 3"/>
          <p:cNvSpPr>
            <a:spLocks noGrp="1"/>
          </p:cNvSpPr>
          <p:nvPr>
            <p:ph type="sldNum" sz="quarter" idx="5"/>
          </p:nvPr>
        </p:nvSpPr>
        <p:spPr/>
        <p:txBody>
          <a:bodyPr/>
          <a:lstStyle/>
          <a:p>
            <a:fld id="{8ABC83F0-2C48-DA4A-8702-71AB8D011993}" type="slidenum">
              <a:rPr lang="en-US" smtClean="0"/>
              <a:t>3</a:t>
            </a:fld>
            <a:endParaRPr lang="en-US"/>
          </a:p>
        </p:txBody>
      </p:sp>
    </p:spTree>
    <p:extLst>
      <p:ext uri="{BB962C8B-B14F-4D97-AF65-F5344CB8AC3E}">
        <p14:creationId xmlns:p14="http://schemas.microsoft.com/office/powerpoint/2010/main" val="3626614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Lato" panose="020F0502020204030203" pitchFamily="34" charset="0"/>
              </a:rPr>
              <a:t>Secondary pages - Option 2</a:t>
            </a:r>
          </a:p>
          <a:p>
            <a:endParaRPr lang="en-US" dirty="0">
              <a:latin typeface="Lato" panose="020F0502020204030203" pitchFamily="34" charset="0"/>
            </a:endParaRPr>
          </a:p>
          <a:p>
            <a:r>
              <a:rPr lang="en-US" dirty="0">
                <a:latin typeface="Lato" panose="020F0502020204030203" pitchFamily="34" charset="0"/>
              </a:rPr>
              <a:t>To change the image:</a:t>
            </a:r>
          </a:p>
          <a:p>
            <a:pPr marL="179171" indent="-179171">
              <a:buFont typeface="Arial" panose="020B0604020202020204" pitchFamily="34" charset="0"/>
              <a:buChar char="•"/>
            </a:pPr>
            <a:r>
              <a:rPr lang="en-US" dirty="0">
                <a:latin typeface="Lato" panose="020F0502020204030203" pitchFamily="34" charset="0"/>
              </a:rPr>
              <a:t>Click on the photo (but not on the black shaded bar)</a:t>
            </a:r>
            <a:endParaRPr lang="en-US" baseline="0" dirty="0">
              <a:latin typeface="Lato" panose="020F0502020204030203" pitchFamily="34" charset="0"/>
            </a:endParaRPr>
          </a:p>
          <a:p>
            <a:pPr marL="179171" indent="-179171">
              <a:buFont typeface="Arial" panose="020B0604020202020204" pitchFamily="34" charset="0"/>
              <a:buChar char="•"/>
            </a:pPr>
            <a:r>
              <a:rPr lang="en-US" baseline="0" dirty="0">
                <a:latin typeface="Lato" panose="020F0502020204030203" pitchFamily="34" charset="0"/>
              </a:rPr>
              <a:t>Delete the image</a:t>
            </a:r>
          </a:p>
          <a:p>
            <a:pPr marL="179171" indent="-179171">
              <a:buFont typeface="Arial" panose="020B0604020202020204" pitchFamily="34" charset="0"/>
              <a:buChar char="•"/>
            </a:pPr>
            <a:r>
              <a:rPr lang="en-US" baseline="0" dirty="0">
                <a:latin typeface="Lato" panose="020F0502020204030203" pitchFamily="34" charset="0"/>
              </a:rPr>
              <a:t>Click on the small icon in the middle of the slide</a:t>
            </a:r>
          </a:p>
          <a:p>
            <a:pPr marL="179171" indent="-179171">
              <a:buFont typeface="Arial" panose="020B0604020202020204" pitchFamily="34" charset="0"/>
              <a:buChar char="•"/>
            </a:pPr>
            <a:r>
              <a:rPr lang="en-US" baseline="0" dirty="0">
                <a:latin typeface="Lato" panose="020F0502020204030203" pitchFamily="34" charset="0"/>
              </a:rPr>
              <a:t>A pop-up will appear</a:t>
            </a:r>
          </a:p>
          <a:p>
            <a:pPr marL="179171" indent="-179171">
              <a:buFont typeface="Arial" panose="020B0604020202020204" pitchFamily="34" charset="0"/>
              <a:buChar char="•"/>
            </a:pPr>
            <a:r>
              <a:rPr lang="en-US" baseline="0" dirty="0">
                <a:latin typeface="Lato" panose="020F0502020204030203" pitchFamily="34" charset="0"/>
              </a:rPr>
              <a:t>In the pop-up, select the image of your choice from somewhere in your files</a:t>
            </a:r>
          </a:p>
          <a:p>
            <a:pPr marL="179171" indent="-179171">
              <a:buFont typeface="Arial" panose="020B0604020202020204" pitchFamily="34" charset="0"/>
              <a:buChar char="•"/>
            </a:pPr>
            <a:r>
              <a:rPr lang="en-US" baseline="0" dirty="0">
                <a:latin typeface="Lato" panose="020F0502020204030203" pitchFamily="34" charset="0"/>
              </a:rPr>
              <a:t>The image should automatically resize to fit the box</a:t>
            </a:r>
          </a:p>
          <a:p>
            <a:pPr marL="179171" marR="0" indent="-179171"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u="sng" baseline="0" dirty="0">
                <a:solidFill>
                  <a:srgbClr val="FF0033"/>
                </a:solidFill>
                <a:latin typeface="Lato" panose="020F0502020204030203" pitchFamily="34" charset="0"/>
              </a:rPr>
              <a:t>Select the photo, click Home &gt; Arrange &gt; Send to back</a:t>
            </a:r>
            <a:endParaRPr lang="en-US" b="0" dirty="0">
              <a:latin typeface="Lato" panose="020F0502020204030203" pitchFamily="34" charset="0"/>
            </a:endParaRPr>
          </a:p>
          <a:p>
            <a:pPr marL="179171" indent="-179171">
              <a:buFont typeface="Arial" panose="020B0604020202020204" pitchFamily="34" charset="0"/>
              <a:buChar char="•"/>
            </a:pPr>
            <a:endParaRPr lang="en-US" baseline="0" dirty="0">
              <a:latin typeface="Lato" panose="020F0502020204030203" pitchFamily="34" charset="0"/>
            </a:endParaRPr>
          </a:p>
          <a:p>
            <a:pPr marL="0" indent="0">
              <a:buFont typeface="Arial" panose="020B0604020202020204" pitchFamily="34" charset="0"/>
              <a:buNone/>
            </a:pPr>
            <a:r>
              <a:rPr lang="en-US" baseline="0" dirty="0">
                <a:latin typeface="Lato" panose="020F0502020204030203" pitchFamily="34" charset="0"/>
              </a:rPr>
              <a:t>Populating the main text area:</a:t>
            </a:r>
          </a:p>
          <a:p>
            <a:pPr marL="179171" indent="-179171">
              <a:buFont typeface="Arial" panose="020B0604020202020204" pitchFamily="34" charset="0"/>
              <a:buChar char="•"/>
            </a:pPr>
            <a:r>
              <a:rPr lang="en-US" dirty="0">
                <a:latin typeface="Lato" panose="020F0502020204030203" pitchFamily="34" charset="0"/>
              </a:rPr>
              <a:t>This section uses the ”Indent less” and “Indent more” buttons from the Ribbon (Home tab) to cycle between 4 paragraph styles in the following order: the red section headings, main text body, bullet points level 1, and bullet points level 2.</a:t>
            </a:r>
          </a:p>
          <a:p>
            <a:pPr marL="179171" indent="-179171">
              <a:buFont typeface="Arial" panose="020B0604020202020204" pitchFamily="34" charset="0"/>
              <a:buChar char="•"/>
            </a:pPr>
            <a:r>
              <a:rPr lang="en-US" baseline="0" dirty="0">
                <a:latin typeface="Lato" panose="020F0502020204030203" pitchFamily="34" charset="0"/>
              </a:rPr>
              <a:t>Use the ”Indent less” and “Indent more” buttons to give your text the correct paragraph style.</a:t>
            </a:r>
          </a:p>
          <a:p>
            <a:pPr marL="179171" indent="-179171">
              <a:buFont typeface="Arial" panose="020B0604020202020204" pitchFamily="34" charset="0"/>
              <a:buChar char="•"/>
            </a:pPr>
            <a:r>
              <a:rPr lang="en-US" baseline="0" dirty="0">
                <a:latin typeface="Lato" panose="020F0502020204030203" pitchFamily="34" charset="0"/>
              </a:rPr>
              <a:t>Alternatively, when copying text across from the form (or any other source) if the text is pasted in this template using the Paste &gt; Keep Text Only, the correct text styles should be retained.</a:t>
            </a:r>
          </a:p>
          <a:p>
            <a:pPr marL="179171" marR="0" lvl="0" indent="-179171" algn="l" defTabSz="99550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latin typeface="Lato" panose="020F0502020204030203" pitchFamily="34" charset="0"/>
              </a:rPr>
              <a:t>Please remember to delete all the placeholder text after finishing your project.</a:t>
            </a:r>
          </a:p>
          <a:p>
            <a:pPr marL="179171" indent="-179171">
              <a:buFont typeface="Arial" panose="020B0604020202020204" pitchFamily="34" charset="0"/>
              <a:buChar char="•"/>
            </a:pPr>
            <a:endParaRPr lang="en-US" baseline="0" dirty="0">
              <a:latin typeface="Lato" panose="020F0502020204030203" pitchFamily="34" charset="0"/>
            </a:endParaRPr>
          </a:p>
          <a:p>
            <a:endParaRPr lang="en-US" dirty="0"/>
          </a:p>
        </p:txBody>
      </p:sp>
      <p:sp>
        <p:nvSpPr>
          <p:cNvPr id="4" name="Slide Number Placeholder 3"/>
          <p:cNvSpPr>
            <a:spLocks noGrp="1"/>
          </p:cNvSpPr>
          <p:nvPr>
            <p:ph type="sldNum" sz="quarter" idx="5"/>
          </p:nvPr>
        </p:nvSpPr>
        <p:spPr/>
        <p:txBody>
          <a:bodyPr/>
          <a:lstStyle/>
          <a:p>
            <a:fld id="{8ABC83F0-2C48-DA4A-8702-71AB8D011993}" type="slidenum">
              <a:rPr lang="en-US" smtClean="0"/>
              <a:t>4</a:t>
            </a:fld>
            <a:endParaRPr lang="en-US"/>
          </a:p>
        </p:txBody>
      </p:sp>
    </p:spTree>
    <p:extLst>
      <p:ext uri="{BB962C8B-B14F-4D97-AF65-F5344CB8AC3E}">
        <p14:creationId xmlns:p14="http://schemas.microsoft.com/office/powerpoint/2010/main" val="3331707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Lato" panose="020F0502020204030203" pitchFamily="34" charset="0"/>
              </a:rPr>
              <a:t>Secondary pages - Option 3</a:t>
            </a:r>
          </a:p>
          <a:p>
            <a:endParaRPr lang="en-US" dirty="0">
              <a:latin typeface="Lato" panose="020F0502020204030203" pitchFamily="34" charset="0"/>
            </a:endParaRPr>
          </a:p>
          <a:p>
            <a:r>
              <a:rPr lang="en-US" dirty="0">
                <a:latin typeface="Lato" panose="020F0502020204030203" pitchFamily="34" charset="0"/>
              </a:rPr>
              <a:t>To change the image:</a:t>
            </a:r>
          </a:p>
          <a:p>
            <a:pPr marL="179171" indent="-179171">
              <a:buFont typeface="Arial" panose="020B0604020202020204" pitchFamily="34" charset="0"/>
              <a:buChar char="•"/>
            </a:pPr>
            <a:r>
              <a:rPr lang="en-US" dirty="0">
                <a:latin typeface="Lato" panose="020F0502020204030203" pitchFamily="34" charset="0"/>
              </a:rPr>
              <a:t>Click on the photo (but not on the black shaded bar)</a:t>
            </a:r>
            <a:endParaRPr lang="en-US" baseline="0" dirty="0">
              <a:latin typeface="Lato" panose="020F0502020204030203" pitchFamily="34" charset="0"/>
            </a:endParaRPr>
          </a:p>
          <a:p>
            <a:pPr marL="179171" indent="-179171">
              <a:buFont typeface="Arial" panose="020B0604020202020204" pitchFamily="34" charset="0"/>
              <a:buChar char="•"/>
            </a:pPr>
            <a:r>
              <a:rPr lang="en-US" baseline="0" dirty="0">
                <a:latin typeface="Lato" panose="020F0502020204030203" pitchFamily="34" charset="0"/>
              </a:rPr>
              <a:t>Delete the image</a:t>
            </a:r>
          </a:p>
          <a:p>
            <a:pPr marL="179171" indent="-179171">
              <a:buFont typeface="Arial" panose="020B0604020202020204" pitchFamily="34" charset="0"/>
              <a:buChar char="•"/>
            </a:pPr>
            <a:r>
              <a:rPr lang="en-US" baseline="0" dirty="0">
                <a:latin typeface="Lato" panose="020F0502020204030203" pitchFamily="34" charset="0"/>
              </a:rPr>
              <a:t>Click on the small icon in the middle of the slide</a:t>
            </a:r>
          </a:p>
          <a:p>
            <a:pPr marL="179171" indent="-179171">
              <a:buFont typeface="Arial" panose="020B0604020202020204" pitchFamily="34" charset="0"/>
              <a:buChar char="•"/>
            </a:pPr>
            <a:r>
              <a:rPr lang="en-US" baseline="0" dirty="0">
                <a:latin typeface="Lato" panose="020F0502020204030203" pitchFamily="34" charset="0"/>
              </a:rPr>
              <a:t>A pop-up will appear</a:t>
            </a:r>
          </a:p>
          <a:p>
            <a:pPr marL="179171" indent="-179171">
              <a:buFont typeface="Arial" panose="020B0604020202020204" pitchFamily="34" charset="0"/>
              <a:buChar char="•"/>
            </a:pPr>
            <a:r>
              <a:rPr lang="en-US" baseline="0" dirty="0">
                <a:latin typeface="Lato" panose="020F0502020204030203" pitchFamily="34" charset="0"/>
              </a:rPr>
              <a:t>In the pop-up, select the image of your choice from somewhere in your files</a:t>
            </a:r>
          </a:p>
          <a:p>
            <a:pPr marL="179171" indent="-179171">
              <a:buFont typeface="Arial" panose="020B0604020202020204" pitchFamily="34" charset="0"/>
              <a:buChar char="•"/>
            </a:pPr>
            <a:r>
              <a:rPr lang="en-US" baseline="0" dirty="0">
                <a:latin typeface="Lato" panose="020F0502020204030203" pitchFamily="34" charset="0"/>
              </a:rPr>
              <a:t>The image should automatically resize to fit the box</a:t>
            </a:r>
          </a:p>
          <a:p>
            <a:pPr marL="179171" marR="0" indent="-179171"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u="sng" baseline="0" dirty="0">
                <a:solidFill>
                  <a:srgbClr val="FF0033"/>
                </a:solidFill>
                <a:latin typeface="Lato" panose="020F0502020204030203" pitchFamily="34" charset="0"/>
              </a:rPr>
              <a:t>Select the photo, click Home &gt; Arrange &gt; Send to back</a:t>
            </a:r>
            <a:endParaRPr lang="en-US" b="0" dirty="0">
              <a:latin typeface="Lato" panose="020F0502020204030203" pitchFamily="34" charset="0"/>
            </a:endParaRPr>
          </a:p>
          <a:p>
            <a:pPr marL="179171" indent="-179171">
              <a:buFont typeface="Arial" panose="020B0604020202020204" pitchFamily="34" charset="0"/>
              <a:buChar char="•"/>
            </a:pPr>
            <a:endParaRPr lang="en-US" baseline="0" dirty="0">
              <a:latin typeface="Lato" panose="020F0502020204030203" pitchFamily="34" charset="0"/>
            </a:endParaRPr>
          </a:p>
          <a:p>
            <a:pPr marL="0" indent="0">
              <a:buFont typeface="Arial" panose="020B0604020202020204" pitchFamily="34" charset="0"/>
              <a:buNone/>
            </a:pPr>
            <a:r>
              <a:rPr lang="en-US" baseline="0" dirty="0">
                <a:latin typeface="Lato" panose="020F0502020204030203" pitchFamily="34" charset="0"/>
              </a:rPr>
              <a:t>Populating the main text area:</a:t>
            </a:r>
          </a:p>
          <a:p>
            <a:pPr marL="179171" indent="-179171">
              <a:buFont typeface="Arial" panose="020B0604020202020204" pitchFamily="34" charset="0"/>
              <a:buChar char="•"/>
            </a:pPr>
            <a:r>
              <a:rPr lang="en-US" dirty="0">
                <a:latin typeface="Lato" panose="020F0502020204030203" pitchFamily="34" charset="0"/>
              </a:rPr>
              <a:t>This section uses the ”Indent less” and “Indent more” buttons from the Ribbon (Home tab) to cycle between 4 paragraph styles in the following order: the red section headings, main text body, bullet points level 1, and bullet points level 2.</a:t>
            </a:r>
          </a:p>
          <a:p>
            <a:pPr marL="179171" indent="-179171">
              <a:buFont typeface="Arial" panose="020B0604020202020204" pitchFamily="34" charset="0"/>
              <a:buChar char="•"/>
            </a:pPr>
            <a:r>
              <a:rPr lang="en-US" baseline="0" dirty="0">
                <a:latin typeface="Lato" panose="020F0502020204030203" pitchFamily="34" charset="0"/>
              </a:rPr>
              <a:t>Use the ”Indent less” and “Indent more” buttons to give your text the correct paragraph style.</a:t>
            </a:r>
          </a:p>
          <a:p>
            <a:pPr marL="179171" indent="-179171">
              <a:buFont typeface="Arial" panose="020B0604020202020204" pitchFamily="34" charset="0"/>
              <a:buChar char="•"/>
            </a:pPr>
            <a:r>
              <a:rPr lang="en-US" baseline="0" dirty="0">
                <a:latin typeface="Lato" panose="020F0502020204030203" pitchFamily="34" charset="0"/>
              </a:rPr>
              <a:t>Alternatively, when copying text across from the form (or any other source) if the text is pasted in this template using the Paste &gt; Keep Text Only, the correct text styles should be retained.</a:t>
            </a:r>
          </a:p>
          <a:p>
            <a:pPr marL="179171" marR="0" lvl="0" indent="-179171" algn="l" defTabSz="99550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latin typeface="Lato" panose="020F0502020204030203" pitchFamily="34" charset="0"/>
              </a:rPr>
              <a:t>Please remember to delete all the placeholder text after finishing your project.</a:t>
            </a:r>
          </a:p>
          <a:p>
            <a:pPr marL="179171" indent="-179171">
              <a:buFont typeface="Arial" panose="020B0604020202020204" pitchFamily="34" charset="0"/>
              <a:buChar char="•"/>
            </a:pPr>
            <a:endParaRPr lang="en-US" baseline="0" dirty="0">
              <a:latin typeface="Lato" panose="020F0502020204030203" pitchFamily="34" charset="0"/>
            </a:endParaRPr>
          </a:p>
          <a:p>
            <a:endParaRPr lang="en-US" dirty="0"/>
          </a:p>
        </p:txBody>
      </p:sp>
      <p:sp>
        <p:nvSpPr>
          <p:cNvPr id="4" name="Slide Number Placeholder 3"/>
          <p:cNvSpPr>
            <a:spLocks noGrp="1"/>
          </p:cNvSpPr>
          <p:nvPr>
            <p:ph type="sldNum" sz="quarter" idx="5"/>
          </p:nvPr>
        </p:nvSpPr>
        <p:spPr/>
        <p:txBody>
          <a:bodyPr/>
          <a:lstStyle/>
          <a:p>
            <a:fld id="{8ABC83F0-2C48-DA4A-8702-71AB8D011993}" type="slidenum">
              <a:rPr lang="en-US" smtClean="0"/>
              <a:t>5</a:t>
            </a:fld>
            <a:endParaRPr lang="en-US"/>
          </a:p>
        </p:txBody>
      </p:sp>
    </p:spTree>
    <p:extLst>
      <p:ext uri="{BB962C8B-B14F-4D97-AF65-F5344CB8AC3E}">
        <p14:creationId xmlns:p14="http://schemas.microsoft.com/office/powerpoint/2010/main" val="3072046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tion 1">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077B085C-AC12-02BB-E836-B255A64B4AF9}"/>
              </a:ext>
            </a:extLst>
          </p:cNvPr>
          <p:cNvSpPr>
            <a:spLocks noGrp="1"/>
          </p:cNvSpPr>
          <p:nvPr>
            <p:ph type="pic" sz="quarter" idx="10"/>
          </p:nvPr>
        </p:nvSpPr>
        <p:spPr>
          <a:xfrm>
            <a:off x="0" y="0"/>
            <a:ext cx="7559675" cy="3840480"/>
          </a:xfrm>
          <a:prstGeom prst="rect">
            <a:avLst/>
          </a:prstGeom>
        </p:spPr>
        <p:txBody>
          <a:bodyPr/>
          <a:lstStyle/>
          <a:p>
            <a:endParaRPr lang="en-US"/>
          </a:p>
        </p:txBody>
      </p:sp>
      <p:sp>
        <p:nvSpPr>
          <p:cNvPr id="16" name="Table Placeholder 15">
            <a:extLst>
              <a:ext uri="{FF2B5EF4-FFF2-40B4-BE49-F238E27FC236}">
                <a16:creationId xmlns:a16="http://schemas.microsoft.com/office/drawing/2014/main" id="{E2DE516D-5D67-89D1-AE75-A63CDED946BD}"/>
              </a:ext>
            </a:extLst>
          </p:cNvPr>
          <p:cNvSpPr>
            <a:spLocks noGrp="1"/>
          </p:cNvSpPr>
          <p:nvPr>
            <p:ph type="tbl" sz="quarter" idx="11"/>
          </p:nvPr>
        </p:nvSpPr>
        <p:spPr>
          <a:xfrm>
            <a:off x="669925" y="4243154"/>
            <a:ext cx="2805113" cy="5815246"/>
          </a:xfrm>
          <a:prstGeom prst="rect">
            <a:avLst/>
          </a:prstGeom>
        </p:spPr>
        <p:txBody>
          <a:bodyPr/>
          <a:lstStyle/>
          <a:p>
            <a:endParaRPr lang="en-US"/>
          </a:p>
        </p:txBody>
      </p:sp>
      <p:sp>
        <p:nvSpPr>
          <p:cNvPr id="18" name="Text Placeholder 17">
            <a:extLst>
              <a:ext uri="{FF2B5EF4-FFF2-40B4-BE49-F238E27FC236}">
                <a16:creationId xmlns:a16="http://schemas.microsoft.com/office/drawing/2014/main" id="{58910D43-4132-1696-F30D-4B8B798DFA06}"/>
              </a:ext>
            </a:extLst>
          </p:cNvPr>
          <p:cNvSpPr>
            <a:spLocks noGrp="1"/>
          </p:cNvSpPr>
          <p:nvPr>
            <p:ph type="body" sz="quarter" idx="12" hasCustomPrompt="1"/>
          </p:nvPr>
        </p:nvSpPr>
        <p:spPr>
          <a:xfrm>
            <a:off x="3887788" y="4249271"/>
            <a:ext cx="3248025" cy="5993279"/>
          </a:xfrm>
          <a:prstGeom prst="rect">
            <a:avLst/>
          </a:prstGeom>
        </p:spPr>
        <p:txBody>
          <a:bodyPr/>
          <a:lstStyle>
            <a:lvl1pPr marL="0" indent="0">
              <a:spcAft>
                <a:spcPts val="600"/>
              </a:spcAft>
              <a:buNone/>
              <a:defRPr sz="2000" b="1" i="0">
                <a:solidFill>
                  <a:srgbClr val="FF0033"/>
                </a:solidFill>
                <a:latin typeface="Lato" panose="020F0502020204030203" pitchFamily="34" charset="77"/>
              </a:defRPr>
            </a:lvl1pPr>
            <a:lvl2pPr marL="12700" indent="0">
              <a:lnSpc>
                <a:spcPts val="1620"/>
              </a:lnSpc>
              <a:spcAft>
                <a:spcPts val="600"/>
              </a:spcAft>
              <a:buNone/>
              <a:tabLst/>
              <a:defRPr sz="1100" b="0" i="0">
                <a:solidFill>
                  <a:schemeClr val="tx1">
                    <a:lumMod val="65000"/>
                    <a:lumOff val="35000"/>
                  </a:schemeClr>
                </a:solidFill>
                <a:latin typeface="Lato Light" panose="020F0302020204030203" pitchFamily="34" charset="77"/>
              </a:defRPr>
            </a:lvl2pPr>
            <a:lvl3pPr marL="266700" indent="-254000">
              <a:lnSpc>
                <a:spcPts val="1620"/>
              </a:lnSpc>
              <a:buClr>
                <a:srgbClr val="FF0033"/>
              </a:buClr>
              <a:buFont typeface="System Font Regular"/>
              <a:buChar char="→"/>
              <a:tabLst/>
              <a:defRPr sz="1100" b="0" i="0">
                <a:solidFill>
                  <a:schemeClr val="tx1">
                    <a:lumMod val="65000"/>
                    <a:lumOff val="35000"/>
                  </a:schemeClr>
                </a:solidFill>
                <a:latin typeface="Lato Light" panose="020F0302020204030203" pitchFamily="34" charset="77"/>
              </a:defRPr>
            </a:lvl3pPr>
            <a:lvl4pPr marL="493713" indent="-200025">
              <a:lnSpc>
                <a:spcPts val="1620"/>
              </a:lnSpc>
              <a:buClr>
                <a:srgbClr val="9A9C9E"/>
              </a:buClr>
              <a:buFont typeface="Wingdings" pitchFamily="2" charset="2"/>
              <a:buChar char="§"/>
              <a:tabLst/>
              <a:defRPr sz="1100" b="0" i="0">
                <a:solidFill>
                  <a:schemeClr val="tx1">
                    <a:lumMod val="65000"/>
                    <a:lumOff val="35000"/>
                  </a:schemeClr>
                </a:solidFill>
                <a:latin typeface="Lato Light" panose="020F0302020204030203" pitchFamily="34" charset="77"/>
              </a:defRPr>
            </a:lvl4pPr>
          </a:lstStyle>
          <a:p>
            <a:pPr lvl="0"/>
            <a:r>
              <a:rPr lang="en-GB" dirty="0"/>
              <a:t>Heading</a:t>
            </a:r>
          </a:p>
          <a:p>
            <a:pPr lvl="1"/>
            <a:r>
              <a:rPr lang="en-GB" dirty="0"/>
              <a:t>Main body text</a:t>
            </a:r>
          </a:p>
          <a:p>
            <a:pPr lvl="2"/>
            <a:r>
              <a:rPr lang="en-GB" dirty="0"/>
              <a:t>Bullets level 1</a:t>
            </a:r>
          </a:p>
          <a:p>
            <a:pPr lvl="3"/>
            <a:r>
              <a:rPr lang="en-GB" dirty="0"/>
              <a:t>Bullets level 2</a:t>
            </a:r>
          </a:p>
        </p:txBody>
      </p:sp>
    </p:spTree>
    <p:extLst>
      <p:ext uri="{BB962C8B-B14F-4D97-AF65-F5344CB8AC3E}">
        <p14:creationId xmlns:p14="http://schemas.microsoft.com/office/powerpoint/2010/main" val="871698134"/>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ption 2">
    <p:spTree>
      <p:nvGrpSpPr>
        <p:cNvPr id="1" name=""/>
        <p:cNvGrpSpPr/>
        <p:nvPr/>
      </p:nvGrpSpPr>
      <p:grpSpPr>
        <a:xfrm>
          <a:off x="0" y="0"/>
          <a:ext cx="0" cy="0"/>
          <a:chOff x="0" y="0"/>
          <a:chExt cx="0" cy="0"/>
        </a:xfrm>
      </p:grpSpPr>
      <p:sp>
        <p:nvSpPr>
          <p:cNvPr id="16" name="Table Placeholder 15">
            <a:extLst>
              <a:ext uri="{FF2B5EF4-FFF2-40B4-BE49-F238E27FC236}">
                <a16:creationId xmlns:a16="http://schemas.microsoft.com/office/drawing/2014/main" id="{E2DE516D-5D67-89D1-AE75-A63CDED946BD}"/>
              </a:ext>
            </a:extLst>
          </p:cNvPr>
          <p:cNvSpPr>
            <a:spLocks noGrp="1"/>
          </p:cNvSpPr>
          <p:nvPr>
            <p:ph type="tbl" sz="quarter" idx="11"/>
          </p:nvPr>
        </p:nvSpPr>
        <p:spPr>
          <a:xfrm>
            <a:off x="669925" y="2892829"/>
            <a:ext cx="2805113" cy="7349721"/>
          </a:xfrm>
          <a:prstGeom prst="rect">
            <a:avLst/>
          </a:prstGeom>
        </p:spPr>
        <p:txBody>
          <a:bodyPr/>
          <a:lstStyle/>
          <a:p>
            <a:endParaRPr lang="en-US" dirty="0"/>
          </a:p>
        </p:txBody>
      </p:sp>
      <p:sp>
        <p:nvSpPr>
          <p:cNvPr id="18" name="Text Placeholder 17">
            <a:extLst>
              <a:ext uri="{FF2B5EF4-FFF2-40B4-BE49-F238E27FC236}">
                <a16:creationId xmlns:a16="http://schemas.microsoft.com/office/drawing/2014/main" id="{58910D43-4132-1696-F30D-4B8B798DFA06}"/>
              </a:ext>
            </a:extLst>
          </p:cNvPr>
          <p:cNvSpPr>
            <a:spLocks noGrp="1"/>
          </p:cNvSpPr>
          <p:nvPr>
            <p:ph type="body" sz="quarter" idx="12" hasCustomPrompt="1"/>
          </p:nvPr>
        </p:nvSpPr>
        <p:spPr>
          <a:xfrm>
            <a:off x="3887788" y="2638094"/>
            <a:ext cx="3248025" cy="7613981"/>
          </a:xfrm>
          <a:prstGeom prst="rect">
            <a:avLst/>
          </a:prstGeom>
        </p:spPr>
        <p:txBody>
          <a:bodyPr/>
          <a:lstStyle>
            <a:lvl1pPr marL="0" indent="0">
              <a:spcAft>
                <a:spcPts val="600"/>
              </a:spcAft>
              <a:buNone/>
              <a:defRPr sz="2000" b="1" i="0">
                <a:solidFill>
                  <a:srgbClr val="FF0033"/>
                </a:solidFill>
                <a:latin typeface="Lato" panose="020F0502020204030203" pitchFamily="34" charset="77"/>
              </a:defRPr>
            </a:lvl1pPr>
            <a:lvl2pPr marL="12700" indent="0">
              <a:lnSpc>
                <a:spcPts val="1620"/>
              </a:lnSpc>
              <a:spcAft>
                <a:spcPts val="600"/>
              </a:spcAft>
              <a:buNone/>
              <a:tabLst/>
              <a:defRPr sz="1100" b="0" i="0">
                <a:solidFill>
                  <a:schemeClr val="tx1">
                    <a:lumMod val="65000"/>
                    <a:lumOff val="35000"/>
                  </a:schemeClr>
                </a:solidFill>
                <a:latin typeface="Lato Light" panose="020F0302020204030203" pitchFamily="34" charset="77"/>
              </a:defRPr>
            </a:lvl2pPr>
            <a:lvl3pPr marL="266700" indent="-254000">
              <a:lnSpc>
                <a:spcPts val="1620"/>
              </a:lnSpc>
              <a:buClr>
                <a:srgbClr val="FF0033"/>
              </a:buClr>
              <a:buFont typeface="System Font Regular"/>
              <a:buChar char="→"/>
              <a:tabLst/>
              <a:defRPr sz="1100" b="0" i="0">
                <a:solidFill>
                  <a:schemeClr val="tx1">
                    <a:lumMod val="65000"/>
                    <a:lumOff val="35000"/>
                  </a:schemeClr>
                </a:solidFill>
                <a:latin typeface="Lato Light" panose="020F0302020204030203" pitchFamily="34" charset="77"/>
              </a:defRPr>
            </a:lvl3pPr>
            <a:lvl4pPr marL="493713" indent="-200025">
              <a:lnSpc>
                <a:spcPts val="1620"/>
              </a:lnSpc>
              <a:buClr>
                <a:srgbClr val="9A9C9E"/>
              </a:buClr>
              <a:buFont typeface="Wingdings" pitchFamily="2" charset="2"/>
              <a:buChar char="§"/>
              <a:tabLst/>
              <a:defRPr sz="1100" b="0" i="0">
                <a:solidFill>
                  <a:schemeClr val="tx1">
                    <a:lumMod val="65000"/>
                    <a:lumOff val="35000"/>
                  </a:schemeClr>
                </a:solidFill>
                <a:latin typeface="Lato Light" panose="020F0302020204030203" pitchFamily="34" charset="77"/>
              </a:defRPr>
            </a:lvl4pPr>
          </a:lstStyle>
          <a:p>
            <a:pPr lvl="0"/>
            <a:r>
              <a:rPr lang="en-GB" dirty="0"/>
              <a:t>Heading</a:t>
            </a:r>
          </a:p>
          <a:p>
            <a:pPr lvl="1"/>
            <a:r>
              <a:rPr lang="en-GB" dirty="0"/>
              <a:t>Main body text</a:t>
            </a:r>
          </a:p>
          <a:p>
            <a:pPr lvl="2"/>
            <a:r>
              <a:rPr lang="en-GB" dirty="0"/>
              <a:t>Bullets level 1</a:t>
            </a:r>
          </a:p>
          <a:p>
            <a:pPr lvl="3"/>
            <a:r>
              <a:rPr lang="en-GB" dirty="0"/>
              <a:t>Bullets level 2</a:t>
            </a:r>
          </a:p>
        </p:txBody>
      </p:sp>
      <p:sp>
        <p:nvSpPr>
          <p:cNvPr id="3" name="Rectangle 2">
            <a:extLst>
              <a:ext uri="{FF2B5EF4-FFF2-40B4-BE49-F238E27FC236}">
                <a16:creationId xmlns:a16="http://schemas.microsoft.com/office/drawing/2014/main" id="{91638E66-ADC4-21B5-BFFA-8B5CF68F8DFB}"/>
              </a:ext>
            </a:extLst>
          </p:cNvPr>
          <p:cNvSpPr/>
          <p:nvPr userDrawn="1"/>
        </p:nvSpPr>
        <p:spPr>
          <a:xfrm rot="5400000">
            <a:off x="-375050" y="1654399"/>
            <a:ext cx="850448" cy="100350"/>
          </a:xfrm>
          <a:prstGeom prst="rect">
            <a:avLst/>
          </a:prstGeom>
          <a:solidFill>
            <a:srgbClr val="FF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Lato" panose="020F0502020204030203" pitchFamily="34" charset="0"/>
            </a:endParaRPr>
          </a:p>
        </p:txBody>
      </p:sp>
      <p:sp>
        <p:nvSpPr>
          <p:cNvPr id="5" name="Text Placeholder 4">
            <a:extLst>
              <a:ext uri="{FF2B5EF4-FFF2-40B4-BE49-F238E27FC236}">
                <a16:creationId xmlns:a16="http://schemas.microsoft.com/office/drawing/2014/main" id="{BBFDADD1-1434-9F39-901C-1ED1BB1D2195}"/>
              </a:ext>
            </a:extLst>
          </p:cNvPr>
          <p:cNvSpPr>
            <a:spLocks noGrp="1"/>
          </p:cNvSpPr>
          <p:nvPr>
            <p:ph type="body" sz="quarter" idx="13" hasCustomPrompt="1"/>
          </p:nvPr>
        </p:nvSpPr>
        <p:spPr>
          <a:xfrm>
            <a:off x="431799" y="1216765"/>
            <a:ext cx="6704013" cy="1077218"/>
          </a:xfrm>
          <a:prstGeom prst="rect">
            <a:avLst/>
          </a:prstGeom>
        </p:spPr>
        <p:txBody>
          <a:bodyPr/>
          <a:lstStyle>
            <a:lvl1pPr marL="0" indent="0">
              <a:buNone/>
              <a:defRPr sz="3600" b="1" i="0">
                <a:solidFill>
                  <a:schemeClr val="tx1">
                    <a:lumMod val="65000"/>
                    <a:lumOff val="35000"/>
                  </a:schemeClr>
                </a:solidFill>
                <a:latin typeface="Lato" panose="020F0502020204030203" pitchFamily="34" charset="77"/>
              </a:defRPr>
            </a:lvl1pPr>
            <a:lvl2pPr marL="11113" indent="0">
              <a:buNone/>
              <a:tabLst/>
              <a:defRPr sz="2800" b="0" i="0">
                <a:solidFill>
                  <a:schemeClr val="tx1">
                    <a:lumMod val="65000"/>
                    <a:lumOff val="35000"/>
                  </a:schemeClr>
                </a:solidFill>
                <a:latin typeface="Lato Light" panose="020F0302020204030203" pitchFamily="34" charset="77"/>
              </a:defRPr>
            </a:lvl2pPr>
            <a:lvl3pPr marL="755934" indent="0">
              <a:buNone/>
              <a:defRPr/>
            </a:lvl3pPr>
          </a:lstStyle>
          <a:p>
            <a:pPr lvl="0"/>
            <a:r>
              <a:rPr lang="en-GB" dirty="0"/>
              <a:t>Project Name goes here</a:t>
            </a:r>
          </a:p>
          <a:p>
            <a:pPr lvl="1"/>
            <a:r>
              <a:rPr lang="en-GB" dirty="0"/>
              <a:t>Location</a:t>
            </a:r>
          </a:p>
        </p:txBody>
      </p:sp>
      <p:pic>
        <p:nvPicPr>
          <p:cNvPr id="6" name="Picture 5">
            <a:extLst>
              <a:ext uri="{FF2B5EF4-FFF2-40B4-BE49-F238E27FC236}">
                <a16:creationId xmlns:a16="http://schemas.microsoft.com/office/drawing/2014/main" id="{D714CDB2-EE54-D125-740F-C824F1B9BC64}"/>
              </a:ext>
            </a:extLst>
          </p:cNvPr>
          <p:cNvPicPr>
            <a:picLocks noChangeAspect="1"/>
          </p:cNvPicPr>
          <p:nvPr userDrawn="1"/>
        </p:nvPicPr>
        <p:blipFill>
          <a:blip r:embed="rId2"/>
          <a:srcRect/>
          <a:stretch/>
        </p:blipFill>
        <p:spPr>
          <a:xfrm>
            <a:off x="5803813" y="439738"/>
            <a:ext cx="1332000" cy="449550"/>
          </a:xfrm>
          <a:prstGeom prst="rect">
            <a:avLst/>
          </a:prstGeom>
          <a:effectLst/>
        </p:spPr>
      </p:pic>
    </p:spTree>
    <p:extLst>
      <p:ext uri="{BB962C8B-B14F-4D97-AF65-F5344CB8AC3E}">
        <p14:creationId xmlns:p14="http://schemas.microsoft.com/office/powerpoint/2010/main" val="3806354167"/>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ption 1">
    <p:spTree>
      <p:nvGrpSpPr>
        <p:cNvPr id="1" name=""/>
        <p:cNvGrpSpPr/>
        <p:nvPr/>
      </p:nvGrpSpPr>
      <p:grpSpPr>
        <a:xfrm>
          <a:off x="0" y="0"/>
          <a:ext cx="0" cy="0"/>
          <a:chOff x="0" y="0"/>
          <a:chExt cx="0" cy="0"/>
        </a:xfrm>
      </p:grpSpPr>
      <p:sp>
        <p:nvSpPr>
          <p:cNvPr id="3" name="Text Placeholder 17">
            <a:extLst>
              <a:ext uri="{FF2B5EF4-FFF2-40B4-BE49-F238E27FC236}">
                <a16:creationId xmlns:a16="http://schemas.microsoft.com/office/drawing/2014/main" id="{9E1ABEF1-D9DD-D00F-D995-98A93C36C7D9}"/>
              </a:ext>
            </a:extLst>
          </p:cNvPr>
          <p:cNvSpPr>
            <a:spLocks noGrp="1"/>
          </p:cNvSpPr>
          <p:nvPr>
            <p:ph type="body" sz="quarter" idx="12" hasCustomPrompt="1"/>
          </p:nvPr>
        </p:nvSpPr>
        <p:spPr>
          <a:xfrm>
            <a:off x="431800" y="439739"/>
            <a:ext cx="6704013" cy="9802812"/>
          </a:xfrm>
          <a:prstGeom prst="rect">
            <a:avLst/>
          </a:prstGeom>
        </p:spPr>
        <p:txBody>
          <a:bodyPr numCol="2" spcCol="216000"/>
          <a:lstStyle>
            <a:lvl1pPr marL="0" indent="0">
              <a:spcAft>
                <a:spcPts val="600"/>
              </a:spcAft>
              <a:buNone/>
              <a:defRPr sz="2000" b="1" i="0">
                <a:solidFill>
                  <a:srgbClr val="FF0033"/>
                </a:solidFill>
                <a:latin typeface="Lato" panose="020F0502020204030203" pitchFamily="34" charset="77"/>
              </a:defRPr>
            </a:lvl1pPr>
            <a:lvl2pPr marL="12700" indent="0">
              <a:lnSpc>
                <a:spcPts val="1620"/>
              </a:lnSpc>
              <a:spcAft>
                <a:spcPts val="600"/>
              </a:spcAft>
              <a:buNone/>
              <a:tabLst/>
              <a:defRPr sz="1100" b="0" i="0">
                <a:solidFill>
                  <a:schemeClr val="tx1">
                    <a:lumMod val="65000"/>
                    <a:lumOff val="35000"/>
                  </a:schemeClr>
                </a:solidFill>
                <a:latin typeface="Lato Light" panose="020F0302020204030203" pitchFamily="34" charset="77"/>
              </a:defRPr>
            </a:lvl2pPr>
            <a:lvl3pPr marL="266700" indent="-254000">
              <a:lnSpc>
                <a:spcPts val="1620"/>
              </a:lnSpc>
              <a:buClr>
                <a:srgbClr val="FF0033"/>
              </a:buClr>
              <a:buFont typeface="System Font Regular"/>
              <a:buChar char="→"/>
              <a:tabLst/>
              <a:defRPr sz="1100" b="0" i="0">
                <a:solidFill>
                  <a:schemeClr val="tx1">
                    <a:lumMod val="65000"/>
                    <a:lumOff val="35000"/>
                  </a:schemeClr>
                </a:solidFill>
                <a:latin typeface="Lato Light" panose="020F0302020204030203" pitchFamily="34" charset="77"/>
              </a:defRPr>
            </a:lvl3pPr>
            <a:lvl4pPr marL="493713" indent="-200025">
              <a:lnSpc>
                <a:spcPts val="1620"/>
              </a:lnSpc>
              <a:buClr>
                <a:srgbClr val="9A9C9E"/>
              </a:buClr>
              <a:buFont typeface="Wingdings" pitchFamily="2" charset="2"/>
              <a:buChar char="§"/>
              <a:tabLst/>
              <a:defRPr sz="1100" b="0" i="0">
                <a:solidFill>
                  <a:schemeClr val="tx1">
                    <a:lumMod val="65000"/>
                    <a:lumOff val="35000"/>
                  </a:schemeClr>
                </a:solidFill>
                <a:latin typeface="Lato Light" panose="020F0302020204030203" pitchFamily="34" charset="77"/>
              </a:defRPr>
            </a:lvl4pPr>
          </a:lstStyle>
          <a:p>
            <a:pPr lvl="0"/>
            <a:r>
              <a:rPr lang="en-GB" dirty="0"/>
              <a:t>Heading</a:t>
            </a:r>
          </a:p>
          <a:p>
            <a:pPr lvl="1"/>
            <a:r>
              <a:rPr lang="en-GB" dirty="0"/>
              <a:t>Main body text</a:t>
            </a:r>
          </a:p>
          <a:p>
            <a:pPr lvl="2"/>
            <a:r>
              <a:rPr lang="en-GB" dirty="0"/>
              <a:t>Bullets level 1</a:t>
            </a:r>
          </a:p>
          <a:p>
            <a:pPr lvl="3"/>
            <a:r>
              <a:rPr lang="en-GB" dirty="0"/>
              <a:t>Bullets level 2</a:t>
            </a:r>
          </a:p>
        </p:txBody>
      </p:sp>
    </p:spTree>
    <p:extLst>
      <p:ext uri="{BB962C8B-B14F-4D97-AF65-F5344CB8AC3E}">
        <p14:creationId xmlns:p14="http://schemas.microsoft.com/office/powerpoint/2010/main" val="848657925"/>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ption 2">
    <p:spTree>
      <p:nvGrpSpPr>
        <p:cNvPr id="1" name=""/>
        <p:cNvGrpSpPr/>
        <p:nvPr/>
      </p:nvGrpSpPr>
      <p:grpSpPr>
        <a:xfrm>
          <a:off x="0" y="0"/>
          <a:ext cx="0" cy="0"/>
          <a:chOff x="0" y="0"/>
          <a:chExt cx="0" cy="0"/>
        </a:xfrm>
      </p:grpSpPr>
      <p:sp>
        <p:nvSpPr>
          <p:cNvPr id="3" name="Text Placeholder 17">
            <a:extLst>
              <a:ext uri="{FF2B5EF4-FFF2-40B4-BE49-F238E27FC236}">
                <a16:creationId xmlns:a16="http://schemas.microsoft.com/office/drawing/2014/main" id="{9E1ABEF1-D9DD-D00F-D995-98A93C36C7D9}"/>
              </a:ext>
            </a:extLst>
          </p:cNvPr>
          <p:cNvSpPr>
            <a:spLocks noGrp="1"/>
          </p:cNvSpPr>
          <p:nvPr>
            <p:ph type="body" sz="quarter" idx="12" hasCustomPrompt="1"/>
          </p:nvPr>
        </p:nvSpPr>
        <p:spPr>
          <a:xfrm>
            <a:off x="431801" y="439739"/>
            <a:ext cx="3240088" cy="9802812"/>
          </a:xfrm>
          <a:prstGeom prst="rect">
            <a:avLst/>
          </a:prstGeom>
        </p:spPr>
        <p:txBody>
          <a:bodyPr numCol="1" spcCol="0"/>
          <a:lstStyle>
            <a:lvl1pPr marL="0" indent="0">
              <a:spcAft>
                <a:spcPts val="600"/>
              </a:spcAft>
              <a:buNone/>
              <a:defRPr sz="2000" b="1" i="0">
                <a:solidFill>
                  <a:srgbClr val="FF0033"/>
                </a:solidFill>
                <a:latin typeface="Lato" panose="020F0502020204030203" pitchFamily="34" charset="77"/>
              </a:defRPr>
            </a:lvl1pPr>
            <a:lvl2pPr marL="12700" indent="0">
              <a:lnSpc>
                <a:spcPts val="1620"/>
              </a:lnSpc>
              <a:spcAft>
                <a:spcPts val="600"/>
              </a:spcAft>
              <a:buNone/>
              <a:tabLst/>
              <a:defRPr sz="1100" b="0" i="0">
                <a:solidFill>
                  <a:schemeClr val="tx1">
                    <a:lumMod val="65000"/>
                    <a:lumOff val="35000"/>
                  </a:schemeClr>
                </a:solidFill>
                <a:latin typeface="Lato Light" panose="020F0302020204030203" pitchFamily="34" charset="77"/>
              </a:defRPr>
            </a:lvl2pPr>
            <a:lvl3pPr marL="266700" indent="-254000">
              <a:lnSpc>
                <a:spcPts val="1620"/>
              </a:lnSpc>
              <a:buClr>
                <a:srgbClr val="FF0033"/>
              </a:buClr>
              <a:buFont typeface="System Font Regular"/>
              <a:buChar char="→"/>
              <a:tabLst/>
              <a:defRPr sz="1100" b="0" i="0">
                <a:solidFill>
                  <a:schemeClr val="tx1">
                    <a:lumMod val="65000"/>
                    <a:lumOff val="35000"/>
                  </a:schemeClr>
                </a:solidFill>
                <a:latin typeface="Lato Light" panose="020F0302020204030203" pitchFamily="34" charset="77"/>
              </a:defRPr>
            </a:lvl3pPr>
            <a:lvl4pPr marL="493713" indent="-200025">
              <a:lnSpc>
                <a:spcPts val="1620"/>
              </a:lnSpc>
              <a:buClr>
                <a:srgbClr val="9A9C9E"/>
              </a:buClr>
              <a:buFont typeface="Wingdings" pitchFamily="2" charset="2"/>
              <a:buChar char="§"/>
              <a:tabLst/>
              <a:defRPr sz="1100" b="0" i="0">
                <a:solidFill>
                  <a:schemeClr val="tx1">
                    <a:lumMod val="65000"/>
                    <a:lumOff val="35000"/>
                  </a:schemeClr>
                </a:solidFill>
                <a:latin typeface="Lato Light" panose="020F0302020204030203" pitchFamily="34" charset="77"/>
              </a:defRPr>
            </a:lvl4pPr>
          </a:lstStyle>
          <a:p>
            <a:pPr lvl="0"/>
            <a:r>
              <a:rPr lang="en-GB" dirty="0"/>
              <a:t>Heading</a:t>
            </a:r>
          </a:p>
          <a:p>
            <a:pPr lvl="1"/>
            <a:r>
              <a:rPr lang="en-GB" dirty="0"/>
              <a:t>Main body text</a:t>
            </a:r>
          </a:p>
          <a:p>
            <a:pPr lvl="2"/>
            <a:r>
              <a:rPr lang="en-GB" dirty="0"/>
              <a:t>Bullets level 1</a:t>
            </a:r>
          </a:p>
          <a:p>
            <a:pPr lvl="3"/>
            <a:r>
              <a:rPr lang="en-GB" dirty="0"/>
              <a:t>Bullets level 2</a:t>
            </a:r>
          </a:p>
        </p:txBody>
      </p:sp>
      <p:sp>
        <p:nvSpPr>
          <p:cNvPr id="10" name="Picture Placeholder 9">
            <a:extLst>
              <a:ext uri="{FF2B5EF4-FFF2-40B4-BE49-F238E27FC236}">
                <a16:creationId xmlns:a16="http://schemas.microsoft.com/office/drawing/2014/main" id="{5B193FF7-C15A-A6F8-241C-C1DFDE36639C}"/>
              </a:ext>
            </a:extLst>
          </p:cNvPr>
          <p:cNvSpPr>
            <a:spLocks noGrp="1"/>
          </p:cNvSpPr>
          <p:nvPr>
            <p:ph type="pic" sz="quarter" idx="13"/>
          </p:nvPr>
        </p:nvSpPr>
        <p:spPr>
          <a:xfrm>
            <a:off x="3887788" y="439738"/>
            <a:ext cx="3248025" cy="3154362"/>
          </a:xfrm>
          <a:prstGeom prst="rect">
            <a:avLst/>
          </a:prstGeom>
        </p:spPr>
        <p:txBody>
          <a:bodyPr/>
          <a:lstStyle/>
          <a:p>
            <a:endParaRPr lang="en-US"/>
          </a:p>
        </p:txBody>
      </p:sp>
      <p:sp>
        <p:nvSpPr>
          <p:cNvPr id="11" name="Picture Placeholder 9">
            <a:extLst>
              <a:ext uri="{FF2B5EF4-FFF2-40B4-BE49-F238E27FC236}">
                <a16:creationId xmlns:a16="http://schemas.microsoft.com/office/drawing/2014/main" id="{F3C3F72B-57CA-4D5C-CFA0-378E7F05858C}"/>
              </a:ext>
            </a:extLst>
          </p:cNvPr>
          <p:cNvSpPr>
            <a:spLocks noGrp="1"/>
          </p:cNvSpPr>
          <p:nvPr>
            <p:ph type="pic" sz="quarter" idx="14"/>
          </p:nvPr>
        </p:nvSpPr>
        <p:spPr>
          <a:xfrm>
            <a:off x="3887788" y="3763963"/>
            <a:ext cx="3248025" cy="3154362"/>
          </a:xfrm>
          <a:prstGeom prst="rect">
            <a:avLst/>
          </a:prstGeom>
        </p:spPr>
        <p:txBody>
          <a:bodyPr/>
          <a:lstStyle/>
          <a:p>
            <a:endParaRPr lang="en-US"/>
          </a:p>
        </p:txBody>
      </p:sp>
      <p:sp>
        <p:nvSpPr>
          <p:cNvPr id="12" name="Picture Placeholder 9">
            <a:extLst>
              <a:ext uri="{FF2B5EF4-FFF2-40B4-BE49-F238E27FC236}">
                <a16:creationId xmlns:a16="http://schemas.microsoft.com/office/drawing/2014/main" id="{03D4B558-C218-DF43-AD8A-0C9F2B49B85D}"/>
              </a:ext>
            </a:extLst>
          </p:cNvPr>
          <p:cNvSpPr>
            <a:spLocks noGrp="1"/>
          </p:cNvSpPr>
          <p:nvPr>
            <p:ph type="pic" sz="quarter" idx="15"/>
          </p:nvPr>
        </p:nvSpPr>
        <p:spPr>
          <a:xfrm>
            <a:off x="3887788" y="7088188"/>
            <a:ext cx="3248025" cy="3154362"/>
          </a:xfrm>
          <a:prstGeom prst="rect">
            <a:avLst/>
          </a:prstGeom>
        </p:spPr>
        <p:txBody>
          <a:bodyPr/>
          <a:lstStyle/>
          <a:p>
            <a:endParaRPr lang="en-US"/>
          </a:p>
        </p:txBody>
      </p:sp>
    </p:spTree>
    <p:extLst>
      <p:ext uri="{BB962C8B-B14F-4D97-AF65-F5344CB8AC3E}">
        <p14:creationId xmlns:p14="http://schemas.microsoft.com/office/powerpoint/2010/main" val="107127785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ption 3">
    <p:spTree>
      <p:nvGrpSpPr>
        <p:cNvPr id="1" name=""/>
        <p:cNvGrpSpPr/>
        <p:nvPr/>
      </p:nvGrpSpPr>
      <p:grpSpPr>
        <a:xfrm>
          <a:off x="0" y="0"/>
          <a:ext cx="0" cy="0"/>
          <a:chOff x="0" y="0"/>
          <a:chExt cx="0" cy="0"/>
        </a:xfrm>
      </p:grpSpPr>
      <p:sp>
        <p:nvSpPr>
          <p:cNvPr id="3" name="Text Placeholder 17">
            <a:extLst>
              <a:ext uri="{FF2B5EF4-FFF2-40B4-BE49-F238E27FC236}">
                <a16:creationId xmlns:a16="http://schemas.microsoft.com/office/drawing/2014/main" id="{9E1ABEF1-D9DD-D00F-D995-98A93C36C7D9}"/>
              </a:ext>
            </a:extLst>
          </p:cNvPr>
          <p:cNvSpPr>
            <a:spLocks noGrp="1"/>
          </p:cNvSpPr>
          <p:nvPr>
            <p:ph type="body" sz="quarter" idx="12" hasCustomPrompt="1"/>
          </p:nvPr>
        </p:nvSpPr>
        <p:spPr>
          <a:xfrm>
            <a:off x="431800" y="439739"/>
            <a:ext cx="6704013" cy="6177192"/>
          </a:xfrm>
          <a:prstGeom prst="rect">
            <a:avLst/>
          </a:prstGeom>
        </p:spPr>
        <p:txBody>
          <a:bodyPr numCol="2" spcCol="216000"/>
          <a:lstStyle>
            <a:lvl1pPr marL="0" indent="0">
              <a:spcAft>
                <a:spcPts val="600"/>
              </a:spcAft>
              <a:buNone/>
              <a:defRPr sz="2000" b="1" i="0">
                <a:solidFill>
                  <a:srgbClr val="FF0033"/>
                </a:solidFill>
                <a:latin typeface="Lato" panose="020F0502020204030203" pitchFamily="34" charset="77"/>
              </a:defRPr>
            </a:lvl1pPr>
            <a:lvl2pPr marL="12700" indent="0">
              <a:lnSpc>
                <a:spcPts val="1620"/>
              </a:lnSpc>
              <a:spcAft>
                <a:spcPts val="600"/>
              </a:spcAft>
              <a:buNone/>
              <a:tabLst/>
              <a:defRPr sz="1100" b="0" i="0">
                <a:solidFill>
                  <a:schemeClr val="tx1">
                    <a:lumMod val="65000"/>
                    <a:lumOff val="35000"/>
                  </a:schemeClr>
                </a:solidFill>
                <a:latin typeface="Lato Light" panose="020F0302020204030203" pitchFamily="34" charset="77"/>
              </a:defRPr>
            </a:lvl2pPr>
            <a:lvl3pPr marL="266700" indent="-254000">
              <a:lnSpc>
                <a:spcPts val="1620"/>
              </a:lnSpc>
              <a:buClr>
                <a:srgbClr val="FF0033"/>
              </a:buClr>
              <a:buFont typeface="System Font Regular"/>
              <a:buChar char="→"/>
              <a:tabLst/>
              <a:defRPr sz="1100" b="0" i="0">
                <a:solidFill>
                  <a:schemeClr val="tx1">
                    <a:lumMod val="65000"/>
                    <a:lumOff val="35000"/>
                  </a:schemeClr>
                </a:solidFill>
                <a:latin typeface="Lato Light" panose="020F0302020204030203" pitchFamily="34" charset="77"/>
              </a:defRPr>
            </a:lvl3pPr>
            <a:lvl4pPr marL="493713" indent="-200025">
              <a:lnSpc>
                <a:spcPts val="1620"/>
              </a:lnSpc>
              <a:buClr>
                <a:srgbClr val="9A9C9E"/>
              </a:buClr>
              <a:buFont typeface="Wingdings" pitchFamily="2" charset="2"/>
              <a:buChar char="§"/>
              <a:tabLst/>
              <a:defRPr sz="1100" b="0" i="0">
                <a:solidFill>
                  <a:schemeClr val="tx1">
                    <a:lumMod val="65000"/>
                    <a:lumOff val="35000"/>
                  </a:schemeClr>
                </a:solidFill>
                <a:latin typeface="Lato Light" panose="020F0302020204030203" pitchFamily="34" charset="77"/>
              </a:defRPr>
            </a:lvl4pPr>
          </a:lstStyle>
          <a:p>
            <a:pPr lvl="0"/>
            <a:r>
              <a:rPr lang="en-GB" dirty="0"/>
              <a:t>Heading</a:t>
            </a:r>
          </a:p>
          <a:p>
            <a:pPr lvl="1"/>
            <a:r>
              <a:rPr lang="en-GB" dirty="0"/>
              <a:t>Main body text</a:t>
            </a:r>
          </a:p>
          <a:p>
            <a:pPr lvl="2"/>
            <a:r>
              <a:rPr lang="en-GB" dirty="0"/>
              <a:t>Bullets level 1</a:t>
            </a:r>
          </a:p>
          <a:p>
            <a:pPr lvl="3"/>
            <a:r>
              <a:rPr lang="en-GB" dirty="0"/>
              <a:t>Bullets level 2</a:t>
            </a:r>
          </a:p>
        </p:txBody>
      </p:sp>
      <p:sp>
        <p:nvSpPr>
          <p:cNvPr id="2" name="Picture Placeholder 9">
            <a:extLst>
              <a:ext uri="{FF2B5EF4-FFF2-40B4-BE49-F238E27FC236}">
                <a16:creationId xmlns:a16="http://schemas.microsoft.com/office/drawing/2014/main" id="{08B9D3F2-BFA2-9F35-6AF4-A5A586B1CBA7}"/>
              </a:ext>
            </a:extLst>
          </p:cNvPr>
          <p:cNvSpPr>
            <a:spLocks noGrp="1"/>
          </p:cNvSpPr>
          <p:nvPr>
            <p:ph type="pic" sz="quarter" idx="15"/>
          </p:nvPr>
        </p:nvSpPr>
        <p:spPr>
          <a:xfrm>
            <a:off x="431800" y="6882938"/>
            <a:ext cx="6704013" cy="3359612"/>
          </a:xfrm>
          <a:prstGeom prst="rect">
            <a:avLst/>
          </a:prstGeom>
        </p:spPr>
        <p:txBody>
          <a:bodyPr/>
          <a:lstStyle/>
          <a:p>
            <a:endParaRPr lang="en-US"/>
          </a:p>
        </p:txBody>
      </p:sp>
    </p:spTree>
    <p:extLst>
      <p:ext uri="{BB962C8B-B14F-4D97-AF65-F5344CB8AC3E}">
        <p14:creationId xmlns:p14="http://schemas.microsoft.com/office/powerpoint/2010/main" val="1313607859"/>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CA7F4E2-BD92-63D7-D12C-5A4702B18F87}"/>
              </a:ext>
            </a:extLst>
          </p:cNvPr>
          <p:cNvSpPr/>
          <p:nvPr userDrawn="1"/>
        </p:nvSpPr>
        <p:spPr>
          <a:xfrm>
            <a:off x="431800" y="2593571"/>
            <a:ext cx="3240088" cy="8098240"/>
          </a:xfrm>
          <a:prstGeom prst="rect">
            <a:avLst/>
          </a:prstGeom>
          <a:solidFill>
            <a:srgbClr val="EBEEF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8C8D92DC-A8C2-B4F5-CFBA-44544D585780}"/>
              </a:ext>
            </a:extLst>
          </p:cNvPr>
          <p:cNvSpPr txBox="1"/>
          <p:nvPr userDrawn="1"/>
        </p:nvSpPr>
        <p:spPr>
          <a:xfrm>
            <a:off x="7135813" y="10242550"/>
            <a:ext cx="423862" cy="449263"/>
          </a:xfrm>
          <a:prstGeom prst="rect">
            <a:avLst/>
          </a:prstGeom>
          <a:noFill/>
        </p:spPr>
        <p:txBody>
          <a:bodyPr wrap="square" rtlCol="0" anchor="ctr" anchorCtr="0">
            <a:noAutofit/>
          </a:bodyPr>
          <a:lstStyle/>
          <a:p>
            <a:fld id="{00403D7F-BAAD-734D-9614-8B9ADC8BAF0C}" type="slidenum">
              <a:rPr lang="en-US" sz="1400" b="0" i="0" smtClean="0">
                <a:solidFill>
                  <a:schemeClr val="tx1">
                    <a:lumMod val="50000"/>
                    <a:lumOff val="50000"/>
                  </a:schemeClr>
                </a:solidFill>
                <a:latin typeface="Lato Light" panose="020F0302020204030203" pitchFamily="34" charset="77"/>
              </a:rPr>
              <a:t>‹#›</a:t>
            </a:fld>
            <a:endParaRPr lang="en-US" sz="1400" b="0" i="0" dirty="0">
              <a:solidFill>
                <a:schemeClr val="tx1">
                  <a:lumMod val="50000"/>
                  <a:lumOff val="50000"/>
                </a:schemeClr>
              </a:solidFill>
              <a:latin typeface="Lato Light" panose="020F0302020204030203" pitchFamily="34" charset="77"/>
            </a:endParaRPr>
          </a:p>
        </p:txBody>
      </p:sp>
    </p:spTree>
    <p:extLst>
      <p:ext uri="{BB962C8B-B14F-4D97-AF65-F5344CB8AC3E}">
        <p14:creationId xmlns:p14="http://schemas.microsoft.com/office/powerpoint/2010/main" val="2250568098"/>
      </p:ext>
    </p:extLst>
  </p:cSld>
  <p:clrMap bg1="lt1" tx1="dk1" bg2="lt2" tx2="dk2" accent1="accent1" accent2="accent2" accent3="accent3" accent4="accent4" accent5="accent5" accent6="accent6" hlink="hlink" folHlink="folHlink"/>
  <p:sldLayoutIdLst>
    <p:sldLayoutId id="2147483697" r:id="rId1"/>
    <p:sldLayoutId id="2147483700" r:id="rId2"/>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313" userDrawn="1">
          <p15:clr>
            <a:srgbClr val="F26B43"/>
          </p15:clr>
        </p15:guide>
        <p15:guide id="2" pos="2449" userDrawn="1">
          <p15:clr>
            <a:srgbClr val="F26B43"/>
          </p15:clr>
        </p15:guide>
        <p15:guide id="3" pos="4495" userDrawn="1">
          <p15:clr>
            <a:srgbClr val="F26B43"/>
          </p15:clr>
        </p15:guide>
        <p15:guide id="4" pos="272" userDrawn="1">
          <p15:clr>
            <a:srgbClr val="F26B43"/>
          </p15:clr>
        </p15:guide>
        <p15:guide id="5" orient="horz" pos="277" userDrawn="1">
          <p15:clr>
            <a:srgbClr val="F26B43"/>
          </p15:clr>
        </p15:guide>
        <p15:guide id="6" orient="horz" pos="645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2CFDA16-D6C4-C0AC-357F-7A2CC2196A8D}"/>
              </a:ext>
            </a:extLst>
          </p:cNvPr>
          <p:cNvSpPr txBox="1"/>
          <p:nvPr userDrawn="1"/>
        </p:nvSpPr>
        <p:spPr>
          <a:xfrm>
            <a:off x="7135813" y="10242550"/>
            <a:ext cx="423862" cy="449263"/>
          </a:xfrm>
          <a:prstGeom prst="rect">
            <a:avLst/>
          </a:prstGeom>
          <a:noFill/>
        </p:spPr>
        <p:txBody>
          <a:bodyPr wrap="square" rtlCol="0" anchor="ctr" anchorCtr="0">
            <a:noAutofit/>
          </a:bodyPr>
          <a:lstStyle/>
          <a:p>
            <a:fld id="{00403D7F-BAAD-734D-9614-8B9ADC8BAF0C}" type="slidenum">
              <a:rPr lang="en-US" sz="1400" b="0" i="0" smtClean="0">
                <a:solidFill>
                  <a:schemeClr val="tx1">
                    <a:lumMod val="50000"/>
                    <a:lumOff val="50000"/>
                  </a:schemeClr>
                </a:solidFill>
                <a:latin typeface="Lato Light" panose="020F0302020204030203" pitchFamily="34" charset="77"/>
              </a:rPr>
              <a:t>‹#›</a:t>
            </a:fld>
            <a:endParaRPr lang="en-US" sz="1400" b="0" i="0" dirty="0">
              <a:solidFill>
                <a:schemeClr val="tx1">
                  <a:lumMod val="50000"/>
                  <a:lumOff val="50000"/>
                </a:schemeClr>
              </a:solidFill>
              <a:latin typeface="Lato Light" panose="020F0302020204030203" pitchFamily="34" charset="77"/>
            </a:endParaRPr>
          </a:p>
        </p:txBody>
      </p:sp>
    </p:spTree>
    <p:extLst>
      <p:ext uri="{BB962C8B-B14F-4D97-AF65-F5344CB8AC3E}">
        <p14:creationId xmlns:p14="http://schemas.microsoft.com/office/powerpoint/2010/main" val="405628805"/>
      </p:ext>
    </p:extLst>
  </p:cSld>
  <p:clrMap bg1="lt1" tx1="dk1" bg2="lt2" tx2="dk2" accent1="accent1" accent2="accent2" accent3="accent3" accent4="accent4" accent5="accent5" accent6="accent6" hlink="hlink" folHlink="folHlink"/>
  <p:sldLayoutIdLst>
    <p:sldLayoutId id="2147483699" r:id="rId1"/>
    <p:sldLayoutId id="2147483701" r:id="rId2"/>
    <p:sldLayoutId id="2147483702" r:id="rId3"/>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313" userDrawn="1">
          <p15:clr>
            <a:srgbClr val="F26B43"/>
          </p15:clr>
        </p15:guide>
        <p15:guide id="2" pos="2449" userDrawn="1">
          <p15:clr>
            <a:srgbClr val="F26B43"/>
          </p15:clr>
        </p15:guide>
        <p15:guide id="3" pos="4495" userDrawn="1">
          <p15:clr>
            <a:srgbClr val="F26B43"/>
          </p15:clr>
        </p15:guide>
        <p15:guide id="4" pos="272" userDrawn="1">
          <p15:clr>
            <a:srgbClr val="F26B43"/>
          </p15:clr>
        </p15:guide>
        <p15:guide id="5" orient="horz" pos="277" userDrawn="1">
          <p15:clr>
            <a:srgbClr val="F26B43"/>
          </p15:clr>
        </p15:guide>
        <p15:guide id="6" orient="horz" pos="6452"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microsoft.com/office/2018/10/relationships/comments" Target="../comments/modernComment_100_6EE45C6E.xml"/><Relationship Id="rId7" Type="http://schemas.openxmlformats.org/officeDocument/2006/relationships/image" Target="../media/image4.png"/><Relationship Id="rId12"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8.png"/><Relationship Id="rId5" Type="http://schemas.openxmlformats.org/officeDocument/2006/relationships/hyperlink" Target="mailto:name.surname@email.com" TargetMode="External"/><Relationship Id="rId10" Type="http://schemas.openxmlformats.org/officeDocument/2006/relationships/image" Target="../media/image7.png"/><Relationship Id="rId4" Type="http://schemas.openxmlformats.org/officeDocument/2006/relationships/image" Target="../media/image2.jpeg"/><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12.jpeg"/><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descr="A group of people sitting on a bench outside of a building&#10;&#10;Description automatically generated">
            <a:extLst>
              <a:ext uri="{FF2B5EF4-FFF2-40B4-BE49-F238E27FC236}">
                <a16:creationId xmlns:a16="http://schemas.microsoft.com/office/drawing/2014/main" id="{8395FA71-F788-3C17-78F3-4566206B15ED}"/>
              </a:ext>
            </a:extLst>
          </p:cNvPr>
          <p:cNvPicPr>
            <a:picLocks noGrp="1" noChangeAspect="1"/>
          </p:cNvPicPr>
          <p:nvPr>
            <p:ph type="pic" sz="quarter" idx="10"/>
          </p:nvPr>
        </p:nvPicPr>
        <p:blipFill rotWithShape="1">
          <a:blip r:embed="rId4" cstate="screen">
            <a:extLst>
              <a:ext uri="{28A0092B-C50C-407E-A947-70E740481C1C}">
                <a14:useLocalDpi xmlns:a14="http://schemas.microsoft.com/office/drawing/2010/main"/>
              </a:ext>
            </a:extLst>
          </a:blip>
          <a:srcRect/>
          <a:stretch/>
        </p:blipFill>
        <p:spPr>
          <a:xfrm>
            <a:off x="0" y="0"/>
            <a:ext cx="7559675" cy="3840163"/>
          </a:xfrm>
        </p:spPr>
      </p:pic>
      <p:graphicFrame>
        <p:nvGraphicFramePr>
          <p:cNvPr id="19" name="Table Placeholder 18">
            <a:extLst>
              <a:ext uri="{FF2B5EF4-FFF2-40B4-BE49-F238E27FC236}">
                <a16:creationId xmlns:a16="http://schemas.microsoft.com/office/drawing/2014/main" id="{D2B5A412-CBCB-C8E4-7C43-96A77407669A}"/>
              </a:ext>
            </a:extLst>
          </p:cNvPr>
          <p:cNvGraphicFramePr>
            <a:graphicFrameLocks noGrp="1"/>
          </p:cNvGraphicFramePr>
          <p:nvPr>
            <p:ph type="tbl" sz="quarter" idx="11"/>
            <p:extLst>
              <p:ext uri="{D42A27DB-BD31-4B8C-83A1-F6EECF244321}">
                <p14:modId xmlns:p14="http://schemas.microsoft.com/office/powerpoint/2010/main" val="2101262911"/>
              </p:ext>
            </p:extLst>
          </p:nvPr>
        </p:nvGraphicFramePr>
        <p:xfrm>
          <a:off x="669925" y="4128453"/>
          <a:ext cx="2805114" cy="6324790"/>
        </p:xfrm>
        <a:graphic>
          <a:graphicData uri="http://schemas.openxmlformats.org/drawingml/2006/table">
            <a:tbl>
              <a:tblPr>
                <a:tableStyleId>{5C22544A-7EE6-4342-B048-85BDC9FD1C3A}</a:tableStyleId>
              </a:tblPr>
              <a:tblGrid>
                <a:gridCol w="2499478">
                  <a:extLst>
                    <a:ext uri="{9D8B030D-6E8A-4147-A177-3AD203B41FA5}">
                      <a16:colId xmlns:a16="http://schemas.microsoft.com/office/drawing/2014/main" val="986108524"/>
                    </a:ext>
                  </a:extLst>
                </a:gridCol>
                <a:gridCol w="305636">
                  <a:extLst>
                    <a:ext uri="{9D8B030D-6E8A-4147-A177-3AD203B41FA5}">
                      <a16:colId xmlns:a16="http://schemas.microsoft.com/office/drawing/2014/main" val="1908097571"/>
                    </a:ext>
                  </a:extLst>
                </a:gridCol>
              </a:tblGrid>
              <a:tr h="336882">
                <a:tc gridSpan="2">
                  <a:txBody>
                    <a:bodyPr/>
                    <a:lstStyle/>
                    <a:p>
                      <a:r>
                        <a:rPr lang="en-US" sz="1400" b="1" i="0" dirty="0">
                          <a:solidFill>
                            <a:schemeClr val="tx1">
                              <a:lumMod val="65000"/>
                              <a:lumOff val="35000"/>
                            </a:schemeClr>
                          </a:solidFill>
                          <a:latin typeface="Lato Black" panose="020F0502020204030203" pitchFamily="34" charset="77"/>
                        </a:rPr>
                        <a:t>Contact details (Name/email):</a:t>
                      </a:r>
                    </a:p>
                  </a:txBody>
                  <a:tcPr marL="0" marR="0" marT="36000" marB="36000">
                    <a:lnL w="12700" cmpd="sng">
                      <a:noFill/>
                    </a:lnL>
                    <a:lnR w="12700" cmpd="sng">
                      <a:noFill/>
                    </a:lnR>
                    <a:lnT w="6350" cap="flat" cmpd="sng" algn="ctr">
                      <a:solidFill>
                        <a:schemeClr val="tx1">
                          <a:lumMod val="65000"/>
                          <a:lumOff val="3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3934022167"/>
                  </a:ext>
                </a:extLst>
              </a:tr>
              <a:tr h="749455">
                <a:tc gridSpan="2">
                  <a:txBody>
                    <a:bodyPr/>
                    <a:lstStyle/>
                    <a:p>
                      <a:pPr marL="0" algn="l" defTabSz="755934" rtl="0" eaLnBrk="1" latinLnBrk="0" hangingPunct="1">
                        <a:lnSpc>
                          <a:spcPts val="1560"/>
                        </a:lnSpc>
                      </a:pPr>
                      <a:r>
                        <a:rPr lang="en-US" sz="1000" kern="1200" dirty="0">
                          <a:solidFill>
                            <a:schemeClr val="tx1">
                              <a:lumMod val="65000"/>
                              <a:lumOff val="35000"/>
                            </a:schemeClr>
                          </a:solidFill>
                          <a:latin typeface="Lato" panose="020F0502020204030203" pitchFamily="34" charset="77"/>
                          <a:ea typeface="+mn-ea"/>
                          <a:cs typeface="+mn-cs"/>
                        </a:rPr>
                        <a:t>Name Surname</a:t>
                      </a:r>
                    </a:p>
                    <a:p>
                      <a:pPr marL="0" algn="l" defTabSz="755934" rtl="0" eaLnBrk="1" latinLnBrk="0" hangingPunct="1">
                        <a:lnSpc>
                          <a:spcPts val="1560"/>
                        </a:lnSpc>
                      </a:pPr>
                      <a:r>
                        <a:rPr lang="en-US" sz="1000" kern="1200" dirty="0">
                          <a:solidFill>
                            <a:schemeClr val="tx1">
                              <a:lumMod val="65000"/>
                              <a:lumOff val="35000"/>
                            </a:schemeClr>
                          </a:solidFill>
                          <a:latin typeface="Lato" panose="020F0502020204030203" pitchFamily="34" charset="77"/>
                          <a:ea typeface="+mn-ea"/>
                          <a:cs typeface="+mn-cs"/>
                          <a:hlinkClick r:id="rId5"/>
                        </a:rPr>
                        <a:t>name.surname@email.com</a:t>
                      </a:r>
                      <a:endParaRPr lang="en-US" sz="1000" kern="1200" dirty="0">
                        <a:solidFill>
                          <a:schemeClr val="tx1">
                            <a:lumMod val="65000"/>
                            <a:lumOff val="35000"/>
                          </a:schemeClr>
                        </a:solidFill>
                        <a:latin typeface="Lato" panose="020F0502020204030203" pitchFamily="34" charset="77"/>
                        <a:ea typeface="+mn-ea"/>
                        <a:cs typeface="+mn-cs"/>
                      </a:endParaRPr>
                    </a:p>
                  </a:txBody>
                  <a:tcPr marL="0" marR="0" marT="36000" marB="216000">
                    <a:lnL w="12700" cmpd="sng">
                      <a:noFill/>
                    </a:lnL>
                    <a:lnR w="12700" cmpd="sng">
                      <a:noFill/>
                    </a:lnR>
                    <a:lnT w="6350" cap="flat" cmpd="sng" algn="ctr">
                      <a:no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3602260954"/>
                  </a:ext>
                </a:extLst>
              </a:tr>
              <a:tr h="336882">
                <a:tc gridSpan="2">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en-US" sz="1600" b="1" i="0" kern="1200" dirty="0">
                          <a:solidFill>
                            <a:schemeClr val="tx1">
                              <a:lumMod val="65000"/>
                              <a:lumOff val="35000"/>
                            </a:schemeClr>
                          </a:solidFill>
                          <a:latin typeface="Lato Black" panose="020F0502020204030203" pitchFamily="34" charset="77"/>
                          <a:ea typeface="+mn-ea"/>
                          <a:cs typeface="+mn-cs"/>
                        </a:rPr>
                        <a:t>Date: </a:t>
                      </a:r>
                      <a:r>
                        <a:rPr lang="en-US" sz="1400" kern="1200" dirty="0">
                          <a:solidFill>
                            <a:schemeClr val="tx1">
                              <a:lumMod val="65000"/>
                              <a:lumOff val="35000"/>
                            </a:schemeClr>
                          </a:solidFill>
                          <a:latin typeface="Lato" panose="020F0502020204030203" pitchFamily="34" charset="77"/>
                          <a:ea typeface="+mn-ea"/>
                          <a:cs typeface="+mn-cs"/>
                        </a:rPr>
                        <a:t>XX/XX/XXXX</a:t>
                      </a:r>
                    </a:p>
                    <a:p>
                      <a:pPr marL="0" marR="0" lvl="0" indent="0" algn="l" defTabSz="755934" rtl="0" eaLnBrk="1" fontAlgn="auto" latinLnBrk="0" hangingPunct="1">
                        <a:lnSpc>
                          <a:spcPct val="100000"/>
                        </a:lnSpc>
                        <a:spcBef>
                          <a:spcPts val="0"/>
                        </a:spcBef>
                        <a:spcAft>
                          <a:spcPts val="0"/>
                        </a:spcAft>
                        <a:buClrTx/>
                        <a:buSzTx/>
                        <a:buFontTx/>
                        <a:buNone/>
                        <a:tabLst/>
                        <a:defRPr/>
                      </a:pPr>
                      <a:endParaRPr lang="en-US" sz="1400" kern="1200" dirty="0">
                        <a:solidFill>
                          <a:schemeClr val="tx1">
                            <a:lumMod val="65000"/>
                            <a:lumOff val="35000"/>
                          </a:schemeClr>
                        </a:solidFill>
                        <a:latin typeface="Lato" panose="020F0502020204030203" pitchFamily="34" charset="77"/>
                        <a:ea typeface="+mn-ea"/>
                        <a:cs typeface="+mn-cs"/>
                      </a:endParaRPr>
                    </a:p>
                  </a:txBody>
                  <a:tcPr marL="0" marR="0" marT="36000" marB="36000">
                    <a:lnL w="12700" cmpd="sng">
                      <a:noFill/>
                    </a:lnL>
                    <a:lnR w="12700" cmpd="sng">
                      <a:noFill/>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49178886"/>
                  </a:ext>
                </a:extLst>
              </a:tr>
              <a:tr h="336882">
                <a:tc gridSpan="2">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en-US" sz="1600" b="1" i="0" kern="1200" dirty="0">
                          <a:solidFill>
                            <a:schemeClr val="tx1">
                              <a:lumMod val="65000"/>
                              <a:lumOff val="35000"/>
                            </a:schemeClr>
                          </a:solidFill>
                          <a:latin typeface="Lato Black" panose="020F0502020204030203" pitchFamily="34" charset="77"/>
                          <a:ea typeface="+mn-ea"/>
                          <a:cs typeface="+mn-cs"/>
                        </a:rPr>
                        <a:t>Case Study No:</a:t>
                      </a:r>
                    </a:p>
                    <a:p>
                      <a:pPr marL="0" marR="0" lvl="0" indent="0" algn="l" defTabSz="755934" rtl="0" eaLnBrk="1" fontAlgn="auto" latinLnBrk="0" hangingPunct="1">
                        <a:lnSpc>
                          <a:spcPct val="100000"/>
                        </a:lnSpc>
                        <a:spcBef>
                          <a:spcPts val="0"/>
                        </a:spcBef>
                        <a:spcAft>
                          <a:spcPts val="0"/>
                        </a:spcAft>
                        <a:buClrTx/>
                        <a:buSzTx/>
                        <a:buFontTx/>
                        <a:buNone/>
                        <a:tabLst/>
                        <a:defRPr/>
                      </a:pPr>
                      <a:endParaRPr lang="en-US" sz="1600" b="1" i="0" kern="1200" dirty="0">
                        <a:solidFill>
                          <a:schemeClr val="tx1">
                            <a:lumMod val="65000"/>
                            <a:lumOff val="35000"/>
                          </a:schemeClr>
                        </a:solidFill>
                        <a:latin typeface="Lato Black" panose="020F0502020204030203" pitchFamily="34" charset="77"/>
                        <a:ea typeface="+mn-ea"/>
                        <a:cs typeface="+mn-cs"/>
                      </a:endParaRPr>
                    </a:p>
                  </a:txBody>
                  <a:tcPr marL="0" marR="0" marT="36000" marB="36000">
                    <a:lnL w="12700" cmpd="sng">
                      <a:noFill/>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extLst>
                  <a:ext uri="{0D108BD9-81ED-4DB2-BD59-A6C34878D82A}">
                    <a16:rowId xmlns:a16="http://schemas.microsoft.com/office/drawing/2014/main" val="3758665801"/>
                  </a:ext>
                </a:extLst>
              </a:tr>
              <a:tr h="421882">
                <a:tc gridSpan="2">
                  <a:txBody>
                    <a:bodyPr/>
                    <a:lstStyle/>
                    <a:p>
                      <a:pPr marL="0" algn="l" defTabSz="755934" rtl="0" eaLnBrk="1" latinLnBrk="0" hangingPunct="1"/>
                      <a:r>
                        <a:rPr lang="en-US" sz="1400" b="1" i="0" kern="1200" dirty="0">
                          <a:solidFill>
                            <a:schemeClr val="tx1">
                              <a:lumMod val="65000"/>
                              <a:lumOff val="35000"/>
                            </a:schemeClr>
                          </a:solidFill>
                          <a:latin typeface="Lato Black" panose="020F0502020204030203" pitchFamily="34" charset="77"/>
                          <a:ea typeface="+mn-ea"/>
                          <a:cs typeface="+mn-cs"/>
                        </a:rPr>
                        <a:t>Knowledge/Case Study Type:</a:t>
                      </a:r>
                    </a:p>
                  </a:txBody>
                  <a:tcPr marL="0" marR="0" marT="36000" marB="108000">
                    <a:lnL w="12700" cmpd="sng">
                      <a:noFill/>
                    </a:lnL>
                    <a:lnR w="12700" cmpd="sng">
                      <a:noFill/>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2762590462"/>
                  </a:ext>
                </a:extLst>
              </a:tr>
              <a:tr h="382499">
                <a:tc>
                  <a:txBody>
                    <a:bodyPr/>
                    <a:lstStyle/>
                    <a:p>
                      <a:r>
                        <a:rPr lang="en-US" sz="1000" dirty="0">
                          <a:solidFill>
                            <a:schemeClr val="tx1">
                              <a:lumMod val="65000"/>
                              <a:lumOff val="35000"/>
                            </a:schemeClr>
                          </a:solidFill>
                          <a:latin typeface="Lato" panose="020F0502020204030203" pitchFamily="34" charset="77"/>
                        </a:rPr>
                        <a:t>Health, Safety and Wellbeing</a:t>
                      </a:r>
                    </a:p>
                  </a:txBody>
                  <a:tcPr marL="0" marR="0" marT="36000" marB="36000">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sz="1400" dirty="0">
                        <a:solidFill>
                          <a:schemeClr val="tx1">
                            <a:lumMod val="65000"/>
                            <a:lumOff val="35000"/>
                          </a:schemeClr>
                        </a:solidFill>
                        <a:latin typeface="Lato" panose="020F0502020204030203" pitchFamily="34" charset="77"/>
                      </a:endParaRPr>
                    </a:p>
                  </a:txBody>
                  <a:tcPr marL="0" marR="0" marT="36000" marB="36000">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blipFill>
                      <a:blip r:embed="rId6"/>
                      <a:stretch>
                        <a:fillRect/>
                      </a:stretch>
                    </a:blipFill>
                  </a:tcPr>
                </a:tc>
                <a:extLst>
                  <a:ext uri="{0D108BD9-81ED-4DB2-BD59-A6C34878D82A}">
                    <a16:rowId xmlns:a16="http://schemas.microsoft.com/office/drawing/2014/main" val="1416286682"/>
                  </a:ext>
                </a:extLst>
              </a:tr>
              <a:tr h="382499">
                <a:tc>
                  <a:txBody>
                    <a:bodyPr/>
                    <a:lstStyle/>
                    <a:p>
                      <a:r>
                        <a:rPr lang="en-US" sz="1000" dirty="0">
                          <a:solidFill>
                            <a:schemeClr val="tx1">
                              <a:lumMod val="65000"/>
                              <a:lumOff val="35000"/>
                            </a:schemeClr>
                          </a:solidFill>
                          <a:latin typeface="Lato" panose="020F0502020204030203" pitchFamily="34" charset="77"/>
                        </a:rPr>
                        <a:t>Quality, Efficiency &amp; Improvement</a:t>
                      </a:r>
                    </a:p>
                  </a:txBody>
                  <a:tcPr marL="0" marR="0" marT="36000" marB="3600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400" dirty="0">
                        <a:solidFill>
                          <a:schemeClr val="tx1">
                            <a:lumMod val="65000"/>
                            <a:lumOff val="35000"/>
                          </a:schemeClr>
                        </a:solidFill>
                        <a:latin typeface="Lato" panose="020F0502020204030203" pitchFamily="34" charset="77"/>
                      </a:endParaRPr>
                    </a:p>
                  </a:txBody>
                  <a:tcPr marL="0" marR="0" marT="36000" marB="36000">
                    <a:lnL w="12700" cmpd="sng">
                      <a:noFill/>
                    </a:lnL>
                    <a:lnR w="12700" cmpd="sng">
                      <a:noFill/>
                    </a:lnR>
                    <a:lnT w="12700" cmpd="sng">
                      <a:noFill/>
                    </a:lnT>
                    <a:lnB w="12700" cmpd="sng">
                      <a:noFill/>
                    </a:lnB>
                    <a:lnTlToBr w="12700" cmpd="sng">
                      <a:noFill/>
                      <a:prstDash val="solid"/>
                    </a:lnTlToBr>
                    <a:lnBlToTr w="12700" cmpd="sng">
                      <a:noFill/>
                      <a:prstDash val="solid"/>
                    </a:lnBlToTr>
                    <a:blipFill>
                      <a:blip r:embed="rId7"/>
                      <a:stretch>
                        <a:fillRect/>
                      </a:stretch>
                    </a:blipFill>
                  </a:tcPr>
                </a:tc>
                <a:extLst>
                  <a:ext uri="{0D108BD9-81ED-4DB2-BD59-A6C34878D82A}">
                    <a16:rowId xmlns:a16="http://schemas.microsoft.com/office/drawing/2014/main" val="1552516225"/>
                  </a:ext>
                </a:extLst>
              </a:tr>
              <a:tr h="382499">
                <a:tc>
                  <a:txBody>
                    <a:bodyPr/>
                    <a:lstStyle/>
                    <a:p>
                      <a:r>
                        <a:rPr lang="en-US" sz="1000" dirty="0">
                          <a:solidFill>
                            <a:schemeClr val="tx1">
                              <a:lumMod val="65000"/>
                              <a:lumOff val="35000"/>
                            </a:schemeClr>
                          </a:solidFill>
                          <a:latin typeface="Lato" panose="020F0502020204030203" pitchFamily="34" charset="77"/>
                        </a:rPr>
                        <a:t>Environment, Sustainability &amp; Carbon</a:t>
                      </a:r>
                    </a:p>
                  </a:txBody>
                  <a:tcPr marL="0" marR="0" marT="36000" marB="3600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400" dirty="0">
                        <a:solidFill>
                          <a:schemeClr val="tx1">
                            <a:lumMod val="65000"/>
                            <a:lumOff val="35000"/>
                          </a:schemeClr>
                        </a:solidFill>
                        <a:latin typeface="Lato" panose="020F0502020204030203" pitchFamily="34" charset="77"/>
                      </a:endParaRPr>
                    </a:p>
                  </a:txBody>
                  <a:tcPr marL="0" marR="0" marT="36000" marB="36000">
                    <a:lnL w="12700" cmpd="sng">
                      <a:noFill/>
                    </a:lnL>
                    <a:lnR w="12700" cmpd="sng">
                      <a:noFill/>
                    </a:lnR>
                    <a:lnT w="12700" cmpd="sng">
                      <a:noFill/>
                    </a:lnT>
                    <a:lnB w="12700" cmpd="sng">
                      <a:noFill/>
                    </a:lnB>
                    <a:lnTlToBr w="12700" cmpd="sng">
                      <a:noFill/>
                      <a:prstDash val="solid"/>
                    </a:lnTlToBr>
                    <a:lnBlToTr w="12700" cmpd="sng">
                      <a:noFill/>
                      <a:prstDash val="solid"/>
                    </a:lnBlToTr>
                    <a:blipFill>
                      <a:blip r:embed="rId8"/>
                      <a:stretch>
                        <a:fillRect/>
                      </a:stretch>
                    </a:blipFill>
                  </a:tcPr>
                </a:tc>
                <a:extLst>
                  <a:ext uri="{0D108BD9-81ED-4DB2-BD59-A6C34878D82A}">
                    <a16:rowId xmlns:a16="http://schemas.microsoft.com/office/drawing/2014/main" val="668597011"/>
                  </a:ext>
                </a:extLst>
              </a:tr>
              <a:tr h="382499">
                <a:tc>
                  <a:txBody>
                    <a:bodyPr/>
                    <a:lstStyle/>
                    <a:p>
                      <a:r>
                        <a:rPr lang="en-US" sz="1000">
                          <a:solidFill>
                            <a:schemeClr val="tx1">
                              <a:lumMod val="65000"/>
                              <a:lumOff val="35000"/>
                            </a:schemeClr>
                          </a:solidFill>
                          <a:latin typeface="Lato" panose="020F0502020204030203" pitchFamily="34" charset="77"/>
                        </a:rPr>
                        <a:t>Innovation &amp; Digital Technology</a:t>
                      </a:r>
                      <a:endParaRPr lang="en-US" sz="1000" dirty="0">
                        <a:solidFill>
                          <a:schemeClr val="tx1">
                            <a:lumMod val="65000"/>
                            <a:lumOff val="35000"/>
                          </a:schemeClr>
                        </a:solidFill>
                        <a:latin typeface="Lato" panose="020F0502020204030203" pitchFamily="34" charset="77"/>
                      </a:endParaRPr>
                    </a:p>
                  </a:txBody>
                  <a:tcPr marL="0" marR="0" marT="36000" marB="3600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400" dirty="0">
                        <a:solidFill>
                          <a:schemeClr val="tx1">
                            <a:lumMod val="65000"/>
                            <a:lumOff val="35000"/>
                          </a:schemeClr>
                        </a:solidFill>
                        <a:latin typeface="Lato" panose="020F0502020204030203" pitchFamily="34" charset="77"/>
                      </a:endParaRPr>
                    </a:p>
                  </a:txBody>
                  <a:tcPr marL="0" marR="0" marT="36000" marB="36000">
                    <a:lnL w="12700" cmpd="sng">
                      <a:noFill/>
                    </a:lnL>
                    <a:lnR w="12700" cmpd="sng">
                      <a:noFill/>
                    </a:lnR>
                    <a:lnT w="12700" cmpd="sng">
                      <a:noFill/>
                    </a:lnT>
                    <a:lnB w="12700" cmpd="sng">
                      <a:noFill/>
                    </a:lnB>
                    <a:lnTlToBr w="12700" cmpd="sng">
                      <a:noFill/>
                      <a:prstDash val="solid"/>
                    </a:lnTlToBr>
                    <a:lnBlToTr w="12700" cmpd="sng">
                      <a:noFill/>
                      <a:prstDash val="solid"/>
                    </a:lnBlToTr>
                    <a:blipFill>
                      <a:blip r:embed="rId9"/>
                      <a:stretch>
                        <a:fillRect/>
                      </a:stretch>
                    </a:blipFill>
                  </a:tcPr>
                </a:tc>
                <a:extLst>
                  <a:ext uri="{0D108BD9-81ED-4DB2-BD59-A6C34878D82A}">
                    <a16:rowId xmlns:a16="http://schemas.microsoft.com/office/drawing/2014/main" val="3935685403"/>
                  </a:ext>
                </a:extLst>
              </a:tr>
              <a:tr h="382499">
                <a:tc>
                  <a:txBody>
                    <a:bodyPr/>
                    <a:lstStyle/>
                    <a:p>
                      <a:r>
                        <a:rPr lang="en-US" sz="1000">
                          <a:solidFill>
                            <a:schemeClr val="tx1">
                              <a:lumMod val="65000"/>
                              <a:lumOff val="35000"/>
                            </a:schemeClr>
                          </a:solidFill>
                          <a:latin typeface="Lato" panose="020F0502020204030203" pitchFamily="34" charset="77"/>
                        </a:rPr>
                        <a:t>Engineering &amp; Design</a:t>
                      </a:r>
                      <a:endParaRPr lang="en-US" sz="1000" dirty="0">
                        <a:solidFill>
                          <a:schemeClr val="tx1">
                            <a:lumMod val="65000"/>
                            <a:lumOff val="35000"/>
                          </a:schemeClr>
                        </a:solidFill>
                        <a:latin typeface="Lato" panose="020F0502020204030203" pitchFamily="34" charset="77"/>
                      </a:endParaRPr>
                    </a:p>
                  </a:txBody>
                  <a:tcPr marL="0" marR="0" marT="36000" marB="3600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400" dirty="0">
                        <a:solidFill>
                          <a:schemeClr val="tx1">
                            <a:lumMod val="65000"/>
                            <a:lumOff val="35000"/>
                          </a:schemeClr>
                        </a:solidFill>
                        <a:latin typeface="Lato" panose="020F0502020204030203" pitchFamily="34" charset="77"/>
                      </a:endParaRPr>
                    </a:p>
                  </a:txBody>
                  <a:tcPr marL="0" marR="0" marT="36000" marB="36000">
                    <a:lnL w="12700" cmpd="sng">
                      <a:noFill/>
                    </a:lnL>
                    <a:lnR w="12700" cmpd="sng">
                      <a:noFill/>
                    </a:lnR>
                    <a:lnT w="12700" cmpd="sng">
                      <a:noFill/>
                    </a:lnT>
                    <a:lnB w="12700" cmpd="sng">
                      <a:noFill/>
                    </a:lnB>
                    <a:lnTlToBr w="12700" cmpd="sng">
                      <a:noFill/>
                      <a:prstDash val="solid"/>
                    </a:lnTlToBr>
                    <a:lnBlToTr w="12700" cmpd="sng">
                      <a:noFill/>
                      <a:prstDash val="solid"/>
                    </a:lnBlToTr>
                    <a:blipFill>
                      <a:blip r:embed="rId10"/>
                      <a:stretch>
                        <a:fillRect/>
                      </a:stretch>
                    </a:blipFill>
                  </a:tcPr>
                </a:tc>
                <a:extLst>
                  <a:ext uri="{0D108BD9-81ED-4DB2-BD59-A6C34878D82A}">
                    <a16:rowId xmlns:a16="http://schemas.microsoft.com/office/drawing/2014/main" val="4018296984"/>
                  </a:ext>
                </a:extLst>
              </a:tr>
              <a:tr h="382499">
                <a:tc>
                  <a:txBody>
                    <a:bodyPr/>
                    <a:lstStyle/>
                    <a:p>
                      <a:r>
                        <a:rPr lang="en-US" sz="1000" dirty="0">
                          <a:solidFill>
                            <a:schemeClr val="tx1">
                              <a:lumMod val="65000"/>
                              <a:lumOff val="35000"/>
                            </a:schemeClr>
                          </a:solidFill>
                          <a:latin typeface="Lato" panose="020F0502020204030203" pitchFamily="34" charset="77"/>
                        </a:rPr>
                        <a:t>Customer &amp; Social Value</a:t>
                      </a:r>
                    </a:p>
                  </a:txBody>
                  <a:tcPr marL="0" marR="0" marT="36000" marB="36000">
                    <a:lnL w="12700" cmpd="sng">
                      <a:noFill/>
                    </a:lnL>
                    <a:lnR w="12700" cmpd="sng">
                      <a:noFill/>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lumMod val="65000"/>
                            <a:lumOff val="35000"/>
                          </a:schemeClr>
                        </a:solidFill>
                        <a:latin typeface="Lato" panose="020F0502020204030203" pitchFamily="34" charset="77"/>
                      </a:endParaRPr>
                    </a:p>
                  </a:txBody>
                  <a:tcPr marL="0" marR="0" marT="36000" marB="0">
                    <a:lnL w="12700" cmpd="sng">
                      <a:noFill/>
                    </a:lnL>
                    <a:lnR w="12700" cmpd="sng">
                      <a:noFill/>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blipFill>
                      <a:blip r:embed="rId11"/>
                      <a:stretch>
                        <a:fillRect/>
                      </a:stretch>
                    </a:blipFill>
                  </a:tcPr>
                </a:tc>
                <a:extLst>
                  <a:ext uri="{0D108BD9-81ED-4DB2-BD59-A6C34878D82A}">
                    <a16:rowId xmlns:a16="http://schemas.microsoft.com/office/drawing/2014/main" val="4218478229"/>
                  </a:ext>
                </a:extLst>
              </a:tr>
              <a:tr h="0">
                <a:tc>
                  <a:txBody>
                    <a:bodyPr/>
                    <a:lstStyle/>
                    <a:p>
                      <a:endParaRPr lang="en-US" sz="1000" dirty="0">
                        <a:solidFill>
                          <a:schemeClr val="tx1">
                            <a:lumMod val="65000"/>
                            <a:lumOff val="35000"/>
                          </a:schemeClr>
                        </a:solidFill>
                        <a:latin typeface="Lato" panose="020F0502020204030203" pitchFamily="34" charset="77"/>
                      </a:endParaRPr>
                    </a:p>
                  </a:txBody>
                  <a:tcPr marL="0" marR="0" marT="36000" marB="36000">
                    <a:lnL w="12700" cmpd="sng">
                      <a:noFill/>
                    </a:lnL>
                    <a:lnR w="12700" cmpd="sng">
                      <a:noFill/>
                    </a:lnR>
                    <a:lnT w="6350" cap="flat" cmpd="sng" algn="ctr">
                      <a:no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lumMod val="65000"/>
                            <a:lumOff val="35000"/>
                          </a:schemeClr>
                        </a:solidFill>
                        <a:latin typeface="Lato" panose="020F0502020204030203" pitchFamily="34" charset="77"/>
                      </a:endParaRPr>
                    </a:p>
                  </a:txBody>
                  <a:tcPr marL="0" marR="0" marT="36000" marB="0">
                    <a:lnL w="12700" cmpd="sng">
                      <a:noFill/>
                    </a:lnL>
                    <a:lnR w="12700" cmpd="sng">
                      <a:noFill/>
                    </a:lnR>
                    <a:lnT w="6350" cap="flat" cmpd="sng" algn="ctr">
                      <a:no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4645879"/>
                  </a:ext>
                </a:extLst>
              </a:tr>
              <a:tr h="336882">
                <a:tc gridSpan="2">
                  <a:txBody>
                    <a:bodyPr/>
                    <a:lstStyle/>
                    <a:p>
                      <a:pPr marL="0" algn="l" defTabSz="755934" rtl="0" eaLnBrk="1" latinLnBrk="0" hangingPunct="1"/>
                      <a:r>
                        <a:rPr lang="en-US" sz="1400" b="1" i="0" kern="1200" dirty="0">
                          <a:solidFill>
                            <a:schemeClr val="tx1">
                              <a:lumMod val="65000"/>
                              <a:lumOff val="35000"/>
                            </a:schemeClr>
                          </a:solidFill>
                          <a:latin typeface="Lato Black" panose="020F0502020204030203" pitchFamily="34" charset="77"/>
                          <a:ea typeface="+mn-ea"/>
                          <a:cs typeface="+mn-cs"/>
                        </a:rPr>
                        <a:t>Key Points:</a:t>
                      </a:r>
                    </a:p>
                  </a:txBody>
                  <a:tcPr marL="0" marR="0" marT="36000" marB="36000">
                    <a:lnL w="12700" cmpd="sng">
                      <a:noFill/>
                    </a:lnL>
                    <a:lnR w="12700" cmpd="sng">
                      <a:noFill/>
                    </a:lnR>
                    <a:lnT w="6350" cap="flat" cmpd="sng" algn="ctr">
                      <a:solidFill>
                        <a:schemeClr val="tx1">
                          <a:lumMod val="65000"/>
                          <a:lumOff val="3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1876128878"/>
                  </a:ext>
                </a:extLst>
              </a:tr>
              <a:tr h="846455">
                <a:tc gridSpan="2">
                  <a:txBody>
                    <a:bodyPr/>
                    <a:lstStyle/>
                    <a:p>
                      <a:endParaRPr lang="en-US" sz="1200" dirty="0">
                        <a:solidFill>
                          <a:schemeClr val="tx1">
                            <a:lumMod val="65000"/>
                            <a:lumOff val="35000"/>
                          </a:schemeClr>
                        </a:solidFill>
                        <a:latin typeface="Lato" panose="020F0502020204030203" pitchFamily="34" charset="77"/>
                      </a:endParaRPr>
                    </a:p>
                  </a:txBody>
                  <a:tcPr marL="0" marR="0" marT="36000" marB="3600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1923981194"/>
                  </a:ext>
                </a:extLst>
              </a:tr>
            </a:tbl>
          </a:graphicData>
        </a:graphic>
      </p:graphicFrame>
      <p:sp>
        <p:nvSpPr>
          <p:cNvPr id="17" name="Text Placeholder 16">
            <a:extLst>
              <a:ext uri="{FF2B5EF4-FFF2-40B4-BE49-F238E27FC236}">
                <a16:creationId xmlns:a16="http://schemas.microsoft.com/office/drawing/2014/main" id="{AB3EAAB1-3AEF-665C-CD25-4A1F50939841}"/>
              </a:ext>
            </a:extLst>
          </p:cNvPr>
          <p:cNvSpPr>
            <a:spLocks noGrp="1"/>
          </p:cNvSpPr>
          <p:nvPr>
            <p:ph type="body" sz="quarter" idx="12"/>
          </p:nvPr>
        </p:nvSpPr>
        <p:spPr>
          <a:xfrm>
            <a:off x="3887788" y="4249271"/>
            <a:ext cx="3248025" cy="5993279"/>
          </a:xfrm>
        </p:spPr>
        <p:txBody>
          <a:bodyPr>
            <a:noAutofit/>
          </a:bodyPr>
          <a:lstStyle/>
          <a:p>
            <a:r>
              <a:rPr lang="en-US" dirty="0"/>
              <a:t>Description</a:t>
            </a:r>
          </a:p>
          <a:p>
            <a:pPr lvl="1"/>
            <a:r>
              <a:rPr lang="en-GB" dirty="0"/>
              <a:t>[Provide some context around the case study and set the scene. What was the specific problem to be solved, challenge or opportunity faced that needs to be shared and learnt from; and what potential impact may it have had.]</a:t>
            </a:r>
          </a:p>
          <a:p>
            <a:r>
              <a:rPr lang="en-US" dirty="0"/>
              <a:t>Action </a:t>
            </a:r>
          </a:p>
          <a:p>
            <a:pPr lvl="1"/>
            <a:r>
              <a:rPr lang="en-US" dirty="0"/>
              <a:t>[What we did, the steps you took to address the task. If you used specific methods, analysis, tools to tackle the issue, please identify what you used.]</a:t>
            </a:r>
          </a:p>
          <a:p>
            <a:pPr lvl="1"/>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Vestibulum </a:t>
            </a:r>
            <a:r>
              <a:rPr lang="en-US" dirty="0" err="1"/>
              <a:t>condimentum</a:t>
            </a:r>
            <a:r>
              <a:rPr lang="en-US" dirty="0"/>
              <a:t> </a:t>
            </a:r>
            <a:r>
              <a:rPr lang="en-US" dirty="0" err="1"/>
              <a:t>tincidunt</a:t>
            </a:r>
            <a:r>
              <a:rPr lang="en-US" dirty="0"/>
              <a:t> </a:t>
            </a:r>
            <a:r>
              <a:rPr lang="en-US" dirty="0" err="1"/>
              <a:t>viverra</a:t>
            </a:r>
            <a:r>
              <a:rPr lang="en-US" dirty="0"/>
              <a:t>. Donec </a:t>
            </a:r>
            <a:r>
              <a:rPr lang="en-US" dirty="0" err="1"/>
              <a:t>efficitur</a:t>
            </a:r>
            <a:r>
              <a:rPr lang="en-US" dirty="0"/>
              <a:t> </a:t>
            </a:r>
            <a:r>
              <a:rPr lang="en-US" dirty="0" err="1"/>
              <a:t>vulputate</a:t>
            </a:r>
            <a:r>
              <a:rPr lang="en-US" dirty="0"/>
              <a:t> </a:t>
            </a:r>
            <a:r>
              <a:rPr lang="en-US" dirty="0" err="1"/>
              <a:t>tellus</a:t>
            </a:r>
            <a:r>
              <a:rPr lang="en-US" dirty="0"/>
              <a:t>, </a:t>
            </a:r>
            <a:r>
              <a:rPr lang="en-US" dirty="0" err="1"/>
              <a:t>eget</a:t>
            </a:r>
            <a:r>
              <a:rPr lang="en-US" dirty="0"/>
              <a:t> </a:t>
            </a:r>
            <a:r>
              <a:rPr lang="en-US" dirty="0" err="1"/>
              <a:t>aliquet</a:t>
            </a:r>
            <a:r>
              <a:rPr lang="en-US" dirty="0"/>
              <a:t> </a:t>
            </a:r>
            <a:r>
              <a:rPr lang="en-US" dirty="0" err="1"/>
              <a:t>nunc</a:t>
            </a:r>
            <a:r>
              <a:rPr lang="en-US" dirty="0"/>
              <a:t> </a:t>
            </a:r>
            <a:r>
              <a:rPr lang="en-US" dirty="0" err="1"/>
              <a:t>dapibus</a:t>
            </a:r>
            <a:r>
              <a:rPr lang="en-US" dirty="0"/>
              <a:t> at. Aenean in </a:t>
            </a:r>
            <a:r>
              <a:rPr lang="en-US" dirty="0" err="1"/>
              <a:t>viverra</a:t>
            </a:r>
            <a:r>
              <a:rPr lang="en-US" dirty="0"/>
              <a:t> </a:t>
            </a:r>
            <a:r>
              <a:rPr lang="en-US" dirty="0" err="1"/>
              <a:t>velit</a:t>
            </a:r>
            <a:r>
              <a:rPr lang="en-US" dirty="0"/>
              <a:t>. </a:t>
            </a:r>
            <a:r>
              <a:rPr lang="en-US" dirty="0" err="1"/>
              <a:t>Phasellus</a:t>
            </a:r>
            <a:r>
              <a:rPr lang="en-US" dirty="0"/>
              <a:t> </a:t>
            </a:r>
            <a:r>
              <a:rPr lang="en-US" dirty="0" err="1"/>
              <a:t>enim</a:t>
            </a:r>
            <a:r>
              <a:rPr lang="en-US" dirty="0"/>
              <a:t> </a:t>
            </a:r>
            <a:r>
              <a:rPr lang="en-US" dirty="0" err="1"/>
              <a:t>elit</a:t>
            </a:r>
            <a:r>
              <a:rPr lang="en-US" dirty="0"/>
              <a:t>, </a:t>
            </a:r>
            <a:r>
              <a:rPr lang="en-US" dirty="0" err="1"/>
              <a:t>rutrum</a:t>
            </a:r>
            <a:r>
              <a:rPr lang="en-US" dirty="0"/>
              <a:t> </a:t>
            </a:r>
            <a:r>
              <a:rPr lang="en-US" dirty="0" err="1"/>
              <a:t>luctus</a:t>
            </a:r>
            <a:r>
              <a:rPr lang="en-US" dirty="0"/>
              <a:t> </a:t>
            </a:r>
            <a:r>
              <a:rPr lang="en-US" dirty="0" err="1"/>
              <a:t>felis</a:t>
            </a:r>
            <a:r>
              <a:rPr lang="en-US" dirty="0"/>
              <a:t> </a:t>
            </a:r>
            <a:r>
              <a:rPr lang="en-US" dirty="0" err="1"/>
              <a:t>quis</a:t>
            </a:r>
            <a:r>
              <a:rPr lang="en-US" dirty="0"/>
              <a:t>, </a:t>
            </a:r>
            <a:r>
              <a:rPr lang="en-US" dirty="0" err="1"/>
              <a:t>suscipit</a:t>
            </a:r>
            <a:r>
              <a:rPr lang="en-US" dirty="0"/>
              <a:t> vestibulum </a:t>
            </a:r>
            <a:r>
              <a:rPr lang="en-US" dirty="0" err="1"/>
              <a:t>metus</a:t>
            </a:r>
            <a:r>
              <a:rPr lang="en-US" dirty="0"/>
              <a:t>. Nam </a:t>
            </a:r>
            <a:r>
              <a:rPr lang="en-US" dirty="0" err="1"/>
              <a:t>tincidunt</a:t>
            </a:r>
            <a:r>
              <a:rPr lang="en-US" dirty="0"/>
              <a:t>, lorem vel </a:t>
            </a:r>
            <a:r>
              <a:rPr lang="en-US" dirty="0" err="1"/>
              <a:t>finibus</a:t>
            </a:r>
            <a:r>
              <a:rPr lang="en-US" dirty="0"/>
              <a:t> </a:t>
            </a:r>
            <a:r>
              <a:rPr lang="en-US" dirty="0" err="1"/>
              <a:t>posuere</a:t>
            </a:r>
            <a:r>
              <a:rPr lang="en-US" dirty="0"/>
              <a:t>, </a:t>
            </a:r>
            <a:r>
              <a:rPr lang="en-US" dirty="0" err="1"/>
              <a:t>dapibus</a:t>
            </a:r>
            <a:r>
              <a:rPr lang="en-US" dirty="0"/>
              <a:t> at. Aenean in </a:t>
            </a:r>
            <a:r>
              <a:rPr lang="en-US" dirty="0" err="1"/>
              <a:t>viverra</a:t>
            </a:r>
            <a:r>
              <a:rPr lang="en-US" dirty="0"/>
              <a:t> </a:t>
            </a:r>
            <a:r>
              <a:rPr lang="en-US" dirty="0" err="1"/>
              <a:t>velit</a:t>
            </a:r>
            <a:r>
              <a:rPr lang="en-US" dirty="0"/>
              <a:t>. </a:t>
            </a:r>
            <a:r>
              <a:rPr lang="en-US" dirty="0" err="1"/>
              <a:t>Phasellus</a:t>
            </a:r>
            <a:r>
              <a:rPr lang="en-US" dirty="0"/>
              <a:t> </a:t>
            </a:r>
            <a:r>
              <a:rPr lang="en-US" dirty="0" err="1"/>
              <a:t>enim</a:t>
            </a:r>
            <a:r>
              <a:rPr lang="en-US" dirty="0"/>
              <a:t> </a:t>
            </a:r>
            <a:r>
              <a:rPr lang="en-US" dirty="0" err="1"/>
              <a:t>dapibus</a:t>
            </a:r>
            <a:r>
              <a:rPr lang="en-US" dirty="0"/>
              <a:t> at. Aenean in </a:t>
            </a:r>
            <a:r>
              <a:rPr lang="en-US" dirty="0" err="1"/>
              <a:t>viverra</a:t>
            </a:r>
            <a:r>
              <a:rPr lang="en-US" dirty="0"/>
              <a:t>. </a:t>
            </a:r>
            <a:r>
              <a:rPr lang="en-US" dirty="0" err="1"/>
              <a:t>Phasellus</a:t>
            </a:r>
            <a:r>
              <a:rPr lang="en-US" dirty="0"/>
              <a:t> </a:t>
            </a:r>
            <a:r>
              <a:rPr lang="en-US" dirty="0" err="1"/>
              <a:t>eni</a:t>
            </a:r>
            <a:r>
              <a:rPr lang="en-US" dirty="0"/>
              <a:t>. </a:t>
            </a:r>
          </a:p>
          <a:p>
            <a:pPr lvl="1"/>
            <a:endParaRPr lang="en-US" dirty="0"/>
          </a:p>
        </p:txBody>
      </p:sp>
      <p:sp>
        <p:nvSpPr>
          <p:cNvPr id="10" name="object 4">
            <a:extLst>
              <a:ext uri="{FF2B5EF4-FFF2-40B4-BE49-F238E27FC236}">
                <a16:creationId xmlns:a16="http://schemas.microsoft.com/office/drawing/2014/main" id="{C2CBB9AF-2678-DC01-2D67-AA31542847D4}"/>
              </a:ext>
            </a:extLst>
          </p:cNvPr>
          <p:cNvSpPr/>
          <p:nvPr/>
        </p:nvSpPr>
        <p:spPr>
          <a:xfrm>
            <a:off x="0" y="2143593"/>
            <a:ext cx="7559675" cy="1696887"/>
          </a:xfrm>
          <a:custGeom>
            <a:avLst/>
            <a:gdLst/>
            <a:ahLst/>
            <a:cxnLst/>
            <a:rect l="l" t="t" r="r" b="b"/>
            <a:pathLst>
              <a:path w="9972040" h="1485900">
                <a:moveTo>
                  <a:pt x="0" y="1485900"/>
                </a:moveTo>
                <a:lnTo>
                  <a:pt x="9972001" y="1485900"/>
                </a:lnTo>
                <a:lnTo>
                  <a:pt x="9972001" y="0"/>
                </a:lnTo>
                <a:lnTo>
                  <a:pt x="0" y="0"/>
                </a:lnTo>
                <a:lnTo>
                  <a:pt x="0" y="1485900"/>
                </a:lnTo>
                <a:close/>
              </a:path>
            </a:pathLst>
          </a:custGeom>
          <a:gradFill>
            <a:gsLst>
              <a:gs pos="0">
                <a:schemeClr val="bg1">
                  <a:alpha val="0"/>
                </a:schemeClr>
              </a:gs>
              <a:gs pos="40000">
                <a:schemeClr val="tx1">
                  <a:alpha val="16000"/>
                </a:schemeClr>
              </a:gs>
              <a:gs pos="100000">
                <a:schemeClr val="tx1">
                  <a:alpha val="45000"/>
                </a:schemeClr>
              </a:gs>
            </a:gsLst>
            <a:lin ang="5400000" scaled="1"/>
          </a:gradFill>
        </p:spPr>
        <p:txBody>
          <a:bodyPr wrap="square" lIns="0" tIns="0" rIns="0" bIns="0" rtlCol="0"/>
          <a:lstStyle/>
          <a:p>
            <a:r>
              <a:rPr lang="en-GB" sz="1349"/>
              <a:t> </a:t>
            </a:r>
            <a:endParaRPr sz="1349"/>
          </a:p>
        </p:txBody>
      </p:sp>
      <p:sp>
        <p:nvSpPr>
          <p:cNvPr id="9" name="TextBox 8">
            <a:extLst>
              <a:ext uri="{FF2B5EF4-FFF2-40B4-BE49-F238E27FC236}">
                <a16:creationId xmlns:a16="http://schemas.microsoft.com/office/drawing/2014/main" id="{EF1BCE75-7893-A60E-6D97-433EFB5EEB72}"/>
              </a:ext>
            </a:extLst>
          </p:cNvPr>
          <p:cNvSpPr txBox="1"/>
          <p:nvPr/>
        </p:nvSpPr>
        <p:spPr>
          <a:xfrm>
            <a:off x="431800" y="2533337"/>
            <a:ext cx="6704013" cy="1077218"/>
          </a:xfrm>
          <a:prstGeom prst="rect">
            <a:avLst/>
          </a:prstGeom>
          <a:effectLst>
            <a:outerShdw blurRad="220933" algn="ctr" rotWithShape="0">
              <a:prstClr val="black">
                <a:alpha val="76105"/>
              </a:prstClr>
            </a:outerShdw>
          </a:effectLst>
        </p:spPr>
        <p:txBody>
          <a:bodyPr wrap="square" rtlCol="0">
            <a:spAutoFit/>
          </a:bodyPr>
          <a:lstStyle/>
          <a:p>
            <a:r>
              <a:rPr lang="en-US" sz="3600" b="1" dirty="0">
                <a:solidFill>
                  <a:schemeClr val="bg1"/>
                </a:solidFill>
                <a:latin typeface="Lato" panose="020F0502020204030203" pitchFamily="34" charset="77"/>
              </a:rPr>
              <a:t>Project Name goes here</a:t>
            </a:r>
          </a:p>
          <a:p>
            <a:r>
              <a:rPr lang="en-US" sz="2800" dirty="0">
                <a:solidFill>
                  <a:schemeClr val="bg1"/>
                </a:solidFill>
                <a:latin typeface="Lato Light" panose="020F0302020204030203" pitchFamily="34" charset="77"/>
              </a:rPr>
              <a:t>Location </a:t>
            </a:r>
          </a:p>
        </p:txBody>
      </p:sp>
      <p:sp>
        <p:nvSpPr>
          <p:cNvPr id="11" name="Rectangle 10">
            <a:extLst>
              <a:ext uri="{FF2B5EF4-FFF2-40B4-BE49-F238E27FC236}">
                <a16:creationId xmlns:a16="http://schemas.microsoft.com/office/drawing/2014/main" id="{39596FE3-A0BA-CF1E-12FA-D84A28C1B130}"/>
              </a:ext>
            </a:extLst>
          </p:cNvPr>
          <p:cNvSpPr/>
          <p:nvPr/>
        </p:nvSpPr>
        <p:spPr>
          <a:xfrm rot="5400000">
            <a:off x="-375050" y="3032524"/>
            <a:ext cx="850448" cy="100350"/>
          </a:xfrm>
          <a:prstGeom prst="rect">
            <a:avLst/>
          </a:prstGeom>
          <a:solidFill>
            <a:srgbClr val="FF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Lato" panose="020F0502020204030203" pitchFamily="34" charset="0"/>
            </a:endParaRPr>
          </a:p>
        </p:txBody>
      </p:sp>
      <p:pic>
        <p:nvPicPr>
          <p:cNvPr id="18" name="Picture 17">
            <a:extLst>
              <a:ext uri="{FF2B5EF4-FFF2-40B4-BE49-F238E27FC236}">
                <a16:creationId xmlns:a16="http://schemas.microsoft.com/office/drawing/2014/main" id="{CDF118A2-21FE-6851-B7E9-E43C33BB0B53}"/>
              </a:ext>
            </a:extLst>
          </p:cNvPr>
          <p:cNvPicPr>
            <a:picLocks noChangeAspect="1"/>
          </p:cNvPicPr>
          <p:nvPr/>
        </p:nvPicPr>
        <p:blipFill>
          <a:blip r:embed="rId12"/>
          <a:stretch>
            <a:fillRect/>
          </a:stretch>
        </p:blipFill>
        <p:spPr>
          <a:xfrm>
            <a:off x="5803813" y="439738"/>
            <a:ext cx="1332000" cy="449550"/>
          </a:xfrm>
          <a:prstGeom prst="rect">
            <a:avLst/>
          </a:prstGeom>
          <a:effectLst>
            <a:outerShdw blurRad="220933" algn="ctr" rotWithShape="0">
              <a:prstClr val="black">
                <a:alpha val="90760"/>
              </a:prstClr>
            </a:outerShdw>
          </a:effectLst>
        </p:spPr>
      </p:pic>
      <p:sp>
        <p:nvSpPr>
          <p:cNvPr id="2" name="TextBox 1">
            <a:extLst>
              <a:ext uri="{FF2B5EF4-FFF2-40B4-BE49-F238E27FC236}">
                <a16:creationId xmlns:a16="http://schemas.microsoft.com/office/drawing/2014/main" id="{EFE5B842-CF51-DD41-5AF5-978579C15C42}"/>
              </a:ext>
            </a:extLst>
          </p:cNvPr>
          <p:cNvSpPr txBox="1"/>
          <p:nvPr/>
        </p:nvSpPr>
        <p:spPr>
          <a:xfrm>
            <a:off x="431800" y="424498"/>
            <a:ext cx="6704013" cy="246221"/>
          </a:xfrm>
          <a:prstGeom prst="rect">
            <a:avLst/>
          </a:prstGeom>
          <a:effectLst>
            <a:outerShdw blurRad="220933" algn="ctr" rotWithShape="0">
              <a:prstClr val="black">
                <a:alpha val="76105"/>
              </a:prstClr>
            </a:outerShdw>
          </a:effectLst>
        </p:spPr>
        <p:txBody>
          <a:bodyPr wrap="square" rtlCol="0">
            <a:spAutoFit/>
          </a:bodyPr>
          <a:lstStyle/>
          <a:p>
            <a:r>
              <a:rPr lang="en-US" sz="1000" b="1" dirty="0">
                <a:solidFill>
                  <a:schemeClr val="bg1"/>
                </a:solidFill>
                <a:latin typeface="Lato" panose="020F0502020204030203" pitchFamily="34" charset="0"/>
                <a:ea typeface="Lato" panose="020F0502020204030203" pitchFamily="34" charset="0"/>
                <a:cs typeface="Lato" panose="020F0502020204030203" pitchFamily="34" charset="0"/>
              </a:rPr>
              <a:t>FM-INF-403 (01) Knowledge Case Study</a:t>
            </a:r>
            <a:endParaRPr lang="en-US" sz="1000" dirty="0">
              <a:solidFill>
                <a:schemeClr val="bg1"/>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860459630"/>
      </p:ext>
    </p:extLst>
  </p:cSld>
  <p:clrMapOvr>
    <a:masterClrMapping/>
  </p:clrMapOvr>
  <p:extLst>
    <p:ext uri="{6950BFC3-D8DA-4A85-94F7-54DA5524770B}">
      <p188:commentRel xmlns:p188="http://schemas.microsoft.com/office/powerpoint/2018/8/main" r:id="rId3"/>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AB3EAAB1-3AEF-665C-CD25-4A1F50939841}"/>
              </a:ext>
            </a:extLst>
          </p:cNvPr>
          <p:cNvSpPr>
            <a:spLocks noGrp="1"/>
          </p:cNvSpPr>
          <p:nvPr>
            <p:ph type="body" sz="quarter" idx="12"/>
          </p:nvPr>
        </p:nvSpPr>
        <p:spPr>
          <a:xfrm>
            <a:off x="3887788" y="2638094"/>
            <a:ext cx="3248025" cy="7613981"/>
          </a:xfrm>
        </p:spPr>
        <p:txBody>
          <a:bodyPr>
            <a:noAutofit/>
          </a:bodyPr>
          <a:lstStyle/>
          <a:p>
            <a:r>
              <a:rPr lang="en-US" dirty="0"/>
              <a:t>Description</a:t>
            </a:r>
          </a:p>
          <a:p>
            <a:pPr lvl="1"/>
            <a:r>
              <a:rPr lang="en-US" dirty="0"/>
              <a:t>[Provide some context around the case study and set the scene. What was the </a:t>
            </a:r>
            <a:r>
              <a:rPr lang="en-GB" dirty="0"/>
              <a:t>specific problem to be solved, challenge or opportunity faced that needs to be shared and learnt from; and what potential impact may it have had.</a:t>
            </a:r>
            <a:r>
              <a:rPr lang="en-US" dirty="0"/>
              <a:t>]</a:t>
            </a:r>
          </a:p>
          <a:p>
            <a:r>
              <a:rPr lang="en-US" dirty="0"/>
              <a:t>Action </a:t>
            </a:r>
          </a:p>
          <a:p>
            <a:pPr lvl="1"/>
            <a:r>
              <a:rPr lang="en-US" dirty="0"/>
              <a:t>[What we did, the steps you took to address the task. If you used specific methods, analysis, tools to tackle the issue, please identify what you used.]</a:t>
            </a:r>
          </a:p>
          <a:p>
            <a:pPr lvl="1"/>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Vestibulum </a:t>
            </a:r>
            <a:r>
              <a:rPr lang="en-US" dirty="0" err="1"/>
              <a:t>condimentum</a:t>
            </a:r>
            <a:r>
              <a:rPr lang="en-US" dirty="0"/>
              <a:t> </a:t>
            </a:r>
            <a:r>
              <a:rPr lang="en-US" dirty="0" err="1"/>
              <a:t>tincidunt</a:t>
            </a:r>
            <a:r>
              <a:rPr lang="en-US" dirty="0"/>
              <a:t> </a:t>
            </a:r>
            <a:r>
              <a:rPr lang="en-US" dirty="0" err="1"/>
              <a:t>viverra</a:t>
            </a:r>
            <a:r>
              <a:rPr lang="en-US" dirty="0"/>
              <a:t>. Donec </a:t>
            </a:r>
            <a:r>
              <a:rPr lang="en-US" dirty="0" err="1"/>
              <a:t>efficitur</a:t>
            </a:r>
            <a:r>
              <a:rPr lang="en-US" dirty="0"/>
              <a:t> </a:t>
            </a:r>
            <a:r>
              <a:rPr lang="en-US" dirty="0" err="1"/>
              <a:t>vulputate</a:t>
            </a:r>
            <a:r>
              <a:rPr lang="en-US" dirty="0"/>
              <a:t> </a:t>
            </a:r>
            <a:r>
              <a:rPr lang="en-US" dirty="0" err="1"/>
              <a:t>tellus</a:t>
            </a:r>
            <a:r>
              <a:rPr lang="en-US" dirty="0"/>
              <a:t>, </a:t>
            </a:r>
            <a:r>
              <a:rPr lang="en-US" dirty="0" err="1"/>
              <a:t>eget</a:t>
            </a:r>
            <a:r>
              <a:rPr lang="en-US" dirty="0"/>
              <a:t> </a:t>
            </a:r>
            <a:r>
              <a:rPr lang="en-US" dirty="0" err="1"/>
              <a:t>aliquet</a:t>
            </a:r>
            <a:r>
              <a:rPr lang="en-US" dirty="0"/>
              <a:t> </a:t>
            </a:r>
            <a:r>
              <a:rPr lang="en-US" dirty="0" err="1"/>
              <a:t>nunc</a:t>
            </a:r>
            <a:r>
              <a:rPr lang="en-US" dirty="0"/>
              <a:t> </a:t>
            </a:r>
            <a:r>
              <a:rPr lang="en-US" dirty="0" err="1"/>
              <a:t>dapibus</a:t>
            </a:r>
            <a:r>
              <a:rPr lang="en-US" dirty="0"/>
              <a:t> at. Aenean in </a:t>
            </a:r>
            <a:r>
              <a:rPr lang="en-US" dirty="0" err="1"/>
              <a:t>viverra</a:t>
            </a:r>
            <a:r>
              <a:rPr lang="en-US" dirty="0"/>
              <a:t> </a:t>
            </a:r>
            <a:r>
              <a:rPr lang="en-US" dirty="0" err="1"/>
              <a:t>velit</a:t>
            </a:r>
            <a:r>
              <a:rPr lang="en-US" dirty="0"/>
              <a:t>. </a:t>
            </a:r>
            <a:r>
              <a:rPr lang="en-US" dirty="0" err="1"/>
              <a:t>Phasellus</a:t>
            </a:r>
            <a:r>
              <a:rPr lang="en-US" dirty="0"/>
              <a:t> </a:t>
            </a:r>
            <a:r>
              <a:rPr lang="en-US" dirty="0" err="1"/>
              <a:t>enim</a:t>
            </a:r>
            <a:r>
              <a:rPr lang="en-US" dirty="0"/>
              <a:t> </a:t>
            </a:r>
            <a:r>
              <a:rPr lang="en-US" dirty="0" err="1"/>
              <a:t>elit</a:t>
            </a:r>
            <a:r>
              <a:rPr lang="en-US" dirty="0"/>
              <a:t>, </a:t>
            </a:r>
            <a:r>
              <a:rPr lang="en-US" dirty="0" err="1"/>
              <a:t>rutrum</a:t>
            </a:r>
            <a:r>
              <a:rPr lang="en-US" dirty="0"/>
              <a:t> </a:t>
            </a:r>
            <a:r>
              <a:rPr lang="en-US" dirty="0" err="1"/>
              <a:t>luctus</a:t>
            </a:r>
            <a:r>
              <a:rPr lang="en-US" dirty="0"/>
              <a:t> </a:t>
            </a:r>
            <a:r>
              <a:rPr lang="en-US" dirty="0" err="1"/>
              <a:t>felis</a:t>
            </a:r>
            <a:r>
              <a:rPr lang="en-US" dirty="0"/>
              <a:t> </a:t>
            </a:r>
            <a:r>
              <a:rPr lang="en-US" dirty="0" err="1"/>
              <a:t>quis</a:t>
            </a:r>
            <a:r>
              <a:rPr lang="en-US" dirty="0"/>
              <a:t>, </a:t>
            </a:r>
            <a:r>
              <a:rPr lang="en-US" dirty="0" err="1"/>
              <a:t>suscipit</a:t>
            </a:r>
            <a:r>
              <a:rPr lang="en-US" dirty="0"/>
              <a:t> vestibulum </a:t>
            </a:r>
            <a:r>
              <a:rPr lang="en-US" dirty="0" err="1"/>
              <a:t>metus</a:t>
            </a:r>
            <a:r>
              <a:rPr lang="en-US" dirty="0"/>
              <a:t>. Nam </a:t>
            </a:r>
            <a:r>
              <a:rPr lang="en-US" dirty="0" err="1"/>
              <a:t>tincidunt</a:t>
            </a:r>
            <a:r>
              <a:rPr lang="en-US" dirty="0"/>
              <a:t>, lorem vel </a:t>
            </a:r>
            <a:r>
              <a:rPr lang="en-US" dirty="0" err="1"/>
              <a:t>finibus</a:t>
            </a:r>
            <a:r>
              <a:rPr lang="en-US" dirty="0"/>
              <a:t> </a:t>
            </a:r>
            <a:r>
              <a:rPr lang="en-US" dirty="0" err="1"/>
              <a:t>posuere</a:t>
            </a:r>
            <a:r>
              <a:rPr lang="en-US" dirty="0"/>
              <a:t>, </a:t>
            </a:r>
            <a:r>
              <a:rPr lang="en-US" dirty="0" err="1"/>
              <a:t>dapibus</a:t>
            </a:r>
            <a:r>
              <a:rPr lang="en-US" dirty="0"/>
              <a:t> at. Aenean in </a:t>
            </a:r>
            <a:r>
              <a:rPr lang="en-US" dirty="0" err="1"/>
              <a:t>viverra</a:t>
            </a:r>
            <a:r>
              <a:rPr lang="en-US" dirty="0"/>
              <a:t> </a:t>
            </a:r>
            <a:r>
              <a:rPr lang="en-US" dirty="0" err="1"/>
              <a:t>velit</a:t>
            </a:r>
            <a:r>
              <a:rPr lang="en-US" dirty="0"/>
              <a:t>. </a:t>
            </a:r>
            <a:r>
              <a:rPr lang="en-US" dirty="0" err="1"/>
              <a:t>Phasellus</a:t>
            </a:r>
            <a:r>
              <a:rPr lang="en-US" dirty="0"/>
              <a:t> </a:t>
            </a:r>
            <a:r>
              <a:rPr lang="en-US" dirty="0" err="1"/>
              <a:t>enim</a:t>
            </a:r>
            <a:r>
              <a:rPr lang="en-US" dirty="0"/>
              <a:t> </a:t>
            </a:r>
            <a:r>
              <a:rPr lang="en-US" dirty="0" err="1"/>
              <a:t>dapibus</a:t>
            </a:r>
            <a:r>
              <a:rPr lang="en-US" dirty="0"/>
              <a:t> at. Aenean in </a:t>
            </a:r>
            <a:r>
              <a:rPr lang="en-US" dirty="0" err="1"/>
              <a:t>viverra</a:t>
            </a:r>
            <a:r>
              <a:rPr lang="en-US" dirty="0"/>
              <a:t>. </a:t>
            </a:r>
            <a:r>
              <a:rPr lang="en-US" dirty="0" err="1"/>
              <a:t>Phasellus</a:t>
            </a:r>
            <a:r>
              <a:rPr lang="en-US" dirty="0"/>
              <a:t> </a:t>
            </a:r>
            <a:r>
              <a:rPr lang="en-US" dirty="0" err="1"/>
              <a:t>eni</a:t>
            </a:r>
            <a:r>
              <a:rPr lang="en-US" dirty="0"/>
              <a:t>.</a:t>
            </a:r>
          </a:p>
          <a:p>
            <a:pPr lvl="1"/>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Vestibulum </a:t>
            </a:r>
            <a:r>
              <a:rPr lang="en-US" dirty="0" err="1"/>
              <a:t>condimentum</a:t>
            </a:r>
            <a:r>
              <a:rPr lang="en-US" dirty="0"/>
              <a:t> </a:t>
            </a:r>
            <a:r>
              <a:rPr lang="en-US" dirty="0" err="1"/>
              <a:t>tincidunt</a:t>
            </a:r>
            <a:r>
              <a:rPr lang="en-US" dirty="0"/>
              <a:t> </a:t>
            </a:r>
            <a:r>
              <a:rPr lang="en-US" dirty="0" err="1"/>
              <a:t>viverra</a:t>
            </a:r>
            <a:r>
              <a:rPr lang="en-US" dirty="0"/>
              <a:t>. Donec </a:t>
            </a:r>
            <a:r>
              <a:rPr lang="en-US" dirty="0" err="1"/>
              <a:t>efficitur</a:t>
            </a:r>
            <a:r>
              <a:rPr lang="en-US" dirty="0"/>
              <a:t> </a:t>
            </a:r>
            <a:r>
              <a:rPr lang="en-US" dirty="0" err="1"/>
              <a:t>vulputate</a:t>
            </a:r>
            <a:r>
              <a:rPr lang="en-US" dirty="0"/>
              <a:t> </a:t>
            </a:r>
            <a:r>
              <a:rPr lang="en-US" dirty="0" err="1"/>
              <a:t>tellus</a:t>
            </a:r>
            <a:r>
              <a:rPr lang="en-US" dirty="0"/>
              <a:t>, </a:t>
            </a:r>
            <a:r>
              <a:rPr lang="en-US" dirty="0" err="1"/>
              <a:t>eget</a:t>
            </a:r>
            <a:r>
              <a:rPr lang="en-US" dirty="0"/>
              <a:t> </a:t>
            </a:r>
            <a:r>
              <a:rPr lang="en-US" dirty="0" err="1"/>
              <a:t>aliquet</a:t>
            </a:r>
            <a:r>
              <a:rPr lang="en-US" dirty="0"/>
              <a:t> </a:t>
            </a:r>
            <a:r>
              <a:rPr lang="en-US" dirty="0" err="1"/>
              <a:t>nunc</a:t>
            </a:r>
            <a:r>
              <a:rPr lang="en-US" dirty="0"/>
              <a:t> </a:t>
            </a:r>
            <a:r>
              <a:rPr lang="en-US" dirty="0" err="1"/>
              <a:t>dapibus</a:t>
            </a:r>
            <a:r>
              <a:rPr lang="en-US" dirty="0"/>
              <a:t> at. Aenean in </a:t>
            </a:r>
            <a:r>
              <a:rPr lang="en-US" dirty="0" err="1"/>
              <a:t>viverra</a:t>
            </a:r>
            <a:r>
              <a:rPr lang="en-US" dirty="0"/>
              <a:t> </a:t>
            </a:r>
            <a:r>
              <a:rPr lang="en-US" dirty="0" err="1"/>
              <a:t>velit</a:t>
            </a:r>
            <a:r>
              <a:rPr lang="en-US" dirty="0"/>
              <a:t>. </a:t>
            </a:r>
            <a:r>
              <a:rPr lang="en-US" dirty="0" err="1"/>
              <a:t>Phasellus</a:t>
            </a:r>
            <a:r>
              <a:rPr lang="en-US" dirty="0"/>
              <a:t> </a:t>
            </a:r>
            <a:r>
              <a:rPr lang="en-US" dirty="0" err="1"/>
              <a:t>enim</a:t>
            </a:r>
            <a:r>
              <a:rPr lang="en-US" dirty="0"/>
              <a:t> </a:t>
            </a:r>
            <a:r>
              <a:rPr lang="en-US" dirty="0" err="1"/>
              <a:t>elit</a:t>
            </a:r>
            <a:r>
              <a:rPr lang="en-US" dirty="0"/>
              <a:t>, </a:t>
            </a:r>
            <a:r>
              <a:rPr lang="en-US" dirty="0" err="1"/>
              <a:t>rutrum</a:t>
            </a:r>
            <a:r>
              <a:rPr lang="en-US" dirty="0"/>
              <a:t> </a:t>
            </a:r>
            <a:r>
              <a:rPr lang="en-US" dirty="0" err="1"/>
              <a:t>luctus</a:t>
            </a:r>
            <a:r>
              <a:rPr lang="en-US" dirty="0"/>
              <a:t> </a:t>
            </a:r>
            <a:r>
              <a:rPr lang="en-US" dirty="0" err="1"/>
              <a:t>felis</a:t>
            </a:r>
            <a:r>
              <a:rPr lang="en-US" dirty="0"/>
              <a:t> </a:t>
            </a:r>
            <a:r>
              <a:rPr lang="en-US" dirty="0" err="1"/>
              <a:t>quis</a:t>
            </a:r>
            <a:r>
              <a:rPr lang="en-US" dirty="0"/>
              <a:t>, </a:t>
            </a:r>
            <a:r>
              <a:rPr lang="en-US" dirty="0" err="1"/>
              <a:t>suscipit</a:t>
            </a:r>
            <a:r>
              <a:rPr lang="en-US" dirty="0"/>
              <a:t> vestibulum </a:t>
            </a:r>
            <a:r>
              <a:rPr lang="en-US" dirty="0" err="1"/>
              <a:t>dapibus</a:t>
            </a:r>
            <a:r>
              <a:rPr lang="en-US" dirty="0"/>
              <a:t> at. Aenean in </a:t>
            </a:r>
            <a:r>
              <a:rPr lang="en-US" dirty="0" err="1"/>
              <a:t>viverra</a:t>
            </a:r>
            <a:r>
              <a:rPr lang="en-US" dirty="0"/>
              <a:t> </a:t>
            </a:r>
            <a:r>
              <a:rPr lang="en-US" dirty="0" err="1"/>
              <a:t>velit</a:t>
            </a:r>
            <a:r>
              <a:rPr lang="en-US" dirty="0"/>
              <a:t>. </a:t>
            </a:r>
            <a:r>
              <a:rPr lang="en-US" dirty="0" err="1"/>
              <a:t>Phasellus</a:t>
            </a:r>
            <a:r>
              <a:rPr lang="en-US" dirty="0"/>
              <a:t> </a:t>
            </a:r>
            <a:r>
              <a:rPr lang="en-US" dirty="0" err="1"/>
              <a:t>enim</a:t>
            </a:r>
            <a:r>
              <a:rPr lang="en-US" dirty="0"/>
              <a:t> </a:t>
            </a:r>
            <a:r>
              <a:rPr lang="en-US" dirty="0" err="1"/>
              <a:t>dapibus</a:t>
            </a:r>
            <a:r>
              <a:rPr lang="en-US" dirty="0"/>
              <a:t> at. Aenean in </a:t>
            </a:r>
            <a:r>
              <a:rPr lang="en-US" dirty="0" err="1"/>
              <a:t>viverra</a:t>
            </a:r>
            <a:r>
              <a:rPr lang="en-US" dirty="0"/>
              <a:t>. </a:t>
            </a:r>
            <a:r>
              <a:rPr lang="en-US" dirty="0" err="1"/>
              <a:t>Phasellus</a:t>
            </a:r>
            <a:r>
              <a:rPr lang="en-US" dirty="0"/>
              <a:t> </a:t>
            </a:r>
            <a:r>
              <a:rPr lang="en-US" dirty="0" err="1"/>
              <a:t>eni</a:t>
            </a:r>
            <a:r>
              <a:rPr lang="en-US" dirty="0"/>
              <a:t>.</a:t>
            </a:r>
          </a:p>
          <a:p>
            <a:pPr lvl="1"/>
            <a:endParaRPr lang="en-US" dirty="0"/>
          </a:p>
        </p:txBody>
      </p:sp>
      <p:sp>
        <p:nvSpPr>
          <p:cNvPr id="12" name="Text Placeholder 11">
            <a:extLst>
              <a:ext uri="{FF2B5EF4-FFF2-40B4-BE49-F238E27FC236}">
                <a16:creationId xmlns:a16="http://schemas.microsoft.com/office/drawing/2014/main" id="{6F7F7978-D5D7-37E2-7771-330BB8200A93}"/>
              </a:ext>
            </a:extLst>
          </p:cNvPr>
          <p:cNvSpPr>
            <a:spLocks noGrp="1"/>
          </p:cNvSpPr>
          <p:nvPr>
            <p:ph type="body" sz="quarter" idx="13"/>
          </p:nvPr>
        </p:nvSpPr>
        <p:spPr>
          <a:xfrm>
            <a:off x="431800" y="1216025"/>
            <a:ext cx="6704013" cy="1077913"/>
          </a:xfrm>
        </p:spPr>
        <p:txBody>
          <a:bodyPr/>
          <a:lstStyle/>
          <a:p>
            <a:r>
              <a:rPr lang="en-US" dirty="0"/>
              <a:t>[Project Name goes here]</a:t>
            </a:r>
          </a:p>
          <a:p>
            <a:pPr lvl="1"/>
            <a:r>
              <a:rPr lang="en-US" dirty="0"/>
              <a:t>[Location]</a:t>
            </a:r>
          </a:p>
        </p:txBody>
      </p:sp>
      <p:graphicFrame>
        <p:nvGraphicFramePr>
          <p:cNvPr id="6" name="Table Placeholder 18">
            <a:extLst>
              <a:ext uri="{FF2B5EF4-FFF2-40B4-BE49-F238E27FC236}">
                <a16:creationId xmlns:a16="http://schemas.microsoft.com/office/drawing/2014/main" id="{FCB2D4CF-95C9-F257-0EC6-A5BE95D10933}"/>
              </a:ext>
            </a:extLst>
          </p:cNvPr>
          <p:cNvGraphicFramePr>
            <a:graphicFrameLocks noGrp="1"/>
          </p:cNvGraphicFramePr>
          <p:nvPr>
            <p:ph type="tbl" sz="quarter" idx="11"/>
            <p:extLst>
              <p:ext uri="{D42A27DB-BD31-4B8C-83A1-F6EECF244321}">
                <p14:modId xmlns:p14="http://schemas.microsoft.com/office/powerpoint/2010/main" val="3605445676"/>
              </p:ext>
            </p:extLst>
          </p:nvPr>
        </p:nvGraphicFramePr>
        <p:xfrm>
          <a:off x="669925" y="2892424"/>
          <a:ext cx="2805112" cy="7687014"/>
        </p:xfrm>
        <a:graphic>
          <a:graphicData uri="http://schemas.openxmlformats.org/drawingml/2006/table">
            <a:tbl>
              <a:tblPr>
                <a:tableStyleId>{5C22544A-7EE6-4342-B048-85BDC9FD1C3A}</a:tableStyleId>
              </a:tblPr>
              <a:tblGrid>
                <a:gridCol w="2499477">
                  <a:extLst>
                    <a:ext uri="{9D8B030D-6E8A-4147-A177-3AD203B41FA5}">
                      <a16:colId xmlns:a16="http://schemas.microsoft.com/office/drawing/2014/main" val="986108524"/>
                    </a:ext>
                  </a:extLst>
                </a:gridCol>
                <a:gridCol w="305635">
                  <a:extLst>
                    <a:ext uri="{9D8B030D-6E8A-4147-A177-3AD203B41FA5}">
                      <a16:colId xmlns:a16="http://schemas.microsoft.com/office/drawing/2014/main" val="1908097571"/>
                    </a:ext>
                  </a:extLst>
                </a:gridCol>
              </a:tblGrid>
              <a:tr h="434301">
                <a:tc gridSpan="2">
                  <a:txBody>
                    <a:bodyPr/>
                    <a:lstStyle/>
                    <a:p>
                      <a:r>
                        <a:rPr lang="en-US" sz="1400" b="1" i="0" dirty="0">
                          <a:solidFill>
                            <a:schemeClr val="tx1">
                              <a:lumMod val="65000"/>
                              <a:lumOff val="35000"/>
                            </a:schemeClr>
                          </a:solidFill>
                          <a:latin typeface="Lato Black" panose="020F0502020204030203" pitchFamily="34" charset="77"/>
                        </a:rPr>
                        <a:t>Contact details (Name/email):</a:t>
                      </a:r>
                    </a:p>
                  </a:txBody>
                  <a:tcPr marL="0" marR="0" marT="36000" marB="36000">
                    <a:lnL w="12700" cmpd="sng">
                      <a:noFill/>
                    </a:lnL>
                    <a:lnR w="12700" cmpd="sng">
                      <a:noFill/>
                    </a:lnR>
                    <a:lnT w="6350" cap="flat" cmpd="sng" algn="ctr">
                      <a:solidFill>
                        <a:schemeClr val="tx1">
                          <a:lumMod val="65000"/>
                          <a:lumOff val="3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3934022167"/>
                  </a:ext>
                </a:extLst>
              </a:tr>
              <a:tr h="966181">
                <a:tc gridSpan="2">
                  <a:txBody>
                    <a:bodyPr/>
                    <a:lstStyle/>
                    <a:p>
                      <a:pPr>
                        <a:lnSpc>
                          <a:spcPts val="1560"/>
                        </a:lnSpc>
                      </a:pPr>
                      <a:r>
                        <a:rPr lang="en-US" sz="1000" dirty="0">
                          <a:solidFill>
                            <a:schemeClr val="tx1">
                              <a:lumMod val="65000"/>
                              <a:lumOff val="35000"/>
                            </a:schemeClr>
                          </a:solidFill>
                          <a:latin typeface="Lato" panose="020F0502020204030203" pitchFamily="34" charset="77"/>
                        </a:rPr>
                        <a:t>Name Surname</a:t>
                      </a:r>
                    </a:p>
                    <a:p>
                      <a:pPr>
                        <a:lnSpc>
                          <a:spcPts val="1560"/>
                        </a:lnSpc>
                      </a:pPr>
                      <a:r>
                        <a:rPr lang="en-US" sz="1000" dirty="0">
                          <a:solidFill>
                            <a:schemeClr val="tx1">
                              <a:lumMod val="65000"/>
                              <a:lumOff val="35000"/>
                            </a:schemeClr>
                          </a:solidFill>
                          <a:latin typeface="Lato" panose="020F0502020204030203" pitchFamily="34" charset="77"/>
                        </a:rPr>
                        <a:t>name.surname@email.com</a:t>
                      </a:r>
                    </a:p>
                  </a:txBody>
                  <a:tcPr marL="0" marR="0" marT="36000" marB="216000">
                    <a:lnL w="12700" cmpd="sng">
                      <a:noFill/>
                    </a:lnL>
                    <a:lnR w="12700" cmpd="sng">
                      <a:noFill/>
                    </a:lnR>
                    <a:lnT w="6350" cap="flat" cmpd="sng" algn="ctr">
                      <a:no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3602260954"/>
                  </a:ext>
                </a:extLst>
              </a:tr>
              <a:tr h="372400">
                <a:tc gridSpan="2">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en-US" sz="1600" b="1" i="0" kern="1200" dirty="0">
                          <a:solidFill>
                            <a:schemeClr val="tx1">
                              <a:lumMod val="65000"/>
                              <a:lumOff val="35000"/>
                            </a:schemeClr>
                          </a:solidFill>
                          <a:latin typeface="Lato Black" panose="020F0502020204030203" pitchFamily="34" charset="77"/>
                          <a:ea typeface="+mn-ea"/>
                          <a:cs typeface="+mn-cs"/>
                        </a:rPr>
                        <a:t>Date: </a:t>
                      </a:r>
                      <a:r>
                        <a:rPr lang="en-US" sz="1400" kern="1200" dirty="0">
                          <a:solidFill>
                            <a:schemeClr val="tx1">
                              <a:lumMod val="65000"/>
                              <a:lumOff val="35000"/>
                            </a:schemeClr>
                          </a:solidFill>
                          <a:latin typeface="Lato" panose="020F0502020204030203" pitchFamily="34" charset="77"/>
                          <a:ea typeface="+mn-ea"/>
                          <a:cs typeface="+mn-cs"/>
                        </a:rPr>
                        <a:t>XX/XX/XXXX</a:t>
                      </a:r>
                    </a:p>
                    <a:p>
                      <a:pPr marL="0" marR="0" lvl="0" indent="0" algn="l" defTabSz="755934" rtl="0" eaLnBrk="1" fontAlgn="auto" latinLnBrk="0" hangingPunct="1">
                        <a:lnSpc>
                          <a:spcPct val="100000"/>
                        </a:lnSpc>
                        <a:spcBef>
                          <a:spcPts val="0"/>
                        </a:spcBef>
                        <a:spcAft>
                          <a:spcPts val="0"/>
                        </a:spcAft>
                        <a:buClrTx/>
                        <a:buSzTx/>
                        <a:buFontTx/>
                        <a:buNone/>
                        <a:tabLst/>
                        <a:defRPr/>
                      </a:pPr>
                      <a:endParaRPr lang="en-US" sz="1400" b="1" i="0" kern="1200" dirty="0">
                        <a:solidFill>
                          <a:schemeClr val="tx1">
                            <a:lumMod val="65000"/>
                            <a:lumOff val="35000"/>
                          </a:schemeClr>
                        </a:solidFill>
                        <a:latin typeface="Lato Black" panose="020F0502020204030203" pitchFamily="34" charset="77"/>
                        <a:ea typeface="+mn-ea"/>
                        <a:cs typeface="+mn-cs"/>
                      </a:endParaRPr>
                    </a:p>
                  </a:txBody>
                  <a:tcPr marL="0" marR="0" marT="36000" marB="36000">
                    <a:lnL w="12700" cmpd="sng">
                      <a:noFill/>
                    </a:lnL>
                    <a:lnR w="12700" cmpd="sng">
                      <a:noFill/>
                    </a:lnR>
                    <a:lnT w="6350" cap="flat" cmpd="sng" algn="ctr">
                      <a:solidFill>
                        <a:schemeClr val="tx1">
                          <a:lumMod val="65000"/>
                          <a:lumOff val="35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49178886"/>
                  </a:ext>
                </a:extLst>
              </a:tr>
              <a:tr h="353216">
                <a:tc gridSpan="2">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lang="en-US" sz="1400" b="1" i="0" kern="1200" dirty="0">
                          <a:solidFill>
                            <a:schemeClr val="tx1">
                              <a:lumMod val="65000"/>
                              <a:lumOff val="35000"/>
                            </a:schemeClr>
                          </a:solidFill>
                          <a:latin typeface="Lato Black" panose="020F0502020204030203" pitchFamily="34" charset="77"/>
                          <a:ea typeface="+mn-ea"/>
                          <a:cs typeface="+mn-cs"/>
                        </a:rPr>
                        <a:t>Case Study No:</a:t>
                      </a:r>
                    </a:p>
                  </a:txBody>
                  <a:tcPr marL="0" marR="0" marT="36000" marB="36000">
                    <a:lnL w="12700" cmpd="sng">
                      <a:noFill/>
                    </a:lnL>
                    <a:lnR w="12700" cmpd="sng">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extLst>
                  <a:ext uri="{0D108BD9-81ED-4DB2-BD59-A6C34878D82A}">
                    <a16:rowId xmlns:a16="http://schemas.microsoft.com/office/drawing/2014/main" val="4140991500"/>
                  </a:ext>
                </a:extLst>
              </a:tr>
              <a:tr h="543881">
                <a:tc gridSpan="2">
                  <a:txBody>
                    <a:bodyPr/>
                    <a:lstStyle/>
                    <a:p>
                      <a:pPr marL="0" algn="l" defTabSz="755934" rtl="0" eaLnBrk="1" latinLnBrk="0" hangingPunct="1"/>
                      <a:r>
                        <a:rPr lang="en-US" sz="1400" b="1" i="0" kern="1200" dirty="0">
                          <a:solidFill>
                            <a:schemeClr val="tx1">
                              <a:lumMod val="65000"/>
                              <a:lumOff val="35000"/>
                            </a:schemeClr>
                          </a:solidFill>
                          <a:latin typeface="Lato Black" panose="020F0502020204030203" pitchFamily="34" charset="77"/>
                          <a:ea typeface="+mn-ea"/>
                          <a:cs typeface="+mn-cs"/>
                        </a:rPr>
                        <a:t>Knowledge/Case Study Type:</a:t>
                      </a:r>
                    </a:p>
                  </a:txBody>
                  <a:tcPr marL="0" marR="0" marT="36000" marB="108000">
                    <a:lnL w="12700" cmpd="sng">
                      <a:noFill/>
                    </a:lnL>
                    <a:lnR w="12700" cmpd="sng">
                      <a:noFill/>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2762590462"/>
                  </a:ext>
                </a:extLst>
              </a:tr>
              <a:tr h="384134">
                <a:tc>
                  <a:txBody>
                    <a:bodyPr/>
                    <a:lstStyle/>
                    <a:p>
                      <a:r>
                        <a:rPr lang="en-US" sz="1000" dirty="0">
                          <a:solidFill>
                            <a:schemeClr val="tx1">
                              <a:lumMod val="65000"/>
                              <a:lumOff val="35000"/>
                            </a:schemeClr>
                          </a:solidFill>
                          <a:latin typeface="Lato" panose="020F0502020204030203" pitchFamily="34" charset="77"/>
                        </a:rPr>
                        <a:t>Health, Safety and Wellbeing</a:t>
                      </a:r>
                    </a:p>
                  </a:txBody>
                  <a:tcPr marL="0" marR="0" marT="36000" marB="36000">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sz="1400" dirty="0">
                        <a:solidFill>
                          <a:schemeClr val="tx1">
                            <a:lumMod val="65000"/>
                            <a:lumOff val="35000"/>
                          </a:schemeClr>
                        </a:solidFill>
                        <a:latin typeface="Lato" panose="020F0502020204030203" pitchFamily="34" charset="77"/>
                      </a:endParaRPr>
                    </a:p>
                  </a:txBody>
                  <a:tcPr marL="0" marR="0" marT="36000" marB="36000">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blipFill>
                      <a:blip r:embed="rId3"/>
                      <a:stretch>
                        <a:fillRect/>
                      </a:stretch>
                    </a:blipFill>
                  </a:tcPr>
                </a:tc>
                <a:extLst>
                  <a:ext uri="{0D108BD9-81ED-4DB2-BD59-A6C34878D82A}">
                    <a16:rowId xmlns:a16="http://schemas.microsoft.com/office/drawing/2014/main" val="1416286682"/>
                  </a:ext>
                </a:extLst>
              </a:tr>
              <a:tr h="384134">
                <a:tc>
                  <a:txBody>
                    <a:bodyPr/>
                    <a:lstStyle/>
                    <a:p>
                      <a:r>
                        <a:rPr lang="en-US" sz="1000" dirty="0">
                          <a:solidFill>
                            <a:schemeClr val="tx1">
                              <a:lumMod val="65000"/>
                              <a:lumOff val="35000"/>
                            </a:schemeClr>
                          </a:solidFill>
                          <a:latin typeface="Lato" panose="020F0502020204030203" pitchFamily="34" charset="77"/>
                        </a:rPr>
                        <a:t>Quality, Efficiency &amp; Improvement</a:t>
                      </a:r>
                    </a:p>
                  </a:txBody>
                  <a:tcPr marL="0" marR="0" marT="36000" marB="3600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400" dirty="0">
                        <a:solidFill>
                          <a:schemeClr val="tx1">
                            <a:lumMod val="65000"/>
                            <a:lumOff val="35000"/>
                          </a:schemeClr>
                        </a:solidFill>
                        <a:latin typeface="Lato" panose="020F0502020204030203" pitchFamily="34" charset="77"/>
                      </a:endParaRPr>
                    </a:p>
                  </a:txBody>
                  <a:tcPr marL="0" marR="0" marT="36000" marB="36000">
                    <a:lnL w="12700" cmpd="sng">
                      <a:noFill/>
                    </a:lnL>
                    <a:lnR w="12700" cmpd="sng">
                      <a:noFill/>
                    </a:lnR>
                    <a:lnT w="12700" cmpd="sng">
                      <a:noFill/>
                    </a:lnT>
                    <a:lnB w="12700" cmpd="sng">
                      <a:noFill/>
                    </a:lnB>
                    <a:lnTlToBr w="12700" cmpd="sng">
                      <a:noFill/>
                      <a:prstDash val="solid"/>
                    </a:lnTlToBr>
                    <a:lnBlToTr w="12700" cmpd="sng">
                      <a:noFill/>
                      <a:prstDash val="solid"/>
                    </a:lnBlToTr>
                    <a:blipFill>
                      <a:blip r:embed="rId4"/>
                      <a:stretch>
                        <a:fillRect/>
                      </a:stretch>
                    </a:blipFill>
                  </a:tcPr>
                </a:tc>
                <a:extLst>
                  <a:ext uri="{0D108BD9-81ED-4DB2-BD59-A6C34878D82A}">
                    <a16:rowId xmlns:a16="http://schemas.microsoft.com/office/drawing/2014/main" val="1552516225"/>
                  </a:ext>
                </a:extLst>
              </a:tr>
              <a:tr h="384134">
                <a:tc>
                  <a:txBody>
                    <a:bodyPr/>
                    <a:lstStyle/>
                    <a:p>
                      <a:r>
                        <a:rPr lang="en-US" sz="1000" dirty="0">
                          <a:solidFill>
                            <a:schemeClr val="tx1">
                              <a:lumMod val="65000"/>
                              <a:lumOff val="35000"/>
                            </a:schemeClr>
                          </a:solidFill>
                          <a:latin typeface="Lato" panose="020F0502020204030203" pitchFamily="34" charset="77"/>
                        </a:rPr>
                        <a:t>Environment, Sustainability &amp; Carbon</a:t>
                      </a:r>
                    </a:p>
                  </a:txBody>
                  <a:tcPr marL="0" marR="0" marT="36000" marB="3600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400" dirty="0">
                        <a:solidFill>
                          <a:schemeClr val="tx1">
                            <a:lumMod val="65000"/>
                            <a:lumOff val="35000"/>
                          </a:schemeClr>
                        </a:solidFill>
                        <a:latin typeface="Lato" panose="020F0502020204030203" pitchFamily="34" charset="77"/>
                      </a:endParaRPr>
                    </a:p>
                  </a:txBody>
                  <a:tcPr marL="0" marR="0" marT="36000" marB="36000">
                    <a:lnL w="12700" cmpd="sng">
                      <a:noFill/>
                    </a:lnL>
                    <a:lnR w="12700" cmpd="sng">
                      <a:noFill/>
                    </a:lnR>
                    <a:lnT w="12700" cmpd="sng">
                      <a:noFill/>
                    </a:lnT>
                    <a:lnB w="12700" cmpd="sng">
                      <a:noFill/>
                    </a:lnB>
                    <a:lnTlToBr w="12700" cmpd="sng">
                      <a:noFill/>
                      <a:prstDash val="solid"/>
                    </a:lnTlToBr>
                    <a:lnBlToTr w="12700" cmpd="sng">
                      <a:noFill/>
                      <a:prstDash val="solid"/>
                    </a:lnBlToTr>
                    <a:blipFill>
                      <a:blip r:embed="rId5"/>
                      <a:stretch>
                        <a:fillRect/>
                      </a:stretch>
                    </a:blipFill>
                  </a:tcPr>
                </a:tc>
                <a:extLst>
                  <a:ext uri="{0D108BD9-81ED-4DB2-BD59-A6C34878D82A}">
                    <a16:rowId xmlns:a16="http://schemas.microsoft.com/office/drawing/2014/main" val="668597011"/>
                  </a:ext>
                </a:extLst>
              </a:tr>
              <a:tr h="384134">
                <a:tc>
                  <a:txBody>
                    <a:bodyPr/>
                    <a:lstStyle/>
                    <a:p>
                      <a:r>
                        <a:rPr lang="en-US" sz="1000" dirty="0">
                          <a:solidFill>
                            <a:schemeClr val="tx1">
                              <a:lumMod val="65000"/>
                              <a:lumOff val="35000"/>
                            </a:schemeClr>
                          </a:solidFill>
                          <a:latin typeface="Lato" panose="020F0502020204030203" pitchFamily="34" charset="77"/>
                        </a:rPr>
                        <a:t>Innovation &amp; Digital Technology</a:t>
                      </a:r>
                    </a:p>
                  </a:txBody>
                  <a:tcPr marL="0" marR="0" marT="36000" marB="3600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400" dirty="0">
                        <a:solidFill>
                          <a:schemeClr val="tx1">
                            <a:lumMod val="65000"/>
                            <a:lumOff val="35000"/>
                          </a:schemeClr>
                        </a:solidFill>
                        <a:latin typeface="Lato" panose="020F0502020204030203" pitchFamily="34" charset="77"/>
                      </a:endParaRPr>
                    </a:p>
                  </a:txBody>
                  <a:tcPr marL="0" marR="0" marT="36000" marB="36000">
                    <a:lnL w="12700" cmpd="sng">
                      <a:noFill/>
                    </a:lnL>
                    <a:lnR w="12700" cmpd="sng">
                      <a:noFill/>
                    </a:lnR>
                    <a:lnT w="12700" cmpd="sng">
                      <a:noFill/>
                    </a:lnT>
                    <a:lnB w="12700" cmpd="sng">
                      <a:noFill/>
                    </a:lnB>
                    <a:lnTlToBr w="12700" cmpd="sng">
                      <a:noFill/>
                      <a:prstDash val="solid"/>
                    </a:lnTlToBr>
                    <a:lnBlToTr w="12700" cmpd="sng">
                      <a:noFill/>
                      <a:prstDash val="solid"/>
                    </a:lnBlToTr>
                    <a:blipFill>
                      <a:blip r:embed="rId6"/>
                      <a:stretch>
                        <a:fillRect/>
                      </a:stretch>
                    </a:blipFill>
                  </a:tcPr>
                </a:tc>
                <a:extLst>
                  <a:ext uri="{0D108BD9-81ED-4DB2-BD59-A6C34878D82A}">
                    <a16:rowId xmlns:a16="http://schemas.microsoft.com/office/drawing/2014/main" val="3935685403"/>
                  </a:ext>
                </a:extLst>
              </a:tr>
              <a:tr h="384134">
                <a:tc>
                  <a:txBody>
                    <a:bodyPr/>
                    <a:lstStyle/>
                    <a:p>
                      <a:r>
                        <a:rPr lang="en-US" sz="1000" dirty="0">
                          <a:solidFill>
                            <a:schemeClr val="tx1">
                              <a:lumMod val="65000"/>
                              <a:lumOff val="35000"/>
                            </a:schemeClr>
                          </a:solidFill>
                          <a:latin typeface="Lato" panose="020F0502020204030203" pitchFamily="34" charset="77"/>
                        </a:rPr>
                        <a:t>Engineering &amp; Design</a:t>
                      </a:r>
                    </a:p>
                  </a:txBody>
                  <a:tcPr marL="0" marR="0" marT="36000" marB="3600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400" dirty="0">
                        <a:solidFill>
                          <a:schemeClr val="tx1">
                            <a:lumMod val="65000"/>
                            <a:lumOff val="35000"/>
                          </a:schemeClr>
                        </a:solidFill>
                        <a:latin typeface="Lato" panose="020F0502020204030203" pitchFamily="34" charset="77"/>
                      </a:endParaRPr>
                    </a:p>
                  </a:txBody>
                  <a:tcPr marL="0" marR="0" marT="36000" marB="36000">
                    <a:lnL w="12700" cmpd="sng">
                      <a:noFill/>
                    </a:lnL>
                    <a:lnR w="12700" cmpd="sng">
                      <a:noFill/>
                    </a:lnR>
                    <a:lnT w="12700" cmpd="sng">
                      <a:noFill/>
                    </a:lnT>
                    <a:lnB w="12700" cmpd="sng">
                      <a:noFill/>
                    </a:lnB>
                    <a:lnTlToBr w="12700" cmpd="sng">
                      <a:noFill/>
                      <a:prstDash val="solid"/>
                    </a:lnTlToBr>
                    <a:lnBlToTr w="12700" cmpd="sng">
                      <a:noFill/>
                      <a:prstDash val="solid"/>
                    </a:lnBlToTr>
                    <a:blipFill>
                      <a:blip r:embed="rId7"/>
                      <a:stretch>
                        <a:fillRect/>
                      </a:stretch>
                    </a:blipFill>
                  </a:tcPr>
                </a:tc>
                <a:extLst>
                  <a:ext uri="{0D108BD9-81ED-4DB2-BD59-A6C34878D82A}">
                    <a16:rowId xmlns:a16="http://schemas.microsoft.com/office/drawing/2014/main" val="4018296984"/>
                  </a:ext>
                </a:extLst>
              </a:tr>
              <a:tr h="384134">
                <a:tc>
                  <a:txBody>
                    <a:bodyPr/>
                    <a:lstStyle/>
                    <a:p>
                      <a:r>
                        <a:rPr lang="en-US" sz="1000" dirty="0">
                          <a:solidFill>
                            <a:schemeClr val="tx1">
                              <a:lumMod val="65000"/>
                              <a:lumOff val="35000"/>
                            </a:schemeClr>
                          </a:solidFill>
                          <a:latin typeface="Lato" panose="020F0502020204030203" pitchFamily="34" charset="77"/>
                        </a:rPr>
                        <a:t>Customer &amp; Social Value</a:t>
                      </a:r>
                    </a:p>
                  </a:txBody>
                  <a:tcPr marL="0" marR="0" marT="36000" marB="36000">
                    <a:lnL w="12700" cmpd="sng">
                      <a:noFill/>
                    </a:lnL>
                    <a:lnR w="12700" cmpd="sng">
                      <a:noFill/>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lumMod val="65000"/>
                            <a:lumOff val="35000"/>
                          </a:schemeClr>
                        </a:solidFill>
                        <a:latin typeface="Lato" panose="020F0502020204030203" pitchFamily="34" charset="77"/>
                      </a:endParaRPr>
                    </a:p>
                  </a:txBody>
                  <a:tcPr marL="0" marR="0" marT="36000" marB="0">
                    <a:lnL w="12700" cmpd="sng">
                      <a:noFill/>
                    </a:lnL>
                    <a:lnR w="12700" cmpd="sng">
                      <a:noFill/>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blipFill>
                      <a:blip r:embed="rId8"/>
                      <a:stretch>
                        <a:fillRect/>
                      </a:stretch>
                    </a:blipFill>
                  </a:tcPr>
                </a:tc>
                <a:extLst>
                  <a:ext uri="{0D108BD9-81ED-4DB2-BD59-A6C34878D82A}">
                    <a16:rowId xmlns:a16="http://schemas.microsoft.com/office/drawing/2014/main" val="4218478229"/>
                  </a:ext>
                </a:extLst>
              </a:tr>
              <a:tr h="0">
                <a:tc>
                  <a:txBody>
                    <a:bodyPr/>
                    <a:lstStyle/>
                    <a:p>
                      <a:endParaRPr lang="en-US" sz="1000" dirty="0">
                        <a:solidFill>
                          <a:schemeClr val="tx1">
                            <a:lumMod val="65000"/>
                            <a:lumOff val="35000"/>
                          </a:schemeClr>
                        </a:solidFill>
                        <a:latin typeface="Lato" panose="020F0502020204030203" pitchFamily="34" charset="77"/>
                      </a:endParaRPr>
                    </a:p>
                  </a:txBody>
                  <a:tcPr marL="0" marR="0" marT="36000" marB="36000">
                    <a:lnL w="12700" cmpd="sng">
                      <a:noFill/>
                    </a:lnL>
                    <a:lnR w="12700" cmpd="sng">
                      <a:noFill/>
                    </a:lnR>
                    <a:lnT w="6350" cap="flat" cmpd="sng" algn="ctr">
                      <a:no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chemeClr val="tx1">
                            <a:lumMod val="65000"/>
                            <a:lumOff val="35000"/>
                          </a:schemeClr>
                        </a:solidFill>
                        <a:latin typeface="Lato" panose="020F0502020204030203" pitchFamily="34" charset="77"/>
                      </a:endParaRPr>
                    </a:p>
                  </a:txBody>
                  <a:tcPr marL="0" marR="0" marT="36000" marB="0">
                    <a:lnL w="12700" cmpd="sng">
                      <a:noFill/>
                    </a:lnL>
                    <a:lnR w="12700" cmpd="sng">
                      <a:noFill/>
                    </a:lnR>
                    <a:lnT w="6350" cap="flat" cmpd="sng" algn="ctr">
                      <a:noFill/>
                      <a:prstDash val="solid"/>
                      <a:round/>
                      <a:headEnd type="none" w="med" len="med"/>
                      <a:tailEnd type="none" w="med" len="med"/>
                    </a:lnT>
                    <a:lnB w="6350"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34645879"/>
                  </a:ext>
                </a:extLst>
              </a:tr>
              <a:tr h="434301">
                <a:tc gridSpan="2">
                  <a:txBody>
                    <a:bodyPr/>
                    <a:lstStyle/>
                    <a:p>
                      <a:pPr marL="0" algn="l" defTabSz="755934" rtl="0" eaLnBrk="1" latinLnBrk="0" hangingPunct="1"/>
                      <a:r>
                        <a:rPr lang="en-US" sz="1400" b="1" i="0" kern="1200" dirty="0">
                          <a:solidFill>
                            <a:schemeClr val="tx1">
                              <a:lumMod val="65000"/>
                              <a:lumOff val="35000"/>
                            </a:schemeClr>
                          </a:solidFill>
                          <a:latin typeface="Lato Black" panose="020F0502020204030203" pitchFamily="34" charset="77"/>
                          <a:ea typeface="+mn-ea"/>
                          <a:cs typeface="+mn-cs"/>
                        </a:rPr>
                        <a:t>Key Points:</a:t>
                      </a:r>
                    </a:p>
                  </a:txBody>
                  <a:tcPr marL="0" marR="0" marT="36000" marB="36000">
                    <a:lnL w="12700" cmpd="sng">
                      <a:noFill/>
                    </a:lnL>
                    <a:lnR w="12700" cmpd="sng">
                      <a:noFill/>
                    </a:lnR>
                    <a:lnT w="6350" cap="flat" cmpd="sng" algn="ctr">
                      <a:solidFill>
                        <a:schemeClr val="tx1">
                          <a:lumMod val="65000"/>
                          <a:lumOff val="3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hMerge="1">
                  <a:txBody>
                    <a:bodyPr/>
                    <a:lstStyle/>
                    <a:p>
                      <a:endParaRPr lang="en-US"/>
                    </a:p>
                  </a:txBody>
                  <a:tcPr>
                    <a:lnT w="6350" cap="flat" cmpd="sng" algn="ctr">
                      <a:solidFill>
                        <a:schemeClr val="tx1">
                          <a:lumMod val="65000"/>
                          <a:lumOff val="35000"/>
                        </a:schemeClr>
                      </a:solidFill>
                      <a:prstDash val="solid"/>
                      <a:round/>
                      <a:headEnd type="none" w="med" len="med"/>
                      <a:tailEnd type="none" w="med" len="med"/>
                    </a:lnT>
                  </a:tcPr>
                </a:tc>
                <a:extLst>
                  <a:ext uri="{0D108BD9-81ED-4DB2-BD59-A6C34878D82A}">
                    <a16:rowId xmlns:a16="http://schemas.microsoft.com/office/drawing/2014/main" val="2209383039"/>
                  </a:ext>
                </a:extLst>
              </a:tr>
              <a:tr h="434301">
                <a:tc gridSpan="2">
                  <a:txBody>
                    <a:bodyPr/>
                    <a:lstStyle/>
                    <a:p>
                      <a:pPr marL="0" algn="l" defTabSz="755934" rtl="0" eaLnBrk="1" latinLnBrk="0" hangingPunct="1"/>
                      <a:endParaRPr lang="en-US" sz="1400" b="1" i="0" kern="1200" dirty="0">
                        <a:solidFill>
                          <a:schemeClr val="tx1">
                            <a:lumMod val="65000"/>
                            <a:lumOff val="35000"/>
                          </a:schemeClr>
                        </a:solidFill>
                        <a:latin typeface="Lato Black" panose="020F0502020204030203" pitchFamily="34" charset="77"/>
                        <a:ea typeface="+mn-ea"/>
                        <a:cs typeface="+mn-cs"/>
                      </a:endParaRPr>
                    </a:p>
                  </a:txBody>
                  <a:tcPr marL="0" marR="0" marT="36000" marB="36000">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1876128878"/>
                  </a:ext>
                </a:extLst>
              </a:tr>
              <a:tr h="1437469">
                <a:tc gridSpan="2">
                  <a:txBody>
                    <a:bodyPr/>
                    <a:lstStyle/>
                    <a:p>
                      <a:endParaRPr lang="en-US" sz="1200" dirty="0">
                        <a:solidFill>
                          <a:schemeClr val="tx1">
                            <a:lumMod val="65000"/>
                            <a:lumOff val="35000"/>
                          </a:schemeClr>
                        </a:solidFill>
                        <a:latin typeface="Lato" panose="020F0502020204030203" pitchFamily="34" charset="77"/>
                      </a:endParaRPr>
                    </a:p>
                  </a:txBody>
                  <a:tcPr marL="0" marR="0" marT="36000" marB="3600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a:tc>
                <a:extLst>
                  <a:ext uri="{0D108BD9-81ED-4DB2-BD59-A6C34878D82A}">
                    <a16:rowId xmlns:a16="http://schemas.microsoft.com/office/drawing/2014/main" val="1923981194"/>
                  </a:ext>
                </a:extLst>
              </a:tr>
            </a:tbl>
          </a:graphicData>
        </a:graphic>
      </p:graphicFrame>
    </p:spTree>
    <p:extLst>
      <p:ext uri="{BB962C8B-B14F-4D97-AF65-F5344CB8AC3E}">
        <p14:creationId xmlns:p14="http://schemas.microsoft.com/office/powerpoint/2010/main" val="1403019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067B7F7-3125-876D-FF83-1B6DCB8375BA}"/>
              </a:ext>
            </a:extLst>
          </p:cNvPr>
          <p:cNvSpPr>
            <a:spLocks noGrp="1"/>
          </p:cNvSpPr>
          <p:nvPr>
            <p:ph type="body" sz="quarter" idx="12"/>
          </p:nvPr>
        </p:nvSpPr>
        <p:spPr>
          <a:prstGeom prst="rect">
            <a:avLst/>
          </a:prstGeom>
        </p:spPr>
        <p:txBody>
          <a:bodyPr/>
          <a:lstStyle/>
          <a:p>
            <a:endParaRPr lang="en-GB"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r>
              <a:rPr lang="en-GB" dirty="0"/>
              <a:t>Result </a:t>
            </a:r>
            <a:endParaRPr lang="en-US" dirty="0"/>
          </a:p>
          <a:p>
            <a:pPr lvl="1"/>
            <a:r>
              <a:rPr lang="en-US" dirty="0"/>
              <a:t>[The outcome, try and provide both qualitative and quantitative benefits. Identify any clear measures of success (efficiencies </a:t>
            </a:r>
            <a:r>
              <a:rPr lang="en-US" dirty="0" err="1"/>
              <a:t>realised</a:t>
            </a:r>
            <a:r>
              <a:rPr lang="en-US" dirty="0"/>
              <a:t>, innovation identified, impact on team wellbeing, ways of driving down carbon emissions, community engagement, supply chain initiatives, CCS best practice etc.)]</a:t>
            </a:r>
          </a:p>
          <a:p>
            <a:r>
              <a:rPr lang="en-US" dirty="0"/>
              <a:t>Transfer </a:t>
            </a:r>
          </a:p>
          <a:p>
            <a:pPr lvl="1"/>
            <a:r>
              <a:rPr lang="en-US" dirty="0"/>
              <a:t>[</a:t>
            </a:r>
            <a:r>
              <a:rPr lang="en-GB" dirty="0"/>
              <a:t>How can this be used on other schemes? Has this knowledge been shared already, with who and how? Any additional useful information for applying this to a scheme in the future?]</a:t>
            </a:r>
            <a:endParaRPr lang="en-US" dirty="0"/>
          </a:p>
          <a:p>
            <a:pPr lvl="1"/>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Vestibulum </a:t>
            </a:r>
            <a:r>
              <a:rPr lang="en-US" dirty="0" err="1"/>
              <a:t>condimentum</a:t>
            </a:r>
            <a:r>
              <a:rPr lang="en-US" dirty="0"/>
              <a:t> </a:t>
            </a:r>
            <a:r>
              <a:rPr lang="en-US" dirty="0" err="1"/>
              <a:t>tincidunt</a:t>
            </a:r>
            <a:r>
              <a:rPr lang="en-US" dirty="0"/>
              <a:t> </a:t>
            </a:r>
            <a:r>
              <a:rPr lang="en-US" dirty="0" err="1"/>
              <a:t>viverra</a:t>
            </a:r>
            <a:r>
              <a:rPr lang="en-US" dirty="0"/>
              <a:t>. Donec </a:t>
            </a:r>
            <a:r>
              <a:rPr lang="en-US" dirty="0" err="1"/>
              <a:t>efficitur</a:t>
            </a:r>
            <a:r>
              <a:rPr lang="en-US" dirty="0"/>
              <a:t> </a:t>
            </a:r>
            <a:r>
              <a:rPr lang="en-US" dirty="0" err="1"/>
              <a:t>vulputate</a:t>
            </a:r>
            <a:r>
              <a:rPr lang="en-US" dirty="0"/>
              <a:t> </a:t>
            </a:r>
            <a:r>
              <a:rPr lang="en-US" dirty="0" err="1"/>
              <a:t>tellus</a:t>
            </a:r>
            <a:r>
              <a:rPr lang="en-US" dirty="0"/>
              <a:t>, </a:t>
            </a:r>
            <a:r>
              <a:rPr lang="en-US" dirty="0" err="1"/>
              <a:t>eget</a:t>
            </a:r>
            <a:r>
              <a:rPr lang="en-US" dirty="0"/>
              <a:t> </a:t>
            </a:r>
            <a:r>
              <a:rPr lang="en-US" dirty="0" err="1"/>
              <a:t>aliquet</a:t>
            </a:r>
            <a:r>
              <a:rPr lang="en-US" dirty="0"/>
              <a:t> </a:t>
            </a:r>
            <a:r>
              <a:rPr lang="en-US" dirty="0" err="1"/>
              <a:t>nunc</a:t>
            </a:r>
            <a:r>
              <a:rPr lang="en-US" dirty="0"/>
              <a:t> </a:t>
            </a:r>
            <a:r>
              <a:rPr lang="en-US" dirty="0" err="1"/>
              <a:t>dapibus</a:t>
            </a:r>
            <a:r>
              <a:rPr lang="en-US" dirty="0"/>
              <a:t> at. Aenean in </a:t>
            </a:r>
            <a:r>
              <a:rPr lang="en-US" dirty="0" err="1"/>
              <a:t>viverra</a:t>
            </a:r>
            <a:r>
              <a:rPr lang="en-US" dirty="0"/>
              <a:t> </a:t>
            </a:r>
            <a:r>
              <a:rPr lang="en-US" dirty="0" err="1"/>
              <a:t>velit</a:t>
            </a:r>
            <a:r>
              <a:rPr lang="en-US" dirty="0"/>
              <a:t>. </a:t>
            </a:r>
            <a:r>
              <a:rPr lang="en-US" dirty="0" err="1"/>
              <a:t>Phasellus</a:t>
            </a:r>
            <a:r>
              <a:rPr lang="en-US" dirty="0"/>
              <a:t> </a:t>
            </a:r>
            <a:r>
              <a:rPr lang="en-US" dirty="0" err="1"/>
              <a:t>enim</a:t>
            </a:r>
            <a:r>
              <a:rPr lang="en-US" dirty="0"/>
              <a:t> </a:t>
            </a:r>
            <a:r>
              <a:rPr lang="en-US" dirty="0" err="1"/>
              <a:t>elit</a:t>
            </a:r>
            <a:r>
              <a:rPr lang="en-US" dirty="0"/>
              <a:t>, </a:t>
            </a:r>
            <a:r>
              <a:rPr lang="en-US" dirty="0" err="1"/>
              <a:t>rutrum</a:t>
            </a:r>
            <a:r>
              <a:rPr lang="en-US" dirty="0"/>
              <a:t> </a:t>
            </a:r>
            <a:r>
              <a:rPr lang="en-US" dirty="0" err="1"/>
              <a:t>luctus</a:t>
            </a:r>
            <a:r>
              <a:rPr lang="en-US" dirty="0"/>
              <a:t> </a:t>
            </a:r>
            <a:r>
              <a:rPr lang="en-US" dirty="0" err="1"/>
              <a:t>felis</a:t>
            </a:r>
            <a:r>
              <a:rPr lang="en-US" dirty="0"/>
              <a:t> </a:t>
            </a:r>
            <a:r>
              <a:rPr lang="en-US" dirty="0" err="1"/>
              <a:t>quis</a:t>
            </a:r>
            <a:r>
              <a:rPr lang="en-US" dirty="0"/>
              <a:t>, </a:t>
            </a:r>
            <a:r>
              <a:rPr lang="en-US" dirty="0" err="1"/>
              <a:t>suscipit</a:t>
            </a:r>
            <a:r>
              <a:rPr lang="en-US" dirty="0"/>
              <a:t> vestibulum </a:t>
            </a:r>
            <a:r>
              <a:rPr lang="en-US" dirty="0" err="1"/>
              <a:t>metus</a:t>
            </a:r>
            <a:r>
              <a:rPr lang="en-US" dirty="0"/>
              <a:t>. Nam </a:t>
            </a:r>
            <a:r>
              <a:rPr lang="en-US" dirty="0" err="1"/>
              <a:t>tincidunt</a:t>
            </a:r>
            <a:r>
              <a:rPr lang="en-US" dirty="0"/>
              <a:t>, lorem vel </a:t>
            </a:r>
            <a:r>
              <a:rPr lang="en-US" dirty="0" err="1"/>
              <a:t>finibus</a:t>
            </a:r>
            <a:r>
              <a:rPr lang="en-US" dirty="0"/>
              <a:t> </a:t>
            </a:r>
            <a:r>
              <a:rPr lang="en-US" dirty="0" err="1"/>
              <a:t>posuere</a:t>
            </a:r>
            <a:r>
              <a:rPr lang="en-US" dirty="0"/>
              <a:t>, libero </a:t>
            </a:r>
            <a:r>
              <a:rPr lang="en-US" dirty="0" err="1"/>
              <a:t>metus</a:t>
            </a:r>
            <a:r>
              <a:rPr lang="en-US" dirty="0"/>
              <a:t> </a:t>
            </a:r>
            <a:r>
              <a:rPr lang="en-US" dirty="0" err="1"/>
              <a:t>efficitur</a:t>
            </a:r>
            <a:r>
              <a:rPr lang="en-US" dirty="0"/>
              <a:t> </a:t>
            </a:r>
            <a:r>
              <a:rPr lang="en-US" dirty="0" err="1"/>
              <a:t>urna</a:t>
            </a:r>
            <a:r>
              <a:rPr lang="en-US" dirty="0"/>
              <a:t>, at </a:t>
            </a:r>
            <a:r>
              <a:rPr lang="en-US" dirty="0" err="1"/>
              <a:t>varius</a:t>
            </a:r>
            <a:r>
              <a:rPr lang="en-US" dirty="0"/>
              <a:t> libero </a:t>
            </a:r>
            <a:r>
              <a:rPr lang="en-US" dirty="0" err="1"/>
              <a:t>turpis</a:t>
            </a:r>
            <a:r>
              <a:rPr lang="en-US" dirty="0"/>
              <a:t> sed </a:t>
            </a:r>
            <a:r>
              <a:rPr lang="en-US" dirty="0" err="1"/>
              <a:t>nulla</a:t>
            </a:r>
            <a:r>
              <a:rPr lang="en-US" dirty="0"/>
              <a:t>. Cras </a:t>
            </a:r>
            <a:r>
              <a:rPr lang="en-US" dirty="0" err="1"/>
              <a:t>finibus</a:t>
            </a:r>
            <a:r>
              <a:rPr lang="en-US" dirty="0"/>
              <a:t> </a:t>
            </a:r>
            <a:r>
              <a:rPr lang="en-US" dirty="0" err="1"/>
              <a:t>ultrices</a:t>
            </a:r>
            <a:r>
              <a:rPr lang="en-US" dirty="0"/>
              <a:t> </a:t>
            </a:r>
            <a:r>
              <a:rPr lang="en-US" dirty="0" err="1"/>
              <a:t>nunc</a:t>
            </a:r>
            <a:r>
              <a:rPr lang="en-US" dirty="0"/>
              <a:t>, sit </a:t>
            </a:r>
            <a:r>
              <a:rPr lang="en-US" dirty="0" err="1"/>
              <a:t>amet</a:t>
            </a:r>
            <a:r>
              <a:rPr lang="en-US" dirty="0"/>
              <a:t> </a:t>
            </a:r>
            <a:r>
              <a:rPr lang="en-US" dirty="0" err="1"/>
              <a:t>bibendum</a:t>
            </a:r>
            <a:r>
              <a:rPr lang="en-US" dirty="0"/>
              <a:t> </a:t>
            </a:r>
            <a:r>
              <a:rPr lang="en-US" dirty="0" err="1"/>
              <a:t>risus</a:t>
            </a:r>
            <a:r>
              <a:rPr lang="en-US" dirty="0"/>
              <a:t> </a:t>
            </a:r>
            <a:r>
              <a:rPr lang="en-US" dirty="0" err="1"/>
              <a:t>accumsan</a:t>
            </a:r>
            <a:r>
              <a:rPr lang="en-US" dirty="0"/>
              <a:t> sed. </a:t>
            </a:r>
            <a:r>
              <a:rPr lang="en-US" dirty="0" err="1"/>
              <a:t>Fusce</a:t>
            </a:r>
            <a:r>
              <a:rPr lang="en-US" dirty="0"/>
              <a:t> </a:t>
            </a:r>
            <a:r>
              <a:rPr lang="en-US" dirty="0" err="1"/>
              <a:t>condimentum</a:t>
            </a:r>
            <a:r>
              <a:rPr lang="en-US" dirty="0"/>
              <a:t> </a:t>
            </a:r>
            <a:r>
              <a:rPr lang="en-US" dirty="0" err="1"/>
              <a:t>varius</a:t>
            </a:r>
            <a:r>
              <a:rPr lang="en-US" dirty="0"/>
              <a:t> porta. </a:t>
            </a:r>
            <a:r>
              <a:rPr lang="en-US" dirty="0" err="1"/>
              <a:t>Nulla</a:t>
            </a:r>
            <a:r>
              <a:rPr lang="en-US" dirty="0"/>
              <a:t> sed </a:t>
            </a:r>
            <a:r>
              <a:rPr lang="en-US" dirty="0" err="1"/>
              <a:t>tortor</a:t>
            </a:r>
            <a:r>
              <a:rPr lang="en-US" dirty="0"/>
              <a:t> vel dui </a:t>
            </a:r>
            <a:r>
              <a:rPr lang="en-US" dirty="0" err="1"/>
              <a:t>vulputate</a:t>
            </a:r>
            <a:r>
              <a:rPr lang="en-US" dirty="0"/>
              <a:t> </a:t>
            </a:r>
            <a:r>
              <a:rPr lang="en-US" dirty="0" err="1"/>
              <a:t>rhoncus</a:t>
            </a:r>
            <a:r>
              <a:rPr lang="en-US" dirty="0"/>
              <a:t> </a:t>
            </a:r>
            <a:r>
              <a:rPr lang="en-US" dirty="0" err="1"/>
              <a:t>quis</a:t>
            </a:r>
            <a:r>
              <a:rPr lang="en-US" dirty="0"/>
              <a:t> at </a:t>
            </a:r>
            <a:r>
              <a:rPr lang="en-US" dirty="0" err="1"/>
              <a:t>augue</a:t>
            </a:r>
            <a:r>
              <a:rPr lang="en-US" dirty="0"/>
              <a:t>. </a:t>
            </a:r>
            <a:r>
              <a:rPr lang="en-US" dirty="0" err="1"/>
              <a:t>Phasellus</a:t>
            </a:r>
            <a:r>
              <a:rPr lang="en-US" dirty="0"/>
              <a:t> </a:t>
            </a:r>
            <a:r>
              <a:rPr lang="en-US" dirty="0" err="1"/>
              <a:t>porttitor</a:t>
            </a:r>
            <a:r>
              <a:rPr lang="en-US" dirty="0"/>
              <a:t> non libero </a:t>
            </a:r>
            <a:r>
              <a:rPr lang="en-US" dirty="0" err="1"/>
              <a:t>sagittis</a:t>
            </a:r>
            <a:r>
              <a:rPr lang="en-US" dirty="0"/>
              <a:t> </a:t>
            </a:r>
            <a:r>
              <a:rPr lang="en-US" dirty="0" err="1"/>
              <a:t>elementum</a:t>
            </a:r>
            <a:r>
              <a:rPr lang="en-US" dirty="0"/>
              <a:t>. In </a:t>
            </a:r>
            <a:r>
              <a:rPr lang="en-US" dirty="0" err="1"/>
              <a:t>rutrum</a:t>
            </a:r>
            <a:r>
              <a:rPr lang="en-US" dirty="0"/>
              <a:t> </a:t>
            </a:r>
            <a:r>
              <a:rPr lang="en-US" dirty="0" err="1"/>
              <a:t>velit</a:t>
            </a:r>
            <a:r>
              <a:rPr lang="en-US" dirty="0"/>
              <a:t> vel </a:t>
            </a:r>
            <a:r>
              <a:rPr lang="en-US" dirty="0" err="1"/>
              <a:t>urna</a:t>
            </a:r>
            <a:r>
              <a:rPr lang="en-US" dirty="0"/>
              <a:t> fermentum, sit </a:t>
            </a:r>
            <a:r>
              <a:rPr lang="en-US" dirty="0" err="1"/>
              <a:t>amet</a:t>
            </a:r>
            <a:r>
              <a:rPr lang="en-US" dirty="0"/>
              <a:t> lacinia </a:t>
            </a:r>
            <a:r>
              <a:rPr lang="en-US" dirty="0" err="1"/>
              <a:t>est</a:t>
            </a:r>
            <a:r>
              <a:rPr lang="en-US" dirty="0"/>
              <a:t> </a:t>
            </a:r>
            <a:r>
              <a:rPr lang="en-US" dirty="0" err="1"/>
              <a:t>mattis</a:t>
            </a:r>
            <a:r>
              <a:rPr lang="en-US" dirty="0"/>
              <a:t>. Nunc </a:t>
            </a:r>
            <a:r>
              <a:rPr lang="en-US" dirty="0" err="1"/>
              <a:t>iaculis</a:t>
            </a:r>
            <a:r>
              <a:rPr lang="en-US" dirty="0"/>
              <a:t>, </a:t>
            </a:r>
            <a:r>
              <a:rPr lang="en-US" dirty="0" err="1"/>
              <a:t>arcu</a:t>
            </a:r>
            <a:r>
              <a:rPr lang="en-US" dirty="0"/>
              <a:t> </a:t>
            </a:r>
            <a:r>
              <a:rPr lang="en-US" dirty="0" err="1"/>
              <a:t>quis</a:t>
            </a:r>
            <a:r>
              <a:rPr lang="en-US" dirty="0"/>
              <a:t> </a:t>
            </a:r>
            <a:r>
              <a:rPr lang="en-US" dirty="0" err="1"/>
              <a:t>blandit</a:t>
            </a:r>
            <a:r>
              <a:rPr lang="en-US" dirty="0"/>
              <a:t> </a:t>
            </a:r>
            <a:r>
              <a:rPr lang="en-US" dirty="0" err="1"/>
              <a:t>dignissim</a:t>
            </a:r>
            <a:r>
              <a:rPr lang="en-US" dirty="0"/>
              <a:t>, </a:t>
            </a:r>
            <a:r>
              <a:rPr lang="en-US" dirty="0" err="1"/>
              <a:t>metus</a:t>
            </a:r>
            <a:r>
              <a:rPr lang="en-US" dirty="0"/>
              <a:t> </a:t>
            </a:r>
            <a:r>
              <a:rPr lang="en-US" dirty="0" err="1"/>
              <a:t>arcu</a:t>
            </a:r>
            <a:r>
              <a:rPr lang="en-US" dirty="0"/>
              <a:t> </a:t>
            </a:r>
            <a:r>
              <a:rPr lang="en-US" dirty="0" err="1"/>
              <a:t>molestie</a:t>
            </a:r>
            <a:r>
              <a:rPr lang="en-US" dirty="0"/>
              <a:t> </a:t>
            </a:r>
            <a:r>
              <a:rPr lang="en-US" dirty="0" err="1"/>
              <a:t>purus</a:t>
            </a:r>
            <a:r>
              <a:rPr lang="en-US" dirty="0"/>
              <a:t>, et auctor </a:t>
            </a:r>
            <a:r>
              <a:rPr lang="en-US" dirty="0" err="1"/>
              <a:t>metus</a:t>
            </a:r>
            <a:r>
              <a:rPr lang="en-US" dirty="0"/>
              <a:t> </a:t>
            </a:r>
            <a:r>
              <a:rPr lang="en-US" dirty="0" err="1"/>
              <a:t>nulla</a:t>
            </a:r>
            <a:r>
              <a:rPr lang="en-US" dirty="0"/>
              <a:t> </a:t>
            </a:r>
            <a:r>
              <a:rPr lang="en-US" dirty="0" err="1"/>
              <a:t>malesuada</a:t>
            </a:r>
            <a:r>
              <a:rPr lang="en-US" dirty="0"/>
              <a:t> libero. </a:t>
            </a:r>
            <a:r>
              <a:rPr lang="en-US" dirty="0" err="1"/>
              <a:t>Phasellus</a:t>
            </a:r>
            <a:r>
              <a:rPr lang="en-US" dirty="0"/>
              <a:t> </a:t>
            </a:r>
            <a:r>
              <a:rPr lang="en-US" dirty="0" err="1"/>
              <a:t>eu</a:t>
            </a:r>
            <a:r>
              <a:rPr lang="en-US" dirty="0"/>
              <a:t> cursus eros.</a:t>
            </a:r>
          </a:p>
          <a:p>
            <a:pPr lvl="1"/>
            <a:r>
              <a:rPr lang="en-US" dirty="0"/>
              <a:t>In </a:t>
            </a:r>
            <a:r>
              <a:rPr lang="en-US" dirty="0" err="1"/>
              <a:t>quis</a:t>
            </a:r>
            <a:r>
              <a:rPr lang="en-US" dirty="0"/>
              <a:t> </a:t>
            </a:r>
            <a:r>
              <a:rPr lang="en-US" dirty="0" err="1"/>
              <a:t>elit</a:t>
            </a:r>
            <a:r>
              <a:rPr lang="en-US" dirty="0"/>
              <a:t> </a:t>
            </a:r>
            <a:r>
              <a:rPr lang="en-US" dirty="0" err="1"/>
              <a:t>orci</a:t>
            </a:r>
            <a:r>
              <a:rPr lang="en-US" dirty="0"/>
              <a:t>. Sed </a:t>
            </a:r>
            <a:r>
              <a:rPr lang="en-US" dirty="0" err="1"/>
              <a:t>ullamcorper</a:t>
            </a:r>
            <a:r>
              <a:rPr lang="en-US" dirty="0"/>
              <a:t> pharetra </a:t>
            </a:r>
            <a:r>
              <a:rPr lang="en-US" dirty="0" err="1"/>
              <a:t>urna</a:t>
            </a:r>
            <a:r>
              <a:rPr lang="en-US" dirty="0"/>
              <a:t>, et </a:t>
            </a:r>
            <a:r>
              <a:rPr lang="en-US" dirty="0" err="1"/>
              <a:t>commodo</a:t>
            </a:r>
            <a:r>
              <a:rPr lang="en-US" dirty="0"/>
              <a:t> </a:t>
            </a:r>
            <a:r>
              <a:rPr lang="en-US" dirty="0" err="1"/>
              <a:t>augue</a:t>
            </a:r>
            <a:r>
              <a:rPr lang="en-US" dirty="0"/>
              <a:t> tempus </a:t>
            </a:r>
            <a:r>
              <a:rPr lang="en-US" dirty="0" err="1"/>
              <a:t>nec</a:t>
            </a:r>
            <a:r>
              <a:rPr lang="en-US" dirty="0"/>
              <a:t>. Vestibulum </a:t>
            </a:r>
            <a:r>
              <a:rPr lang="en-US" dirty="0" err="1"/>
              <a:t>nunc</a:t>
            </a:r>
            <a:r>
              <a:rPr lang="en-US" dirty="0"/>
              <a:t> nisi, </a:t>
            </a:r>
            <a:r>
              <a:rPr lang="en-US" dirty="0" err="1"/>
              <a:t>facilisis</a:t>
            </a:r>
            <a:r>
              <a:rPr lang="en-US" dirty="0"/>
              <a:t> a lorem </a:t>
            </a:r>
            <a:r>
              <a:rPr lang="en-US" dirty="0" err="1"/>
              <a:t>volutpat</a:t>
            </a:r>
            <a:r>
              <a:rPr lang="en-US" dirty="0"/>
              <a:t>, </a:t>
            </a:r>
            <a:r>
              <a:rPr lang="en-US" dirty="0" err="1"/>
              <a:t>sodales</a:t>
            </a:r>
            <a:r>
              <a:rPr lang="en-US" dirty="0"/>
              <a:t> </a:t>
            </a:r>
            <a:r>
              <a:rPr lang="en-US" dirty="0" err="1"/>
              <a:t>blandit</a:t>
            </a:r>
            <a:r>
              <a:rPr lang="en-US" dirty="0"/>
              <a:t> </a:t>
            </a:r>
            <a:r>
              <a:rPr lang="en-US" dirty="0" err="1"/>
              <a:t>justo</a:t>
            </a:r>
            <a:r>
              <a:rPr lang="en-US" dirty="0"/>
              <a:t>. </a:t>
            </a:r>
            <a:r>
              <a:rPr lang="en-US" dirty="0" err="1"/>
              <a:t>Mauris</a:t>
            </a:r>
            <a:r>
              <a:rPr lang="en-US" dirty="0"/>
              <a:t> in </a:t>
            </a:r>
            <a:r>
              <a:rPr lang="en-US" dirty="0" err="1"/>
              <a:t>turpis</a:t>
            </a:r>
            <a:r>
              <a:rPr lang="en-US" dirty="0"/>
              <a:t> </a:t>
            </a:r>
            <a:r>
              <a:rPr lang="en-US" dirty="0" err="1"/>
              <a:t>imperdiet</a:t>
            </a:r>
            <a:r>
              <a:rPr lang="en-US" dirty="0"/>
              <a:t> </a:t>
            </a:r>
            <a:r>
              <a:rPr lang="en-US" dirty="0" err="1"/>
              <a:t>quam</a:t>
            </a:r>
            <a:r>
              <a:rPr lang="en-US" dirty="0"/>
              <a:t> </a:t>
            </a:r>
            <a:r>
              <a:rPr lang="en-US" dirty="0" err="1"/>
              <a:t>eleifend</a:t>
            </a:r>
            <a:r>
              <a:rPr lang="en-US" dirty="0"/>
              <a:t> </a:t>
            </a:r>
            <a:r>
              <a:rPr lang="en-US" dirty="0" err="1"/>
              <a:t>tincidunt</a:t>
            </a:r>
            <a:r>
              <a:rPr lang="en-US" dirty="0"/>
              <a:t>. </a:t>
            </a:r>
            <a:r>
              <a:rPr lang="en-US" dirty="0" err="1"/>
              <a:t>Nulla</a:t>
            </a:r>
            <a:r>
              <a:rPr lang="en-US" dirty="0"/>
              <a:t> porta </a:t>
            </a:r>
            <a:r>
              <a:rPr lang="en-US" dirty="0" err="1"/>
              <a:t>vehicula</a:t>
            </a:r>
            <a:r>
              <a:rPr lang="en-US" dirty="0"/>
              <a:t> ante ac lacinia. </a:t>
            </a:r>
            <a:r>
              <a:rPr lang="en-US" dirty="0" err="1"/>
              <a:t>Aliquam</a:t>
            </a:r>
            <a:r>
              <a:rPr lang="en-US" dirty="0"/>
              <a:t> </a:t>
            </a:r>
            <a:r>
              <a:rPr lang="en-US" dirty="0" err="1"/>
              <a:t>blandit</a:t>
            </a:r>
            <a:r>
              <a:rPr lang="en-US" dirty="0"/>
              <a:t>, </a:t>
            </a:r>
            <a:r>
              <a:rPr lang="en-US" dirty="0" err="1"/>
              <a:t>odio</a:t>
            </a:r>
            <a:r>
              <a:rPr lang="en-US" dirty="0"/>
              <a:t> id </a:t>
            </a:r>
            <a:r>
              <a:rPr lang="en-US" dirty="0" err="1"/>
              <a:t>sagittis</a:t>
            </a:r>
            <a:r>
              <a:rPr lang="en-US" dirty="0"/>
              <a:t> porta, </a:t>
            </a:r>
            <a:r>
              <a:rPr lang="en-US" dirty="0" err="1"/>
              <a:t>tellus</a:t>
            </a:r>
            <a:r>
              <a:rPr lang="en-US" dirty="0"/>
              <a:t> </a:t>
            </a:r>
            <a:r>
              <a:rPr lang="en-US" dirty="0" err="1"/>
              <a:t>nunc</a:t>
            </a:r>
            <a:r>
              <a:rPr lang="en-US" dirty="0"/>
              <a:t> </a:t>
            </a:r>
            <a:r>
              <a:rPr lang="en-US" dirty="0" err="1"/>
              <a:t>commodo</a:t>
            </a:r>
            <a:r>
              <a:rPr lang="en-US" dirty="0"/>
              <a:t> libero, at </a:t>
            </a:r>
            <a:r>
              <a:rPr lang="en-US" dirty="0" err="1"/>
              <a:t>ullamcorper</a:t>
            </a:r>
            <a:r>
              <a:rPr lang="en-US" dirty="0"/>
              <a:t> </a:t>
            </a:r>
            <a:r>
              <a:rPr lang="en-US" dirty="0" err="1"/>
              <a:t>urna</a:t>
            </a:r>
            <a:r>
              <a:rPr lang="en-US" dirty="0"/>
              <a:t> lorem sit </a:t>
            </a:r>
            <a:r>
              <a:rPr lang="en-US" dirty="0" err="1"/>
              <a:t>amet</a:t>
            </a:r>
            <a:r>
              <a:rPr lang="en-US" dirty="0"/>
              <a:t> </a:t>
            </a:r>
            <a:r>
              <a:rPr lang="en-US" dirty="0" err="1"/>
              <a:t>felis</a:t>
            </a:r>
            <a:r>
              <a:rPr lang="en-US" dirty="0"/>
              <a:t>. Duis </a:t>
            </a:r>
            <a:r>
              <a:rPr lang="en-US" dirty="0" err="1"/>
              <a:t>eu</a:t>
            </a:r>
            <a:r>
              <a:rPr lang="en-US" dirty="0"/>
              <a:t> </a:t>
            </a:r>
            <a:r>
              <a:rPr lang="en-US" dirty="0" err="1"/>
              <a:t>sem</a:t>
            </a:r>
            <a:r>
              <a:rPr lang="en-US" dirty="0"/>
              <a:t> </a:t>
            </a:r>
            <a:r>
              <a:rPr lang="en-US" dirty="0" err="1"/>
              <a:t>eget</a:t>
            </a:r>
            <a:r>
              <a:rPr lang="en-US" dirty="0"/>
              <a:t> </a:t>
            </a:r>
            <a:r>
              <a:rPr lang="en-US" dirty="0" err="1"/>
              <a:t>tortor</a:t>
            </a:r>
            <a:r>
              <a:rPr lang="en-US" dirty="0"/>
              <a:t> </a:t>
            </a:r>
            <a:r>
              <a:rPr lang="en-US" dirty="0" err="1"/>
              <a:t>condimentum</a:t>
            </a:r>
            <a:r>
              <a:rPr lang="en-US" dirty="0"/>
              <a:t> </a:t>
            </a:r>
            <a:r>
              <a:rPr lang="en-US" dirty="0" err="1"/>
              <a:t>interdum</a:t>
            </a:r>
            <a:r>
              <a:rPr lang="en-US" dirty="0"/>
              <a:t> et in </a:t>
            </a:r>
            <a:r>
              <a:rPr lang="en-US" dirty="0" err="1"/>
              <a:t>risus</a:t>
            </a:r>
            <a:r>
              <a:rPr lang="en-US" dirty="0"/>
              <a:t>. </a:t>
            </a:r>
            <a:r>
              <a:rPr lang="en-US" dirty="0" err="1"/>
              <a:t>Phasellus</a:t>
            </a:r>
            <a:r>
              <a:rPr lang="en-US" dirty="0"/>
              <a:t> </a:t>
            </a:r>
            <a:r>
              <a:rPr lang="en-US" dirty="0" err="1"/>
              <a:t>commodo</a:t>
            </a:r>
            <a:r>
              <a:rPr lang="en-US" dirty="0"/>
              <a:t>, dolor vitae </a:t>
            </a:r>
            <a:r>
              <a:rPr lang="en-US" dirty="0" err="1"/>
              <a:t>sagittis</a:t>
            </a:r>
            <a:r>
              <a:rPr lang="en-US" dirty="0"/>
              <a:t> </a:t>
            </a:r>
            <a:r>
              <a:rPr lang="en-US" dirty="0" err="1"/>
              <a:t>luctus</a:t>
            </a:r>
            <a:r>
              <a:rPr lang="en-US" dirty="0"/>
              <a:t>, </a:t>
            </a:r>
            <a:r>
              <a:rPr lang="en-US" dirty="0" err="1"/>
              <a:t>justo</a:t>
            </a:r>
            <a:r>
              <a:rPr lang="en-US" dirty="0"/>
              <a:t> </a:t>
            </a:r>
            <a:r>
              <a:rPr lang="en-US" dirty="0" err="1"/>
              <a:t>neque</a:t>
            </a:r>
            <a:r>
              <a:rPr lang="en-US" dirty="0"/>
              <a:t> auctor dui, vitae </a:t>
            </a:r>
            <a:r>
              <a:rPr lang="en-US" dirty="0" err="1"/>
              <a:t>tristique</a:t>
            </a:r>
            <a:r>
              <a:rPr lang="en-US" dirty="0"/>
              <a:t> </a:t>
            </a:r>
            <a:r>
              <a:rPr lang="en-US" dirty="0" err="1"/>
              <a:t>leo</a:t>
            </a:r>
            <a:r>
              <a:rPr lang="en-US" dirty="0"/>
              <a:t> </a:t>
            </a:r>
            <a:r>
              <a:rPr lang="en-US" dirty="0" err="1"/>
              <a:t>justo</a:t>
            </a:r>
            <a:r>
              <a:rPr lang="en-US" dirty="0"/>
              <a:t> vitae libero. </a:t>
            </a:r>
            <a:r>
              <a:rPr lang="en-US" dirty="0" err="1"/>
              <a:t>Curabitur</a:t>
            </a:r>
            <a:r>
              <a:rPr lang="en-US" dirty="0"/>
              <a:t> </a:t>
            </a:r>
            <a:r>
              <a:rPr lang="en-US" dirty="0" err="1"/>
              <a:t>pellentesque</a:t>
            </a:r>
            <a:r>
              <a:rPr lang="en-US" dirty="0"/>
              <a:t> </a:t>
            </a:r>
            <a:r>
              <a:rPr lang="en-US" dirty="0" err="1"/>
              <a:t>dapibus</a:t>
            </a:r>
            <a:r>
              <a:rPr lang="en-US" dirty="0"/>
              <a:t> </a:t>
            </a:r>
            <a:r>
              <a:rPr lang="en-US" dirty="0" err="1"/>
              <a:t>egestas</a:t>
            </a:r>
            <a:r>
              <a:rPr lang="en-US" dirty="0"/>
              <a:t>. Sed lacinia </a:t>
            </a:r>
            <a:r>
              <a:rPr lang="en-US" dirty="0" err="1"/>
              <a:t>quis</a:t>
            </a:r>
            <a:r>
              <a:rPr lang="en-US" dirty="0"/>
              <a:t> </a:t>
            </a:r>
            <a:r>
              <a:rPr lang="en-US" dirty="0" err="1"/>
              <a:t>felis</a:t>
            </a:r>
            <a:r>
              <a:rPr lang="en-US" dirty="0"/>
              <a:t> sed </a:t>
            </a:r>
            <a:r>
              <a:rPr lang="en-US" dirty="0" err="1"/>
              <a:t>pellentesque</a:t>
            </a:r>
            <a:r>
              <a:rPr lang="en-US" dirty="0"/>
              <a:t>. Nunc dictum, </a:t>
            </a:r>
            <a:r>
              <a:rPr lang="en-US" dirty="0" err="1"/>
              <a:t>purus</a:t>
            </a:r>
            <a:r>
              <a:rPr lang="en-US" dirty="0"/>
              <a:t> sit </a:t>
            </a:r>
            <a:r>
              <a:rPr lang="en-US" dirty="0" err="1"/>
              <a:t>amet</a:t>
            </a:r>
            <a:r>
              <a:rPr lang="en-US" dirty="0"/>
              <a:t> </a:t>
            </a:r>
            <a:r>
              <a:rPr lang="en-US" dirty="0" err="1"/>
              <a:t>condimentum</a:t>
            </a:r>
            <a:r>
              <a:rPr lang="en-US" dirty="0"/>
              <a:t> </a:t>
            </a:r>
            <a:r>
              <a:rPr lang="en-US" dirty="0" err="1"/>
              <a:t>venenatis</a:t>
            </a:r>
            <a:r>
              <a:rPr lang="en-US" dirty="0"/>
              <a:t>, </a:t>
            </a:r>
            <a:r>
              <a:rPr lang="en-US" dirty="0" err="1"/>
              <a:t>justo</a:t>
            </a:r>
            <a:r>
              <a:rPr lang="en-US" dirty="0"/>
              <a:t> </a:t>
            </a:r>
            <a:r>
              <a:rPr lang="en-US" dirty="0" err="1"/>
              <a:t>turpis</a:t>
            </a:r>
            <a:r>
              <a:rPr lang="en-US" dirty="0"/>
              <a:t> semper </a:t>
            </a:r>
            <a:r>
              <a:rPr lang="en-US" dirty="0" err="1"/>
              <a:t>tortor</a:t>
            </a:r>
            <a:r>
              <a:rPr lang="en-US" dirty="0"/>
              <a:t>, at </a:t>
            </a:r>
            <a:r>
              <a:rPr lang="en-US" dirty="0" err="1"/>
              <a:t>sodales</a:t>
            </a:r>
            <a:r>
              <a:rPr lang="en-US" dirty="0"/>
              <a:t> </a:t>
            </a:r>
            <a:r>
              <a:rPr lang="en-US" dirty="0" err="1"/>
              <a:t>est</a:t>
            </a:r>
            <a:r>
              <a:rPr lang="en-US" dirty="0"/>
              <a:t> diam sed </a:t>
            </a:r>
            <a:r>
              <a:rPr lang="en-US" dirty="0" err="1"/>
              <a:t>mauris</a:t>
            </a:r>
            <a:r>
              <a:rPr lang="en-US" dirty="0"/>
              <a:t>. </a:t>
            </a:r>
            <a:r>
              <a:rPr lang="en-US" dirty="0" err="1"/>
              <a:t>Phasellus</a:t>
            </a:r>
            <a:r>
              <a:rPr lang="en-US" dirty="0"/>
              <a:t> </a:t>
            </a:r>
            <a:r>
              <a:rPr lang="en-US" dirty="0" err="1"/>
              <a:t>eu</a:t>
            </a:r>
            <a:r>
              <a:rPr lang="en-US" dirty="0"/>
              <a:t> </a:t>
            </a:r>
            <a:r>
              <a:rPr lang="en-US" dirty="0" err="1"/>
              <a:t>arcu</a:t>
            </a:r>
            <a:r>
              <a:rPr lang="en-US" dirty="0"/>
              <a:t> id </a:t>
            </a:r>
            <a:r>
              <a:rPr lang="en-US" dirty="0" err="1"/>
              <a:t>neque</a:t>
            </a:r>
            <a:r>
              <a:rPr lang="en-US" dirty="0"/>
              <a:t> </a:t>
            </a:r>
            <a:r>
              <a:rPr lang="en-US" dirty="0" err="1"/>
              <a:t>rhoncus</a:t>
            </a:r>
            <a:r>
              <a:rPr lang="en-US" dirty="0"/>
              <a:t> </a:t>
            </a:r>
            <a:r>
              <a:rPr lang="en-US" dirty="0" err="1"/>
              <a:t>vulputate</a:t>
            </a:r>
            <a:r>
              <a:rPr lang="en-US" dirty="0"/>
              <a:t>. </a:t>
            </a:r>
            <a:r>
              <a:rPr lang="en-US" dirty="0" err="1"/>
              <a:t>Suspendisse</a:t>
            </a:r>
            <a:r>
              <a:rPr lang="en-US" dirty="0"/>
              <a:t> </a:t>
            </a:r>
            <a:r>
              <a:rPr lang="en-US" dirty="0" err="1"/>
              <a:t>nec</a:t>
            </a:r>
            <a:r>
              <a:rPr lang="en-US" dirty="0"/>
              <a:t> pharetra dolor. Proin </a:t>
            </a:r>
            <a:r>
              <a:rPr lang="en-US" dirty="0" err="1"/>
              <a:t>ultrices</a:t>
            </a:r>
            <a:r>
              <a:rPr lang="en-US" dirty="0"/>
              <a:t> </a:t>
            </a:r>
            <a:r>
              <a:rPr lang="en-US" dirty="0" err="1"/>
              <a:t>bibendum</a:t>
            </a:r>
            <a:r>
              <a:rPr lang="en-US" dirty="0"/>
              <a:t> </a:t>
            </a:r>
            <a:r>
              <a:rPr lang="en-US" dirty="0" err="1"/>
              <a:t>tristique</a:t>
            </a:r>
            <a:r>
              <a:rPr lang="en-US" dirty="0"/>
              <a:t>. Integer non </a:t>
            </a:r>
            <a:r>
              <a:rPr lang="en-US" dirty="0" err="1"/>
              <a:t>justo</a:t>
            </a:r>
            <a:r>
              <a:rPr lang="en-US" dirty="0"/>
              <a:t> </a:t>
            </a:r>
            <a:r>
              <a:rPr lang="en-US" dirty="0" err="1"/>
              <a:t>velit</a:t>
            </a:r>
            <a:r>
              <a:rPr lang="en-US" dirty="0"/>
              <a:t>.</a:t>
            </a:r>
          </a:p>
          <a:p>
            <a:pPr lvl="1"/>
            <a:r>
              <a:rPr lang="en-US" dirty="0" err="1"/>
              <a:t>Pellentesque</a:t>
            </a:r>
            <a:r>
              <a:rPr lang="en-US" dirty="0"/>
              <a:t> mi libero, </a:t>
            </a:r>
            <a:r>
              <a:rPr lang="en-US" dirty="0" err="1"/>
              <a:t>ultrices</a:t>
            </a:r>
            <a:r>
              <a:rPr lang="en-US" dirty="0"/>
              <a:t> auctor ipsum vitae, </a:t>
            </a:r>
            <a:r>
              <a:rPr lang="en-US" dirty="0" err="1"/>
              <a:t>mattis</a:t>
            </a:r>
            <a:r>
              <a:rPr lang="en-US" dirty="0"/>
              <a:t> </a:t>
            </a:r>
            <a:r>
              <a:rPr lang="en-US" dirty="0" err="1"/>
              <a:t>ornare</a:t>
            </a:r>
            <a:r>
              <a:rPr lang="en-US" dirty="0"/>
              <a:t> </a:t>
            </a:r>
            <a:r>
              <a:rPr lang="en-US" dirty="0" err="1"/>
              <a:t>augue</a:t>
            </a:r>
            <a:r>
              <a:rPr lang="en-US" dirty="0"/>
              <a:t>. Maecenas </a:t>
            </a:r>
            <a:r>
              <a:rPr lang="en-US" dirty="0" err="1"/>
              <a:t>eu</a:t>
            </a:r>
            <a:r>
              <a:rPr lang="en-US" dirty="0"/>
              <a:t> </a:t>
            </a:r>
            <a:r>
              <a:rPr lang="en-US" dirty="0" err="1"/>
              <a:t>elementum</a:t>
            </a:r>
            <a:r>
              <a:rPr lang="en-US" dirty="0"/>
              <a:t> </a:t>
            </a:r>
            <a:r>
              <a:rPr lang="en-US" dirty="0" err="1"/>
              <a:t>lacus</a:t>
            </a:r>
            <a:r>
              <a:rPr lang="en-US" dirty="0"/>
              <a:t>. </a:t>
            </a:r>
            <a:r>
              <a:rPr lang="en-US" dirty="0" err="1"/>
              <a:t>Pellentesque</a:t>
            </a:r>
            <a:r>
              <a:rPr lang="en-US" dirty="0"/>
              <a:t> </a:t>
            </a:r>
            <a:r>
              <a:rPr lang="en-US" dirty="0" err="1"/>
              <a:t>lobortis</a:t>
            </a:r>
            <a:r>
              <a:rPr lang="en-US" dirty="0"/>
              <a:t> diam in </a:t>
            </a:r>
            <a:r>
              <a:rPr lang="en-US" dirty="0" err="1"/>
              <a:t>blandit</a:t>
            </a:r>
            <a:r>
              <a:rPr lang="en-US" dirty="0"/>
              <a:t> </a:t>
            </a:r>
            <a:r>
              <a:rPr lang="en-US" dirty="0" err="1"/>
              <a:t>vehicula</a:t>
            </a:r>
            <a:r>
              <a:rPr lang="en-US" dirty="0"/>
              <a:t>. Aenean </a:t>
            </a:r>
            <a:r>
              <a:rPr lang="en-US" dirty="0" err="1"/>
              <a:t>ut</a:t>
            </a:r>
            <a:r>
              <a:rPr lang="en-US" dirty="0"/>
              <a:t> </a:t>
            </a:r>
            <a:r>
              <a:rPr lang="en-US" dirty="0" err="1"/>
              <a:t>mattis</a:t>
            </a:r>
            <a:r>
              <a:rPr lang="en-US" dirty="0"/>
              <a:t> </a:t>
            </a:r>
            <a:r>
              <a:rPr lang="en-US" dirty="0" err="1"/>
              <a:t>lacus</a:t>
            </a:r>
            <a:r>
              <a:rPr lang="en-US" dirty="0"/>
              <a:t>, sit </a:t>
            </a:r>
            <a:r>
              <a:rPr lang="en-US" dirty="0" err="1"/>
              <a:t>amet</a:t>
            </a:r>
            <a:r>
              <a:rPr lang="en-US" dirty="0"/>
              <a:t> </a:t>
            </a:r>
            <a:r>
              <a:rPr lang="en-US" dirty="0" err="1"/>
              <a:t>malesuada</a:t>
            </a:r>
            <a:r>
              <a:rPr lang="en-US" dirty="0"/>
              <a:t> </a:t>
            </a:r>
            <a:r>
              <a:rPr lang="en-US" dirty="0" err="1"/>
              <a:t>turpis</a:t>
            </a:r>
            <a:r>
              <a:rPr lang="en-US" dirty="0"/>
              <a:t>. </a:t>
            </a:r>
            <a:r>
              <a:rPr lang="en-US" dirty="0" err="1"/>
              <a:t>Etiam</a:t>
            </a:r>
            <a:r>
              <a:rPr lang="en-US" dirty="0"/>
              <a:t> </a:t>
            </a:r>
            <a:r>
              <a:rPr lang="en-US" dirty="0" err="1"/>
              <a:t>blandit</a:t>
            </a:r>
            <a:r>
              <a:rPr lang="en-US" dirty="0"/>
              <a:t> </a:t>
            </a:r>
            <a:r>
              <a:rPr lang="en-US" dirty="0" err="1"/>
              <a:t>viverra</a:t>
            </a:r>
            <a:r>
              <a:rPr lang="en-US" dirty="0"/>
              <a:t> </a:t>
            </a:r>
            <a:r>
              <a:rPr lang="en-US" dirty="0" err="1"/>
              <a:t>luctus</a:t>
            </a:r>
            <a:r>
              <a:rPr lang="en-US" dirty="0"/>
              <a:t>. Sed </a:t>
            </a:r>
            <a:r>
              <a:rPr lang="en-US" dirty="0" err="1"/>
              <a:t>mattis</a:t>
            </a:r>
            <a:r>
              <a:rPr lang="en-US" dirty="0"/>
              <a:t>, </a:t>
            </a:r>
            <a:r>
              <a:rPr lang="en-US" dirty="0" err="1"/>
              <a:t>mauris</a:t>
            </a:r>
            <a:r>
              <a:rPr lang="en-US" dirty="0"/>
              <a:t> </a:t>
            </a:r>
            <a:r>
              <a:rPr lang="en-US" dirty="0" err="1"/>
              <a:t>eget</a:t>
            </a:r>
            <a:r>
              <a:rPr lang="en-US" dirty="0"/>
              <a:t> </a:t>
            </a:r>
            <a:r>
              <a:rPr lang="en-US" dirty="0" err="1"/>
              <a:t>elementum</a:t>
            </a:r>
            <a:r>
              <a:rPr lang="en-US" dirty="0"/>
              <a:t> </a:t>
            </a:r>
            <a:r>
              <a:rPr lang="en-US" dirty="0" err="1"/>
              <a:t>vehicula</a:t>
            </a:r>
            <a:r>
              <a:rPr lang="en-US" dirty="0"/>
              <a:t>, nisi </a:t>
            </a:r>
            <a:r>
              <a:rPr lang="en-US" dirty="0" err="1"/>
              <a:t>augue</a:t>
            </a:r>
            <a:r>
              <a:rPr lang="en-US" dirty="0"/>
              <a:t> </a:t>
            </a:r>
            <a:r>
              <a:rPr lang="en-US" dirty="0" err="1"/>
              <a:t>rutrum</a:t>
            </a:r>
            <a:r>
              <a:rPr lang="en-US" dirty="0"/>
              <a:t> lorem, </a:t>
            </a:r>
            <a:r>
              <a:rPr lang="en-US" dirty="0" err="1"/>
              <a:t>nec</a:t>
            </a:r>
            <a:r>
              <a:rPr lang="en-US" dirty="0"/>
              <a:t> </a:t>
            </a:r>
            <a:r>
              <a:rPr lang="en-US" dirty="0" err="1"/>
              <a:t>iaculis</a:t>
            </a:r>
            <a:r>
              <a:rPr lang="en-US" dirty="0"/>
              <a:t> dui libero vitae </a:t>
            </a:r>
            <a:r>
              <a:rPr lang="en-US" dirty="0" err="1"/>
              <a:t>massa</a:t>
            </a:r>
            <a:r>
              <a:rPr lang="en-US" dirty="0"/>
              <a:t>. Nunc </a:t>
            </a:r>
            <a:r>
              <a:rPr lang="en-US" dirty="0" err="1"/>
              <a:t>venenatis</a:t>
            </a:r>
            <a:r>
              <a:rPr lang="en-US" dirty="0"/>
              <a:t> diam </a:t>
            </a:r>
            <a:r>
              <a:rPr lang="en-US" dirty="0" err="1"/>
              <a:t>augue</a:t>
            </a:r>
            <a:r>
              <a:rPr lang="en-US" dirty="0"/>
              <a:t>, </a:t>
            </a:r>
            <a:r>
              <a:rPr lang="en-US" dirty="0" err="1"/>
              <a:t>eget</a:t>
            </a:r>
            <a:r>
              <a:rPr lang="en-US" dirty="0"/>
              <a:t> </a:t>
            </a:r>
            <a:r>
              <a:rPr lang="en-US" dirty="0" err="1"/>
              <a:t>porttitor</a:t>
            </a:r>
            <a:r>
              <a:rPr lang="en-US" dirty="0"/>
              <a:t> diam </a:t>
            </a:r>
            <a:r>
              <a:rPr lang="en-US" dirty="0" err="1"/>
              <a:t>tempor</a:t>
            </a:r>
            <a:r>
              <a:rPr lang="en-US" dirty="0"/>
              <a:t> sed.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Vestibulum </a:t>
            </a:r>
            <a:r>
              <a:rPr lang="en-US" dirty="0" err="1"/>
              <a:t>condimentum</a:t>
            </a:r>
            <a:r>
              <a:rPr lang="en-US" dirty="0"/>
              <a:t> </a:t>
            </a:r>
            <a:r>
              <a:rPr lang="en-US" dirty="0" err="1"/>
              <a:t>tincidunt</a:t>
            </a:r>
            <a:r>
              <a:rPr lang="en-US" dirty="0"/>
              <a:t> </a:t>
            </a:r>
            <a:r>
              <a:rPr lang="en-US" dirty="0" err="1"/>
              <a:t>viverra</a:t>
            </a:r>
            <a:r>
              <a:rPr lang="en-US" dirty="0"/>
              <a:t>. Donec </a:t>
            </a:r>
            <a:r>
              <a:rPr lang="en-US" dirty="0" err="1"/>
              <a:t>efficitur</a:t>
            </a:r>
            <a:r>
              <a:rPr lang="en-US" dirty="0"/>
              <a:t> </a:t>
            </a:r>
            <a:r>
              <a:rPr lang="en-US" dirty="0" err="1"/>
              <a:t>vulputate</a:t>
            </a:r>
            <a:r>
              <a:rPr lang="en-US" dirty="0"/>
              <a:t> </a:t>
            </a:r>
            <a:r>
              <a:rPr lang="en-US" dirty="0" err="1"/>
              <a:t>tellus</a:t>
            </a:r>
            <a:r>
              <a:rPr lang="en-US" dirty="0"/>
              <a:t>, </a:t>
            </a:r>
            <a:r>
              <a:rPr lang="en-US" dirty="0" err="1"/>
              <a:t>eget</a:t>
            </a:r>
            <a:r>
              <a:rPr lang="en-US" dirty="0"/>
              <a:t> </a:t>
            </a:r>
            <a:r>
              <a:rPr lang="en-US" dirty="0" err="1"/>
              <a:t>aliquet</a:t>
            </a:r>
            <a:r>
              <a:rPr lang="en-US" dirty="0"/>
              <a:t> </a:t>
            </a:r>
            <a:r>
              <a:rPr lang="en-US" dirty="0" err="1"/>
              <a:t>nunc</a:t>
            </a:r>
            <a:r>
              <a:rPr lang="en-US" dirty="0"/>
              <a:t> </a:t>
            </a:r>
            <a:r>
              <a:rPr lang="en-US" dirty="0" err="1"/>
              <a:t>dapibus</a:t>
            </a:r>
            <a:r>
              <a:rPr lang="en-US" dirty="0"/>
              <a:t> at. Aenean in </a:t>
            </a:r>
            <a:r>
              <a:rPr lang="en-US" dirty="0" err="1"/>
              <a:t>viverra</a:t>
            </a:r>
            <a:r>
              <a:rPr lang="en-US" dirty="0"/>
              <a:t> </a:t>
            </a:r>
            <a:r>
              <a:rPr lang="en-US" dirty="0" err="1"/>
              <a:t>velit</a:t>
            </a:r>
            <a:r>
              <a:rPr lang="en-US" dirty="0"/>
              <a:t>. </a:t>
            </a:r>
            <a:r>
              <a:rPr lang="en-US" dirty="0" err="1"/>
              <a:t>Phasellus</a:t>
            </a:r>
            <a:r>
              <a:rPr lang="en-US" dirty="0"/>
              <a:t> </a:t>
            </a:r>
            <a:r>
              <a:rPr lang="en-US" dirty="0" err="1"/>
              <a:t>enim</a:t>
            </a:r>
            <a:r>
              <a:rPr lang="en-US" dirty="0"/>
              <a:t> </a:t>
            </a:r>
            <a:r>
              <a:rPr lang="en-US" dirty="0" err="1"/>
              <a:t>elit</a:t>
            </a:r>
            <a:r>
              <a:rPr lang="en-US" dirty="0"/>
              <a:t>, </a:t>
            </a:r>
            <a:r>
              <a:rPr lang="en-US" dirty="0" err="1"/>
              <a:t>rutrum</a:t>
            </a:r>
            <a:r>
              <a:rPr lang="en-US" dirty="0"/>
              <a:t> </a:t>
            </a:r>
            <a:r>
              <a:rPr lang="en-US" dirty="0" err="1"/>
              <a:t>luctus</a:t>
            </a:r>
            <a:r>
              <a:rPr lang="en-US" dirty="0"/>
              <a:t> </a:t>
            </a:r>
            <a:r>
              <a:rPr lang="en-US" dirty="0" err="1"/>
              <a:t>felis</a:t>
            </a:r>
            <a:r>
              <a:rPr lang="en-US" dirty="0"/>
              <a:t> </a:t>
            </a:r>
            <a:r>
              <a:rPr lang="en-US" dirty="0" err="1"/>
              <a:t>quis</a:t>
            </a:r>
            <a:r>
              <a:rPr lang="en-US" dirty="0"/>
              <a:t>, </a:t>
            </a:r>
            <a:r>
              <a:rPr lang="en-US" dirty="0" err="1"/>
              <a:t>suscipit</a:t>
            </a:r>
            <a:r>
              <a:rPr lang="en-US" dirty="0"/>
              <a:t> vestibulum </a:t>
            </a:r>
            <a:r>
              <a:rPr lang="en-US" dirty="0" err="1"/>
              <a:t>metus</a:t>
            </a:r>
            <a:r>
              <a:rPr lang="en-US" dirty="0"/>
              <a:t>. Nam </a:t>
            </a:r>
            <a:r>
              <a:rPr lang="en-US" dirty="0" err="1"/>
              <a:t>tincidunt</a:t>
            </a:r>
            <a:r>
              <a:rPr lang="en-US" dirty="0"/>
              <a:t>, lorem vel </a:t>
            </a:r>
            <a:r>
              <a:rPr lang="en-US" dirty="0" err="1"/>
              <a:t>finibus</a:t>
            </a:r>
            <a:r>
              <a:rPr lang="en-US" dirty="0"/>
              <a:t> </a:t>
            </a:r>
            <a:r>
              <a:rPr lang="en-US" dirty="0" err="1"/>
              <a:t>posuere</a:t>
            </a:r>
            <a:r>
              <a:rPr lang="en-US" dirty="0"/>
              <a:t>, libero </a:t>
            </a:r>
            <a:r>
              <a:rPr lang="en-US" dirty="0" err="1"/>
              <a:t>metus</a:t>
            </a:r>
            <a:r>
              <a:rPr lang="en-US" dirty="0"/>
              <a:t> </a:t>
            </a:r>
            <a:r>
              <a:rPr lang="en-US" dirty="0" err="1"/>
              <a:t>efficitur</a:t>
            </a:r>
            <a:r>
              <a:rPr lang="en-US" dirty="0"/>
              <a:t> </a:t>
            </a:r>
            <a:r>
              <a:rPr lang="en-US" dirty="0" err="1"/>
              <a:t>urna</a:t>
            </a:r>
            <a:r>
              <a:rPr lang="en-US" dirty="0"/>
              <a:t>, at </a:t>
            </a:r>
            <a:r>
              <a:rPr lang="en-US" dirty="0" err="1"/>
              <a:t>varius</a:t>
            </a:r>
            <a:r>
              <a:rPr lang="en-US" dirty="0"/>
              <a:t> libero </a:t>
            </a:r>
            <a:r>
              <a:rPr lang="en-US" dirty="0" err="1"/>
              <a:t>turpis</a:t>
            </a:r>
            <a:r>
              <a:rPr lang="en-US" dirty="0"/>
              <a:t> sed </a:t>
            </a:r>
            <a:r>
              <a:rPr lang="en-US" dirty="0" err="1"/>
              <a:t>nulla</a:t>
            </a:r>
            <a:r>
              <a:rPr lang="en-US" dirty="0"/>
              <a:t>. Cras </a:t>
            </a:r>
            <a:r>
              <a:rPr lang="en-US" dirty="0" err="1"/>
              <a:t>finibus</a:t>
            </a:r>
            <a:r>
              <a:rPr lang="en-US" dirty="0"/>
              <a:t> </a:t>
            </a:r>
            <a:r>
              <a:rPr lang="en-US" dirty="0" err="1"/>
              <a:t>ultrices</a:t>
            </a:r>
            <a:r>
              <a:rPr lang="en-US" dirty="0"/>
              <a:t> </a:t>
            </a:r>
            <a:r>
              <a:rPr lang="en-US" dirty="0" err="1"/>
              <a:t>nunc</a:t>
            </a:r>
            <a:r>
              <a:rPr lang="en-US" dirty="0"/>
              <a:t>, sit </a:t>
            </a:r>
            <a:r>
              <a:rPr lang="en-US" dirty="0" err="1"/>
              <a:t>amet</a:t>
            </a:r>
            <a:r>
              <a:rPr lang="en-US" dirty="0"/>
              <a:t> </a:t>
            </a:r>
            <a:r>
              <a:rPr lang="en-US" dirty="0" err="1"/>
              <a:t>bibendum</a:t>
            </a:r>
            <a:r>
              <a:rPr lang="en-US" dirty="0"/>
              <a:t> </a:t>
            </a:r>
            <a:r>
              <a:rPr lang="en-US" dirty="0" err="1"/>
              <a:t>risus</a:t>
            </a:r>
            <a:r>
              <a:rPr lang="en-US" dirty="0"/>
              <a:t> </a:t>
            </a:r>
            <a:r>
              <a:rPr lang="en-US" dirty="0" err="1"/>
              <a:t>accumsan</a:t>
            </a:r>
            <a:r>
              <a:rPr lang="en-US" dirty="0"/>
              <a:t> sed. </a:t>
            </a:r>
            <a:r>
              <a:rPr lang="en-US" dirty="0" err="1"/>
              <a:t>Fusce</a:t>
            </a:r>
            <a:r>
              <a:rPr lang="en-US" dirty="0"/>
              <a:t> </a:t>
            </a:r>
            <a:r>
              <a:rPr lang="en-US" dirty="0" err="1"/>
              <a:t>condimentum</a:t>
            </a:r>
            <a:r>
              <a:rPr lang="en-US" dirty="0"/>
              <a:t> </a:t>
            </a:r>
            <a:r>
              <a:rPr lang="en-US" dirty="0" err="1"/>
              <a:t>varius</a:t>
            </a:r>
            <a:r>
              <a:rPr lang="en-US" dirty="0"/>
              <a:t> porta. </a:t>
            </a:r>
            <a:r>
              <a:rPr lang="en-US" dirty="0" err="1"/>
              <a:t>Nulla</a:t>
            </a:r>
            <a:r>
              <a:rPr lang="en-US" dirty="0"/>
              <a:t> sed </a:t>
            </a:r>
            <a:r>
              <a:rPr lang="en-US" dirty="0" err="1"/>
              <a:t>tortor</a:t>
            </a:r>
            <a:r>
              <a:rPr lang="en-US" dirty="0"/>
              <a:t> vel dui </a:t>
            </a:r>
            <a:r>
              <a:rPr lang="en-US" dirty="0" err="1"/>
              <a:t>vulputate</a:t>
            </a:r>
            <a:r>
              <a:rPr lang="en-US" dirty="0"/>
              <a:t> </a:t>
            </a:r>
            <a:r>
              <a:rPr lang="en-US" dirty="0" err="1"/>
              <a:t>rhoncus</a:t>
            </a:r>
            <a:r>
              <a:rPr lang="en-US" dirty="0"/>
              <a:t> </a:t>
            </a:r>
            <a:r>
              <a:rPr lang="en-US" dirty="0" err="1"/>
              <a:t>quis</a:t>
            </a:r>
            <a:r>
              <a:rPr lang="en-US" dirty="0"/>
              <a:t> at </a:t>
            </a:r>
            <a:r>
              <a:rPr lang="en-US" dirty="0" err="1"/>
              <a:t>augue</a:t>
            </a:r>
            <a:r>
              <a:rPr lang="en-US" dirty="0"/>
              <a:t>. </a:t>
            </a:r>
            <a:r>
              <a:rPr lang="en-US" dirty="0" err="1"/>
              <a:t>Phasellus</a:t>
            </a:r>
            <a:r>
              <a:rPr lang="en-US" dirty="0"/>
              <a:t> </a:t>
            </a:r>
            <a:r>
              <a:rPr lang="en-US" dirty="0" err="1"/>
              <a:t>porttitor</a:t>
            </a:r>
            <a:r>
              <a:rPr lang="en-US" dirty="0"/>
              <a:t> non libero </a:t>
            </a:r>
            <a:r>
              <a:rPr lang="en-US" dirty="0" err="1"/>
              <a:t>sagittis</a:t>
            </a:r>
            <a:r>
              <a:rPr lang="en-US" dirty="0"/>
              <a:t> </a:t>
            </a:r>
            <a:r>
              <a:rPr lang="en-US" dirty="0" err="1"/>
              <a:t>elementum</a:t>
            </a:r>
            <a:r>
              <a:rPr lang="en-US" dirty="0"/>
              <a:t>. In </a:t>
            </a:r>
            <a:r>
              <a:rPr lang="en-US" dirty="0" err="1"/>
              <a:t>rutrum</a:t>
            </a:r>
            <a:r>
              <a:rPr lang="en-US" dirty="0"/>
              <a:t> </a:t>
            </a:r>
            <a:r>
              <a:rPr lang="en-US" dirty="0" err="1"/>
              <a:t>velit</a:t>
            </a:r>
            <a:r>
              <a:rPr lang="en-US" dirty="0"/>
              <a:t> vel </a:t>
            </a:r>
            <a:r>
              <a:rPr lang="en-US" dirty="0" err="1"/>
              <a:t>urna</a:t>
            </a:r>
            <a:r>
              <a:rPr lang="en-US" dirty="0"/>
              <a:t> fermentum, sit </a:t>
            </a:r>
            <a:r>
              <a:rPr lang="en-US" dirty="0" err="1"/>
              <a:t>amet</a:t>
            </a:r>
            <a:r>
              <a:rPr lang="en-US" dirty="0"/>
              <a:t> lacinia </a:t>
            </a:r>
            <a:r>
              <a:rPr lang="en-US" dirty="0" err="1"/>
              <a:t>est</a:t>
            </a:r>
            <a:r>
              <a:rPr lang="en-US" dirty="0"/>
              <a:t> </a:t>
            </a:r>
            <a:r>
              <a:rPr lang="en-US" dirty="0" err="1"/>
              <a:t>mattis</a:t>
            </a:r>
            <a:r>
              <a:rPr lang="en-US" dirty="0"/>
              <a:t>. Nunc </a:t>
            </a:r>
            <a:r>
              <a:rPr lang="en-US" dirty="0" err="1"/>
              <a:t>iaculis</a:t>
            </a:r>
            <a:r>
              <a:rPr lang="en-US" dirty="0"/>
              <a:t>, </a:t>
            </a:r>
            <a:r>
              <a:rPr lang="en-US" dirty="0" err="1"/>
              <a:t>arcu</a:t>
            </a:r>
            <a:r>
              <a:rPr lang="en-US" dirty="0"/>
              <a:t> </a:t>
            </a:r>
            <a:r>
              <a:rPr lang="en-US" dirty="0" err="1"/>
              <a:t>quis</a:t>
            </a:r>
            <a:r>
              <a:rPr lang="en-US" dirty="0"/>
              <a:t> </a:t>
            </a:r>
            <a:r>
              <a:rPr lang="en-US" dirty="0" err="1"/>
              <a:t>blandit</a:t>
            </a:r>
            <a:r>
              <a:rPr lang="en-US" dirty="0"/>
              <a:t> </a:t>
            </a:r>
            <a:r>
              <a:rPr lang="en-US" dirty="0" err="1"/>
              <a:t>dignissim</a:t>
            </a:r>
            <a:r>
              <a:rPr lang="en-US" dirty="0"/>
              <a:t>, </a:t>
            </a:r>
            <a:r>
              <a:rPr lang="en-US" dirty="0" err="1"/>
              <a:t>metus</a:t>
            </a:r>
            <a:r>
              <a:rPr lang="en-US" dirty="0"/>
              <a:t> </a:t>
            </a:r>
            <a:r>
              <a:rPr lang="en-US" dirty="0" err="1"/>
              <a:t>arcu</a:t>
            </a:r>
            <a:r>
              <a:rPr lang="en-US" dirty="0"/>
              <a:t> </a:t>
            </a:r>
            <a:r>
              <a:rPr lang="en-US" dirty="0" err="1"/>
              <a:t>molestie</a:t>
            </a:r>
            <a:r>
              <a:rPr lang="en-US" dirty="0"/>
              <a:t> </a:t>
            </a:r>
            <a:r>
              <a:rPr lang="en-US" dirty="0" err="1"/>
              <a:t>purus</a:t>
            </a:r>
            <a:r>
              <a:rPr lang="en-US" dirty="0"/>
              <a:t>, et auctor </a:t>
            </a:r>
            <a:r>
              <a:rPr lang="en-US" dirty="0" err="1"/>
              <a:t>metus</a:t>
            </a:r>
            <a:r>
              <a:rPr lang="en-US" dirty="0"/>
              <a:t> </a:t>
            </a:r>
            <a:r>
              <a:rPr lang="en-US" dirty="0" err="1"/>
              <a:t>nulla</a:t>
            </a:r>
            <a:r>
              <a:rPr lang="en-US" dirty="0"/>
              <a:t> </a:t>
            </a:r>
            <a:r>
              <a:rPr lang="en-US" dirty="0" err="1"/>
              <a:t>malesuada</a:t>
            </a:r>
            <a:r>
              <a:rPr lang="en-US" dirty="0"/>
              <a:t> libero. </a:t>
            </a:r>
            <a:r>
              <a:rPr lang="en-US" dirty="0" err="1"/>
              <a:t>Phasellus</a:t>
            </a:r>
            <a:r>
              <a:rPr lang="en-US" dirty="0"/>
              <a:t> </a:t>
            </a:r>
            <a:r>
              <a:rPr lang="en-US" dirty="0" err="1"/>
              <a:t>eu</a:t>
            </a:r>
            <a:r>
              <a:rPr lang="en-US" dirty="0"/>
              <a:t> cursus eros.</a:t>
            </a:r>
          </a:p>
          <a:p>
            <a:pPr lvl="1"/>
            <a:r>
              <a:rPr lang="en-US" dirty="0"/>
              <a:t>In </a:t>
            </a:r>
            <a:r>
              <a:rPr lang="en-US" dirty="0" err="1"/>
              <a:t>quis</a:t>
            </a:r>
            <a:r>
              <a:rPr lang="en-US" dirty="0"/>
              <a:t> </a:t>
            </a:r>
            <a:r>
              <a:rPr lang="en-US" dirty="0" err="1"/>
              <a:t>elit</a:t>
            </a:r>
            <a:r>
              <a:rPr lang="en-US" dirty="0"/>
              <a:t> </a:t>
            </a:r>
            <a:r>
              <a:rPr lang="en-US" dirty="0" err="1"/>
              <a:t>orci</a:t>
            </a:r>
            <a:r>
              <a:rPr lang="en-US" dirty="0"/>
              <a:t>. Sed </a:t>
            </a:r>
            <a:r>
              <a:rPr lang="en-US" dirty="0" err="1"/>
              <a:t>ullamcorper</a:t>
            </a:r>
            <a:r>
              <a:rPr lang="en-US" dirty="0"/>
              <a:t> pharetra </a:t>
            </a:r>
            <a:r>
              <a:rPr lang="en-US" dirty="0" err="1"/>
              <a:t>urna</a:t>
            </a:r>
            <a:r>
              <a:rPr lang="en-US" dirty="0"/>
              <a:t>, et </a:t>
            </a:r>
            <a:r>
              <a:rPr lang="en-US" dirty="0" err="1"/>
              <a:t>commodo</a:t>
            </a:r>
            <a:r>
              <a:rPr lang="en-US" dirty="0"/>
              <a:t> </a:t>
            </a:r>
            <a:r>
              <a:rPr lang="en-US" dirty="0" err="1"/>
              <a:t>augue</a:t>
            </a:r>
            <a:r>
              <a:rPr lang="en-US" dirty="0"/>
              <a:t> tempus </a:t>
            </a:r>
            <a:r>
              <a:rPr lang="en-US" dirty="0" err="1"/>
              <a:t>nec</a:t>
            </a:r>
            <a:r>
              <a:rPr lang="en-US" dirty="0"/>
              <a:t>. Vestibulum </a:t>
            </a:r>
            <a:r>
              <a:rPr lang="en-US" dirty="0" err="1"/>
              <a:t>nunc</a:t>
            </a:r>
            <a:r>
              <a:rPr lang="en-US" dirty="0"/>
              <a:t> nisi, </a:t>
            </a:r>
            <a:r>
              <a:rPr lang="en-US" dirty="0" err="1"/>
              <a:t>facilisis</a:t>
            </a:r>
            <a:r>
              <a:rPr lang="en-US" dirty="0"/>
              <a:t> a lorem </a:t>
            </a:r>
            <a:r>
              <a:rPr lang="en-US" dirty="0" err="1"/>
              <a:t>volutpat</a:t>
            </a:r>
            <a:r>
              <a:rPr lang="en-US" dirty="0"/>
              <a:t>, </a:t>
            </a:r>
            <a:r>
              <a:rPr lang="en-US" dirty="0" err="1"/>
              <a:t>sodales</a:t>
            </a:r>
            <a:r>
              <a:rPr lang="en-US" dirty="0"/>
              <a:t> </a:t>
            </a:r>
            <a:r>
              <a:rPr lang="en-US" dirty="0" err="1"/>
              <a:t>blandit</a:t>
            </a:r>
            <a:r>
              <a:rPr lang="en-US" dirty="0"/>
              <a:t> </a:t>
            </a:r>
            <a:r>
              <a:rPr lang="en-US" dirty="0" err="1"/>
              <a:t>justo</a:t>
            </a:r>
            <a:r>
              <a:rPr lang="en-US" dirty="0"/>
              <a:t>. </a:t>
            </a:r>
            <a:r>
              <a:rPr lang="en-US" dirty="0" err="1"/>
              <a:t>Mauris</a:t>
            </a:r>
            <a:r>
              <a:rPr lang="en-US" dirty="0"/>
              <a:t> in </a:t>
            </a:r>
            <a:r>
              <a:rPr lang="en-US" dirty="0" err="1"/>
              <a:t>turpis</a:t>
            </a:r>
            <a:r>
              <a:rPr lang="en-US" dirty="0"/>
              <a:t> </a:t>
            </a:r>
            <a:r>
              <a:rPr lang="en-US" dirty="0" err="1"/>
              <a:t>imperdiet</a:t>
            </a:r>
            <a:r>
              <a:rPr lang="en-US" dirty="0"/>
              <a:t> </a:t>
            </a:r>
            <a:r>
              <a:rPr lang="en-US" dirty="0" err="1"/>
              <a:t>quam</a:t>
            </a:r>
            <a:r>
              <a:rPr lang="en-US" dirty="0"/>
              <a:t> </a:t>
            </a:r>
            <a:r>
              <a:rPr lang="en-US" dirty="0" err="1"/>
              <a:t>eleifend</a:t>
            </a:r>
            <a:r>
              <a:rPr lang="en-US" dirty="0"/>
              <a:t> </a:t>
            </a:r>
            <a:r>
              <a:rPr lang="en-US" dirty="0" err="1"/>
              <a:t>tincidunt</a:t>
            </a:r>
            <a:r>
              <a:rPr lang="en-US" dirty="0"/>
              <a:t>. </a:t>
            </a:r>
            <a:r>
              <a:rPr lang="en-US" dirty="0" err="1"/>
              <a:t>Nulla</a:t>
            </a:r>
            <a:r>
              <a:rPr lang="en-US" dirty="0"/>
              <a:t> porta </a:t>
            </a:r>
            <a:r>
              <a:rPr lang="en-US" dirty="0" err="1"/>
              <a:t>vehicula</a:t>
            </a:r>
            <a:r>
              <a:rPr lang="en-US" dirty="0"/>
              <a:t> ante ac lacinia. </a:t>
            </a:r>
            <a:r>
              <a:rPr lang="en-US" dirty="0" err="1"/>
              <a:t>Aliquam</a:t>
            </a:r>
            <a:r>
              <a:rPr lang="en-US" dirty="0"/>
              <a:t> </a:t>
            </a:r>
            <a:r>
              <a:rPr lang="en-US" dirty="0" err="1"/>
              <a:t>blandit</a:t>
            </a:r>
            <a:r>
              <a:rPr lang="en-US" dirty="0"/>
              <a:t>, </a:t>
            </a:r>
            <a:r>
              <a:rPr lang="en-US" dirty="0" err="1"/>
              <a:t>odio</a:t>
            </a:r>
            <a:r>
              <a:rPr lang="en-US" dirty="0"/>
              <a:t> id </a:t>
            </a:r>
            <a:r>
              <a:rPr lang="en-US" dirty="0" err="1"/>
              <a:t>sagittis</a:t>
            </a:r>
            <a:r>
              <a:rPr lang="en-US" dirty="0"/>
              <a:t> porta, </a:t>
            </a:r>
            <a:r>
              <a:rPr lang="en-US" dirty="0" err="1"/>
              <a:t>tellus</a:t>
            </a:r>
            <a:r>
              <a:rPr lang="en-US" dirty="0"/>
              <a:t> </a:t>
            </a:r>
            <a:r>
              <a:rPr lang="en-US" dirty="0" err="1"/>
              <a:t>nunc</a:t>
            </a:r>
            <a:r>
              <a:rPr lang="en-US" dirty="0"/>
              <a:t> </a:t>
            </a:r>
            <a:r>
              <a:rPr lang="en-US" dirty="0" err="1"/>
              <a:t>commodo</a:t>
            </a:r>
            <a:r>
              <a:rPr lang="en-US" dirty="0"/>
              <a:t> libero, at </a:t>
            </a:r>
            <a:r>
              <a:rPr lang="en-US" dirty="0" err="1"/>
              <a:t>ullamcorper</a:t>
            </a:r>
            <a:r>
              <a:rPr lang="en-US" dirty="0"/>
              <a:t> </a:t>
            </a:r>
            <a:r>
              <a:rPr lang="en-US" dirty="0" err="1"/>
              <a:t>urna</a:t>
            </a:r>
            <a:r>
              <a:rPr lang="en-US" dirty="0"/>
              <a:t> lorem sit </a:t>
            </a:r>
            <a:r>
              <a:rPr lang="en-US" dirty="0" err="1"/>
              <a:t>amet</a:t>
            </a:r>
            <a:r>
              <a:rPr lang="en-US" dirty="0"/>
              <a:t> </a:t>
            </a:r>
            <a:r>
              <a:rPr lang="en-US" dirty="0" err="1"/>
              <a:t>felis</a:t>
            </a:r>
            <a:r>
              <a:rPr lang="en-US" dirty="0"/>
              <a:t>. Duis </a:t>
            </a:r>
            <a:r>
              <a:rPr lang="en-US" dirty="0" err="1"/>
              <a:t>eu</a:t>
            </a:r>
            <a:r>
              <a:rPr lang="en-US" dirty="0"/>
              <a:t> </a:t>
            </a:r>
            <a:r>
              <a:rPr lang="en-US" dirty="0" err="1"/>
              <a:t>sem</a:t>
            </a:r>
            <a:r>
              <a:rPr lang="en-US" dirty="0"/>
              <a:t> </a:t>
            </a:r>
            <a:r>
              <a:rPr lang="en-US" dirty="0" err="1"/>
              <a:t>eget</a:t>
            </a:r>
            <a:r>
              <a:rPr lang="en-US" dirty="0"/>
              <a:t> </a:t>
            </a:r>
            <a:r>
              <a:rPr lang="en-US" dirty="0" err="1"/>
              <a:t>tortor</a:t>
            </a:r>
            <a:r>
              <a:rPr lang="en-US" dirty="0"/>
              <a:t> </a:t>
            </a:r>
            <a:r>
              <a:rPr lang="en-US" dirty="0" err="1"/>
              <a:t>condimentum</a:t>
            </a:r>
            <a:r>
              <a:rPr lang="en-US" dirty="0"/>
              <a:t> </a:t>
            </a:r>
            <a:r>
              <a:rPr lang="en-US" dirty="0" err="1"/>
              <a:t>interdum</a:t>
            </a:r>
            <a:r>
              <a:rPr lang="en-US" dirty="0"/>
              <a:t> et in </a:t>
            </a:r>
            <a:r>
              <a:rPr lang="en-US" dirty="0" err="1"/>
              <a:t>risus</a:t>
            </a:r>
            <a:r>
              <a:rPr lang="en-US" dirty="0"/>
              <a:t>. </a:t>
            </a:r>
            <a:r>
              <a:rPr lang="en-US" dirty="0" err="1"/>
              <a:t>Phasellus</a:t>
            </a:r>
            <a:r>
              <a:rPr lang="en-US" dirty="0"/>
              <a:t> </a:t>
            </a:r>
            <a:r>
              <a:rPr lang="en-US" dirty="0" err="1"/>
              <a:t>commodo</a:t>
            </a:r>
            <a:r>
              <a:rPr lang="en-US" dirty="0"/>
              <a:t>, dolor vitae </a:t>
            </a:r>
            <a:r>
              <a:rPr lang="en-US" dirty="0" err="1"/>
              <a:t>sagittis</a:t>
            </a:r>
            <a:r>
              <a:rPr lang="en-US" dirty="0"/>
              <a:t> </a:t>
            </a:r>
            <a:r>
              <a:rPr lang="en-US" dirty="0" err="1"/>
              <a:t>luctus</a:t>
            </a:r>
            <a:r>
              <a:rPr lang="en-US" dirty="0"/>
              <a:t>, </a:t>
            </a:r>
            <a:r>
              <a:rPr lang="en-US" dirty="0" err="1"/>
              <a:t>justo</a:t>
            </a:r>
            <a:r>
              <a:rPr lang="en-US" dirty="0"/>
              <a:t> </a:t>
            </a:r>
            <a:r>
              <a:rPr lang="en-US" dirty="0" err="1"/>
              <a:t>neque</a:t>
            </a:r>
            <a:r>
              <a:rPr lang="en-US" dirty="0"/>
              <a:t> auctor dui, vitae </a:t>
            </a:r>
            <a:r>
              <a:rPr lang="en-US" dirty="0" err="1"/>
              <a:t>tristique</a:t>
            </a:r>
            <a:r>
              <a:rPr lang="en-US" dirty="0"/>
              <a:t> </a:t>
            </a:r>
            <a:r>
              <a:rPr lang="en-US" dirty="0" err="1"/>
              <a:t>leo</a:t>
            </a:r>
            <a:r>
              <a:rPr lang="en-US" dirty="0"/>
              <a:t> </a:t>
            </a:r>
            <a:r>
              <a:rPr lang="en-US" dirty="0" err="1"/>
              <a:t>justo</a:t>
            </a:r>
            <a:r>
              <a:rPr lang="en-US" dirty="0"/>
              <a:t> vitae libero. </a:t>
            </a:r>
            <a:r>
              <a:rPr lang="en-US" dirty="0" err="1"/>
              <a:t>Curabitur</a:t>
            </a:r>
            <a:r>
              <a:rPr lang="en-US" dirty="0"/>
              <a:t> </a:t>
            </a:r>
            <a:r>
              <a:rPr lang="en-US" dirty="0" err="1"/>
              <a:t>pellentesque</a:t>
            </a:r>
            <a:r>
              <a:rPr lang="en-US" dirty="0"/>
              <a:t> </a:t>
            </a:r>
            <a:r>
              <a:rPr lang="en-US" dirty="0" err="1"/>
              <a:t>dapibus</a:t>
            </a:r>
            <a:r>
              <a:rPr lang="en-US" dirty="0"/>
              <a:t> </a:t>
            </a:r>
            <a:r>
              <a:rPr lang="en-US" dirty="0" err="1"/>
              <a:t>egestas</a:t>
            </a:r>
            <a:r>
              <a:rPr lang="en-US" dirty="0"/>
              <a:t>. Sed lacinia </a:t>
            </a:r>
            <a:r>
              <a:rPr lang="en-US" dirty="0" err="1"/>
              <a:t>quis</a:t>
            </a:r>
            <a:r>
              <a:rPr lang="en-US" dirty="0"/>
              <a:t> </a:t>
            </a:r>
            <a:r>
              <a:rPr lang="en-US" dirty="0" err="1"/>
              <a:t>felis</a:t>
            </a:r>
            <a:r>
              <a:rPr lang="en-US" dirty="0"/>
              <a:t> sed </a:t>
            </a:r>
            <a:r>
              <a:rPr lang="en-US" dirty="0" err="1"/>
              <a:t>pellentesque</a:t>
            </a:r>
            <a:r>
              <a:rPr lang="en-US" dirty="0"/>
              <a:t>. Nunc dictum, </a:t>
            </a:r>
            <a:r>
              <a:rPr lang="en-US" dirty="0" err="1"/>
              <a:t>purus</a:t>
            </a:r>
            <a:r>
              <a:rPr lang="en-US" dirty="0"/>
              <a:t> sit </a:t>
            </a:r>
            <a:r>
              <a:rPr lang="en-US" dirty="0" err="1"/>
              <a:t>amet</a:t>
            </a:r>
            <a:r>
              <a:rPr lang="en-US" dirty="0"/>
              <a:t> </a:t>
            </a:r>
            <a:r>
              <a:rPr lang="en-US" dirty="0" err="1"/>
              <a:t>condimentum</a:t>
            </a:r>
            <a:r>
              <a:rPr lang="en-US" dirty="0"/>
              <a:t> </a:t>
            </a:r>
            <a:r>
              <a:rPr lang="en-US" dirty="0" err="1"/>
              <a:t>venenatis</a:t>
            </a:r>
            <a:r>
              <a:rPr lang="en-US" dirty="0"/>
              <a:t>, </a:t>
            </a:r>
            <a:r>
              <a:rPr lang="en-US" dirty="0" err="1"/>
              <a:t>justo</a:t>
            </a:r>
            <a:r>
              <a:rPr lang="en-US" dirty="0"/>
              <a:t> </a:t>
            </a:r>
            <a:r>
              <a:rPr lang="en-US" dirty="0" err="1"/>
              <a:t>turpis</a:t>
            </a:r>
            <a:r>
              <a:rPr lang="en-US" dirty="0"/>
              <a:t> semper </a:t>
            </a:r>
            <a:r>
              <a:rPr lang="en-US" dirty="0" err="1"/>
              <a:t>tortor</a:t>
            </a:r>
            <a:r>
              <a:rPr lang="en-US" dirty="0"/>
              <a:t>, at </a:t>
            </a:r>
            <a:r>
              <a:rPr lang="en-US" dirty="0" err="1"/>
              <a:t>sodales</a:t>
            </a:r>
            <a:r>
              <a:rPr lang="en-US" dirty="0"/>
              <a:t> </a:t>
            </a:r>
            <a:r>
              <a:rPr lang="en-US" dirty="0" err="1"/>
              <a:t>est</a:t>
            </a:r>
            <a:r>
              <a:rPr lang="en-US" dirty="0"/>
              <a:t> diam sed </a:t>
            </a:r>
            <a:r>
              <a:rPr lang="en-US" dirty="0" err="1"/>
              <a:t>mauris</a:t>
            </a:r>
            <a:r>
              <a:rPr lang="en-US" dirty="0"/>
              <a:t>. </a:t>
            </a:r>
            <a:r>
              <a:rPr lang="en-US" dirty="0" err="1"/>
              <a:t>Phasellus</a:t>
            </a:r>
            <a:r>
              <a:rPr lang="en-US" dirty="0"/>
              <a:t> </a:t>
            </a:r>
            <a:r>
              <a:rPr lang="en-US" dirty="0" err="1"/>
              <a:t>eu</a:t>
            </a:r>
            <a:r>
              <a:rPr lang="en-US" dirty="0"/>
              <a:t> </a:t>
            </a:r>
            <a:r>
              <a:rPr lang="en-US" dirty="0" err="1"/>
              <a:t>arcu</a:t>
            </a:r>
            <a:r>
              <a:rPr lang="en-US" dirty="0"/>
              <a:t> id </a:t>
            </a:r>
            <a:r>
              <a:rPr lang="en-US" dirty="0" err="1"/>
              <a:t>neque</a:t>
            </a:r>
            <a:r>
              <a:rPr lang="en-US" dirty="0"/>
              <a:t> </a:t>
            </a:r>
            <a:r>
              <a:rPr lang="en-US" dirty="0" err="1"/>
              <a:t>rhoncus</a:t>
            </a:r>
            <a:r>
              <a:rPr lang="en-US" dirty="0"/>
              <a:t> </a:t>
            </a:r>
            <a:r>
              <a:rPr lang="en-US" dirty="0" err="1"/>
              <a:t>vulputate</a:t>
            </a:r>
            <a:r>
              <a:rPr lang="en-US" dirty="0"/>
              <a:t>. </a:t>
            </a:r>
            <a:r>
              <a:rPr lang="en-US" dirty="0" err="1"/>
              <a:t>Suspendisse</a:t>
            </a:r>
            <a:r>
              <a:rPr lang="en-US" dirty="0"/>
              <a:t> </a:t>
            </a:r>
            <a:r>
              <a:rPr lang="en-US" dirty="0" err="1"/>
              <a:t>nec</a:t>
            </a:r>
            <a:r>
              <a:rPr lang="en-US" dirty="0"/>
              <a:t> pharetra dolor. Proin </a:t>
            </a:r>
            <a:r>
              <a:rPr lang="en-US" dirty="0" err="1"/>
              <a:t>ultrices</a:t>
            </a:r>
            <a:r>
              <a:rPr lang="en-US" dirty="0"/>
              <a:t> </a:t>
            </a:r>
            <a:r>
              <a:rPr lang="en-US" dirty="0" err="1"/>
              <a:t>bibendum</a:t>
            </a:r>
            <a:r>
              <a:rPr lang="en-US" dirty="0"/>
              <a:t> </a:t>
            </a:r>
            <a:r>
              <a:rPr lang="en-US" dirty="0" err="1"/>
              <a:t>tristique</a:t>
            </a:r>
            <a:r>
              <a:rPr lang="en-US" dirty="0"/>
              <a:t>. Integer non </a:t>
            </a:r>
            <a:r>
              <a:rPr lang="en-US" dirty="0" err="1"/>
              <a:t>justo</a:t>
            </a:r>
            <a:r>
              <a:rPr lang="en-US" dirty="0"/>
              <a:t> </a:t>
            </a:r>
            <a:r>
              <a:rPr lang="en-US" dirty="0" err="1"/>
              <a:t>velit</a:t>
            </a:r>
            <a:r>
              <a:rPr lang="en-US" dirty="0"/>
              <a:t>.</a:t>
            </a:r>
          </a:p>
        </p:txBody>
      </p:sp>
    </p:spTree>
    <p:extLst>
      <p:ext uri="{BB962C8B-B14F-4D97-AF65-F5344CB8AC3E}">
        <p14:creationId xmlns:p14="http://schemas.microsoft.com/office/powerpoint/2010/main" val="2230648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067B7F7-3125-876D-FF83-1B6DCB8375BA}"/>
              </a:ext>
            </a:extLst>
          </p:cNvPr>
          <p:cNvSpPr>
            <a:spLocks noGrp="1"/>
          </p:cNvSpPr>
          <p:nvPr>
            <p:ph type="body" sz="quarter" idx="12"/>
          </p:nvPr>
        </p:nvSpPr>
        <p:spPr>
          <a:prstGeom prst="rect">
            <a:avLst/>
          </a:prstGeom>
        </p:spPr>
        <p:txBody>
          <a:bodyPr/>
          <a:lstStyle/>
          <a:p>
            <a:r>
              <a:rPr lang="en-GB" dirty="0"/>
              <a:t>Result</a:t>
            </a:r>
            <a:r>
              <a:rPr lang="en-GB"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dirty="0"/>
          </a:p>
          <a:p>
            <a:pPr lvl="1"/>
            <a:r>
              <a:rPr lang="en-US" dirty="0"/>
              <a:t>[The outcome, try and provide both qualitative and quantitative benefits. Identify any clear measures of success (efficiencies </a:t>
            </a:r>
            <a:r>
              <a:rPr lang="en-US" dirty="0" err="1"/>
              <a:t>realised</a:t>
            </a:r>
            <a:r>
              <a:rPr lang="en-US" dirty="0"/>
              <a:t>, innovation identified, impact on team wellbeing, ways of driving down carbon emissions, community engagement, supply chain initiatives, CCS best practice etc.)]</a:t>
            </a:r>
          </a:p>
          <a:p>
            <a:r>
              <a:rPr lang="en-US" dirty="0"/>
              <a:t>Transfer </a:t>
            </a:r>
          </a:p>
          <a:p>
            <a:pPr lvl="1"/>
            <a:r>
              <a:rPr lang="en-US" dirty="0"/>
              <a:t>[</a:t>
            </a:r>
            <a:r>
              <a:rPr lang="en-GB" dirty="0"/>
              <a:t>How can this be used on other schemes? Has this knowledge been shared already, with who and how? Any additional useful information for applying this to a scheme in the future?]</a:t>
            </a:r>
            <a:endParaRPr lang="en-US" dirty="0"/>
          </a:p>
          <a:p>
            <a:pPr lvl="1"/>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Vestibulum </a:t>
            </a:r>
            <a:r>
              <a:rPr lang="en-US" dirty="0" err="1"/>
              <a:t>condimentum</a:t>
            </a:r>
            <a:r>
              <a:rPr lang="en-US" dirty="0"/>
              <a:t> </a:t>
            </a:r>
            <a:r>
              <a:rPr lang="en-US" dirty="0" err="1"/>
              <a:t>tincidunt</a:t>
            </a:r>
            <a:r>
              <a:rPr lang="en-US" dirty="0"/>
              <a:t> </a:t>
            </a:r>
            <a:r>
              <a:rPr lang="en-US" dirty="0" err="1"/>
              <a:t>viverra</a:t>
            </a:r>
            <a:r>
              <a:rPr lang="en-US" dirty="0"/>
              <a:t>. Donec </a:t>
            </a:r>
            <a:r>
              <a:rPr lang="en-US" dirty="0" err="1"/>
              <a:t>efficitur</a:t>
            </a:r>
            <a:r>
              <a:rPr lang="en-US" dirty="0"/>
              <a:t> </a:t>
            </a:r>
            <a:r>
              <a:rPr lang="en-US" dirty="0" err="1"/>
              <a:t>vulputate</a:t>
            </a:r>
            <a:r>
              <a:rPr lang="en-US" dirty="0"/>
              <a:t> </a:t>
            </a:r>
            <a:r>
              <a:rPr lang="en-US" dirty="0" err="1"/>
              <a:t>tellus</a:t>
            </a:r>
            <a:r>
              <a:rPr lang="en-US" dirty="0"/>
              <a:t>, </a:t>
            </a:r>
            <a:r>
              <a:rPr lang="en-US" dirty="0" err="1"/>
              <a:t>eget</a:t>
            </a:r>
            <a:r>
              <a:rPr lang="en-US" dirty="0"/>
              <a:t> </a:t>
            </a:r>
            <a:r>
              <a:rPr lang="en-US" dirty="0" err="1"/>
              <a:t>aliquet</a:t>
            </a:r>
            <a:r>
              <a:rPr lang="en-US" dirty="0"/>
              <a:t> </a:t>
            </a:r>
            <a:r>
              <a:rPr lang="en-US" dirty="0" err="1"/>
              <a:t>nunc</a:t>
            </a:r>
            <a:r>
              <a:rPr lang="en-US" dirty="0"/>
              <a:t> </a:t>
            </a:r>
            <a:r>
              <a:rPr lang="en-US" dirty="0" err="1"/>
              <a:t>dapibus</a:t>
            </a:r>
            <a:r>
              <a:rPr lang="en-US" dirty="0"/>
              <a:t> at. Aenean in </a:t>
            </a:r>
            <a:r>
              <a:rPr lang="en-US" dirty="0" err="1"/>
              <a:t>viverra</a:t>
            </a:r>
            <a:r>
              <a:rPr lang="en-US" dirty="0"/>
              <a:t> </a:t>
            </a:r>
            <a:r>
              <a:rPr lang="en-US" dirty="0" err="1"/>
              <a:t>velit</a:t>
            </a:r>
            <a:r>
              <a:rPr lang="en-US" dirty="0"/>
              <a:t>. </a:t>
            </a:r>
            <a:r>
              <a:rPr lang="en-US" dirty="0" err="1"/>
              <a:t>Phasellus</a:t>
            </a:r>
            <a:r>
              <a:rPr lang="en-US" dirty="0"/>
              <a:t> </a:t>
            </a:r>
            <a:r>
              <a:rPr lang="en-US" dirty="0" err="1"/>
              <a:t>enim</a:t>
            </a:r>
            <a:r>
              <a:rPr lang="en-US" dirty="0"/>
              <a:t> </a:t>
            </a:r>
            <a:r>
              <a:rPr lang="en-US" dirty="0" err="1"/>
              <a:t>elit</a:t>
            </a:r>
            <a:r>
              <a:rPr lang="en-US" dirty="0"/>
              <a:t>, </a:t>
            </a:r>
            <a:r>
              <a:rPr lang="en-US" dirty="0" err="1"/>
              <a:t>rutrum</a:t>
            </a:r>
            <a:r>
              <a:rPr lang="en-US" dirty="0"/>
              <a:t> </a:t>
            </a:r>
            <a:r>
              <a:rPr lang="en-US" dirty="0" err="1"/>
              <a:t>luctus</a:t>
            </a:r>
            <a:r>
              <a:rPr lang="en-US" dirty="0"/>
              <a:t> </a:t>
            </a:r>
            <a:r>
              <a:rPr lang="en-US" dirty="0" err="1"/>
              <a:t>felis</a:t>
            </a:r>
            <a:r>
              <a:rPr lang="en-US" dirty="0"/>
              <a:t> </a:t>
            </a:r>
            <a:r>
              <a:rPr lang="en-US" dirty="0" err="1"/>
              <a:t>quis</a:t>
            </a:r>
            <a:r>
              <a:rPr lang="en-US" dirty="0"/>
              <a:t>, </a:t>
            </a:r>
            <a:r>
              <a:rPr lang="en-US" dirty="0" err="1"/>
              <a:t>suscipit</a:t>
            </a:r>
            <a:r>
              <a:rPr lang="en-US" dirty="0"/>
              <a:t> vestibulum </a:t>
            </a:r>
            <a:r>
              <a:rPr lang="en-US" dirty="0" err="1"/>
              <a:t>metus</a:t>
            </a:r>
            <a:r>
              <a:rPr lang="en-US" dirty="0"/>
              <a:t>. Nam </a:t>
            </a:r>
            <a:r>
              <a:rPr lang="en-US" dirty="0" err="1"/>
              <a:t>tincidunt</a:t>
            </a:r>
            <a:r>
              <a:rPr lang="en-US" dirty="0"/>
              <a:t>, lorem vel </a:t>
            </a:r>
            <a:r>
              <a:rPr lang="en-US" dirty="0" err="1"/>
              <a:t>finibus</a:t>
            </a:r>
            <a:r>
              <a:rPr lang="en-US" dirty="0"/>
              <a:t> </a:t>
            </a:r>
            <a:r>
              <a:rPr lang="en-US" dirty="0" err="1"/>
              <a:t>posuere</a:t>
            </a:r>
            <a:r>
              <a:rPr lang="en-US" dirty="0"/>
              <a:t>, libero </a:t>
            </a:r>
            <a:r>
              <a:rPr lang="en-US" dirty="0" err="1"/>
              <a:t>metus</a:t>
            </a:r>
            <a:r>
              <a:rPr lang="en-US" dirty="0"/>
              <a:t> </a:t>
            </a:r>
            <a:r>
              <a:rPr lang="en-US" dirty="0" err="1"/>
              <a:t>efficitur</a:t>
            </a:r>
            <a:r>
              <a:rPr lang="en-US" dirty="0"/>
              <a:t> </a:t>
            </a:r>
            <a:r>
              <a:rPr lang="en-US" dirty="0" err="1"/>
              <a:t>urna</a:t>
            </a:r>
            <a:r>
              <a:rPr lang="en-US" dirty="0"/>
              <a:t>, at </a:t>
            </a:r>
            <a:r>
              <a:rPr lang="en-US" dirty="0" err="1"/>
              <a:t>varius</a:t>
            </a:r>
            <a:r>
              <a:rPr lang="en-US" dirty="0"/>
              <a:t> libero </a:t>
            </a:r>
            <a:r>
              <a:rPr lang="en-US" dirty="0" err="1"/>
              <a:t>turpis</a:t>
            </a:r>
            <a:r>
              <a:rPr lang="en-US" dirty="0"/>
              <a:t> sed </a:t>
            </a:r>
            <a:r>
              <a:rPr lang="en-US" dirty="0" err="1"/>
              <a:t>nulla</a:t>
            </a:r>
            <a:r>
              <a:rPr lang="en-US" dirty="0"/>
              <a:t>. Cras </a:t>
            </a:r>
            <a:r>
              <a:rPr lang="en-US" dirty="0" err="1"/>
              <a:t>finibus</a:t>
            </a:r>
            <a:r>
              <a:rPr lang="en-US" dirty="0"/>
              <a:t> </a:t>
            </a:r>
            <a:r>
              <a:rPr lang="en-US" dirty="0" err="1"/>
              <a:t>ultrices</a:t>
            </a:r>
            <a:r>
              <a:rPr lang="en-US" dirty="0"/>
              <a:t> </a:t>
            </a:r>
            <a:r>
              <a:rPr lang="en-US" dirty="0" err="1"/>
              <a:t>nunc</a:t>
            </a:r>
            <a:r>
              <a:rPr lang="en-US" dirty="0"/>
              <a:t>, sit </a:t>
            </a:r>
            <a:r>
              <a:rPr lang="en-US" dirty="0" err="1"/>
              <a:t>amet</a:t>
            </a:r>
            <a:r>
              <a:rPr lang="en-US" dirty="0"/>
              <a:t> </a:t>
            </a:r>
            <a:r>
              <a:rPr lang="en-US" dirty="0" err="1"/>
              <a:t>bibendum</a:t>
            </a:r>
            <a:r>
              <a:rPr lang="en-US" dirty="0"/>
              <a:t> </a:t>
            </a:r>
            <a:r>
              <a:rPr lang="en-US" dirty="0" err="1"/>
              <a:t>risus</a:t>
            </a:r>
            <a:r>
              <a:rPr lang="en-US" dirty="0"/>
              <a:t> </a:t>
            </a:r>
            <a:r>
              <a:rPr lang="en-US" dirty="0" err="1"/>
              <a:t>accumsan</a:t>
            </a:r>
            <a:r>
              <a:rPr lang="en-US" dirty="0"/>
              <a:t> sed. </a:t>
            </a:r>
            <a:r>
              <a:rPr lang="en-US" dirty="0" err="1"/>
              <a:t>Fusce</a:t>
            </a:r>
            <a:r>
              <a:rPr lang="en-US" dirty="0"/>
              <a:t> </a:t>
            </a:r>
            <a:r>
              <a:rPr lang="en-US" dirty="0" err="1"/>
              <a:t>condimentum</a:t>
            </a:r>
            <a:r>
              <a:rPr lang="en-US" dirty="0"/>
              <a:t> </a:t>
            </a:r>
            <a:r>
              <a:rPr lang="en-US" dirty="0" err="1"/>
              <a:t>varius</a:t>
            </a:r>
            <a:r>
              <a:rPr lang="en-US" dirty="0"/>
              <a:t> porta. </a:t>
            </a:r>
            <a:r>
              <a:rPr lang="en-US" dirty="0" err="1"/>
              <a:t>Nulla</a:t>
            </a:r>
            <a:r>
              <a:rPr lang="en-US" dirty="0"/>
              <a:t> sed </a:t>
            </a:r>
            <a:r>
              <a:rPr lang="en-US" dirty="0" err="1"/>
              <a:t>tortor</a:t>
            </a:r>
            <a:r>
              <a:rPr lang="en-US" dirty="0"/>
              <a:t> vel dui </a:t>
            </a:r>
            <a:r>
              <a:rPr lang="en-US" dirty="0" err="1"/>
              <a:t>vulputate</a:t>
            </a:r>
            <a:r>
              <a:rPr lang="en-US" dirty="0"/>
              <a:t> </a:t>
            </a:r>
            <a:r>
              <a:rPr lang="en-US" dirty="0" err="1"/>
              <a:t>rhoncus</a:t>
            </a:r>
            <a:r>
              <a:rPr lang="en-US" dirty="0"/>
              <a:t> </a:t>
            </a:r>
            <a:r>
              <a:rPr lang="en-US" dirty="0" err="1"/>
              <a:t>quis</a:t>
            </a:r>
            <a:r>
              <a:rPr lang="en-US" dirty="0"/>
              <a:t> at </a:t>
            </a:r>
            <a:r>
              <a:rPr lang="en-US" dirty="0" err="1"/>
              <a:t>augue</a:t>
            </a:r>
            <a:r>
              <a:rPr lang="en-US" dirty="0"/>
              <a:t>. </a:t>
            </a:r>
            <a:r>
              <a:rPr lang="en-US" dirty="0" err="1"/>
              <a:t>Phasellus</a:t>
            </a:r>
            <a:r>
              <a:rPr lang="en-US" dirty="0"/>
              <a:t> </a:t>
            </a:r>
            <a:r>
              <a:rPr lang="en-US" dirty="0" err="1"/>
              <a:t>porttitor</a:t>
            </a:r>
            <a:r>
              <a:rPr lang="en-US" dirty="0"/>
              <a:t> non libero </a:t>
            </a:r>
            <a:r>
              <a:rPr lang="en-US" dirty="0" err="1"/>
              <a:t>sagittis</a:t>
            </a:r>
            <a:r>
              <a:rPr lang="en-US" dirty="0"/>
              <a:t> </a:t>
            </a:r>
            <a:r>
              <a:rPr lang="en-US" dirty="0" err="1"/>
              <a:t>elementum</a:t>
            </a:r>
            <a:r>
              <a:rPr lang="en-US" dirty="0"/>
              <a:t>. In </a:t>
            </a:r>
            <a:r>
              <a:rPr lang="en-US" dirty="0" err="1"/>
              <a:t>rutrum</a:t>
            </a:r>
            <a:r>
              <a:rPr lang="en-US" dirty="0"/>
              <a:t> </a:t>
            </a:r>
            <a:r>
              <a:rPr lang="en-US" dirty="0" err="1"/>
              <a:t>velit</a:t>
            </a:r>
            <a:r>
              <a:rPr lang="en-US" dirty="0"/>
              <a:t> vel </a:t>
            </a:r>
            <a:r>
              <a:rPr lang="en-US" dirty="0" err="1"/>
              <a:t>urna</a:t>
            </a:r>
            <a:r>
              <a:rPr lang="en-US" dirty="0"/>
              <a:t> fermentum, sit </a:t>
            </a:r>
            <a:r>
              <a:rPr lang="en-US" dirty="0" err="1"/>
              <a:t>amet</a:t>
            </a:r>
            <a:r>
              <a:rPr lang="en-US" dirty="0"/>
              <a:t> lacinia </a:t>
            </a:r>
            <a:r>
              <a:rPr lang="en-US" dirty="0" err="1"/>
              <a:t>est</a:t>
            </a:r>
            <a:r>
              <a:rPr lang="en-US" dirty="0"/>
              <a:t> </a:t>
            </a:r>
            <a:r>
              <a:rPr lang="en-US" dirty="0" err="1"/>
              <a:t>mattis</a:t>
            </a:r>
            <a:r>
              <a:rPr lang="en-US" dirty="0"/>
              <a:t>. Nunc </a:t>
            </a:r>
            <a:r>
              <a:rPr lang="en-US" dirty="0" err="1"/>
              <a:t>iaculis</a:t>
            </a:r>
            <a:r>
              <a:rPr lang="en-US" dirty="0"/>
              <a:t>, </a:t>
            </a:r>
            <a:r>
              <a:rPr lang="en-US" dirty="0" err="1"/>
              <a:t>arcu</a:t>
            </a:r>
            <a:r>
              <a:rPr lang="en-US" dirty="0"/>
              <a:t> </a:t>
            </a:r>
            <a:r>
              <a:rPr lang="en-US" dirty="0" err="1"/>
              <a:t>quis</a:t>
            </a:r>
            <a:r>
              <a:rPr lang="en-US" dirty="0"/>
              <a:t> </a:t>
            </a:r>
            <a:r>
              <a:rPr lang="en-US" dirty="0" err="1"/>
              <a:t>blandit</a:t>
            </a:r>
            <a:r>
              <a:rPr lang="en-US" dirty="0"/>
              <a:t> </a:t>
            </a:r>
            <a:r>
              <a:rPr lang="en-US" dirty="0" err="1"/>
              <a:t>dignissim</a:t>
            </a:r>
            <a:r>
              <a:rPr lang="en-US" dirty="0"/>
              <a:t>, </a:t>
            </a:r>
            <a:r>
              <a:rPr lang="en-US" dirty="0" err="1"/>
              <a:t>metus</a:t>
            </a:r>
            <a:r>
              <a:rPr lang="en-US" dirty="0"/>
              <a:t> </a:t>
            </a:r>
            <a:r>
              <a:rPr lang="en-US" dirty="0" err="1"/>
              <a:t>arcu</a:t>
            </a:r>
            <a:r>
              <a:rPr lang="en-US" dirty="0"/>
              <a:t> </a:t>
            </a:r>
            <a:r>
              <a:rPr lang="en-US" dirty="0" err="1"/>
              <a:t>molestie</a:t>
            </a:r>
            <a:r>
              <a:rPr lang="en-US" dirty="0"/>
              <a:t> </a:t>
            </a:r>
            <a:r>
              <a:rPr lang="en-US" dirty="0" err="1"/>
              <a:t>purus</a:t>
            </a:r>
            <a:r>
              <a:rPr lang="en-US" dirty="0"/>
              <a:t>, et auctor </a:t>
            </a:r>
            <a:r>
              <a:rPr lang="en-US" dirty="0" err="1"/>
              <a:t>metus</a:t>
            </a:r>
            <a:r>
              <a:rPr lang="en-US" dirty="0"/>
              <a:t> </a:t>
            </a:r>
            <a:r>
              <a:rPr lang="en-US" dirty="0" err="1"/>
              <a:t>nulla</a:t>
            </a:r>
            <a:r>
              <a:rPr lang="en-US" dirty="0"/>
              <a:t> </a:t>
            </a:r>
            <a:r>
              <a:rPr lang="en-US" dirty="0" err="1"/>
              <a:t>malesuada</a:t>
            </a:r>
            <a:r>
              <a:rPr lang="en-US" dirty="0"/>
              <a:t> libero. </a:t>
            </a:r>
            <a:r>
              <a:rPr lang="en-US" dirty="0" err="1"/>
              <a:t>Phasellus</a:t>
            </a:r>
            <a:r>
              <a:rPr lang="en-US" dirty="0"/>
              <a:t> </a:t>
            </a:r>
            <a:r>
              <a:rPr lang="en-US" dirty="0" err="1"/>
              <a:t>eu</a:t>
            </a:r>
            <a:r>
              <a:rPr lang="en-US" dirty="0"/>
              <a:t> cursus eros.</a:t>
            </a:r>
          </a:p>
          <a:p>
            <a:pPr lvl="1"/>
            <a:r>
              <a:rPr lang="en-US" dirty="0"/>
              <a:t>In </a:t>
            </a:r>
            <a:r>
              <a:rPr lang="en-US" dirty="0" err="1"/>
              <a:t>quis</a:t>
            </a:r>
            <a:r>
              <a:rPr lang="en-US" dirty="0"/>
              <a:t> </a:t>
            </a:r>
            <a:r>
              <a:rPr lang="en-US" dirty="0" err="1"/>
              <a:t>elit</a:t>
            </a:r>
            <a:r>
              <a:rPr lang="en-US" dirty="0"/>
              <a:t> </a:t>
            </a:r>
            <a:r>
              <a:rPr lang="en-US" dirty="0" err="1"/>
              <a:t>orci</a:t>
            </a:r>
            <a:r>
              <a:rPr lang="en-US" dirty="0"/>
              <a:t>. Sed </a:t>
            </a:r>
            <a:r>
              <a:rPr lang="en-US" dirty="0" err="1"/>
              <a:t>ullamcorper</a:t>
            </a:r>
            <a:r>
              <a:rPr lang="en-US" dirty="0"/>
              <a:t> pharetra </a:t>
            </a:r>
            <a:r>
              <a:rPr lang="en-US" dirty="0" err="1"/>
              <a:t>urna</a:t>
            </a:r>
            <a:r>
              <a:rPr lang="en-US" dirty="0"/>
              <a:t>, et </a:t>
            </a:r>
            <a:r>
              <a:rPr lang="en-US" dirty="0" err="1"/>
              <a:t>commodo</a:t>
            </a:r>
            <a:r>
              <a:rPr lang="en-US" dirty="0"/>
              <a:t> </a:t>
            </a:r>
            <a:r>
              <a:rPr lang="en-US" dirty="0" err="1"/>
              <a:t>augue</a:t>
            </a:r>
            <a:r>
              <a:rPr lang="en-US" dirty="0"/>
              <a:t> tempus </a:t>
            </a:r>
            <a:r>
              <a:rPr lang="en-US" dirty="0" err="1"/>
              <a:t>nec</a:t>
            </a:r>
            <a:r>
              <a:rPr lang="en-US" dirty="0"/>
              <a:t>. Vestibulum </a:t>
            </a:r>
            <a:r>
              <a:rPr lang="en-US" dirty="0" err="1"/>
              <a:t>nunc</a:t>
            </a:r>
            <a:r>
              <a:rPr lang="en-US" dirty="0"/>
              <a:t> nisi, </a:t>
            </a:r>
            <a:r>
              <a:rPr lang="en-US" dirty="0" err="1"/>
              <a:t>facilisis</a:t>
            </a:r>
            <a:r>
              <a:rPr lang="en-US" dirty="0"/>
              <a:t> a lorem </a:t>
            </a:r>
            <a:r>
              <a:rPr lang="en-US" dirty="0" err="1"/>
              <a:t>volutpat</a:t>
            </a:r>
            <a:r>
              <a:rPr lang="en-US" dirty="0"/>
              <a:t>, </a:t>
            </a:r>
            <a:r>
              <a:rPr lang="en-US" dirty="0" err="1"/>
              <a:t>sodales</a:t>
            </a:r>
            <a:r>
              <a:rPr lang="en-US" dirty="0"/>
              <a:t> </a:t>
            </a:r>
            <a:r>
              <a:rPr lang="en-US" dirty="0" err="1"/>
              <a:t>blandit</a:t>
            </a:r>
            <a:r>
              <a:rPr lang="en-US" dirty="0"/>
              <a:t> </a:t>
            </a:r>
            <a:r>
              <a:rPr lang="en-US" dirty="0" err="1"/>
              <a:t>justo</a:t>
            </a:r>
            <a:r>
              <a:rPr lang="en-US" dirty="0"/>
              <a:t>. </a:t>
            </a:r>
            <a:r>
              <a:rPr lang="en-US" dirty="0" err="1"/>
              <a:t>Mauris</a:t>
            </a:r>
            <a:r>
              <a:rPr lang="en-US" dirty="0"/>
              <a:t> in </a:t>
            </a:r>
            <a:r>
              <a:rPr lang="en-US" dirty="0" err="1"/>
              <a:t>turpis</a:t>
            </a:r>
            <a:r>
              <a:rPr lang="en-US" dirty="0"/>
              <a:t> </a:t>
            </a:r>
            <a:r>
              <a:rPr lang="en-US" dirty="0" err="1"/>
              <a:t>imperdiet</a:t>
            </a:r>
            <a:r>
              <a:rPr lang="en-US" dirty="0"/>
              <a:t> </a:t>
            </a:r>
            <a:r>
              <a:rPr lang="en-US" dirty="0" err="1"/>
              <a:t>quam</a:t>
            </a:r>
            <a:r>
              <a:rPr lang="en-US" dirty="0"/>
              <a:t> </a:t>
            </a:r>
            <a:r>
              <a:rPr lang="en-US" dirty="0" err="1"/>
              <a:t>eleifend</a:t>
            </a:r>
            <a:r>
              <a:rPr lang="en-US" dirty="0"/>
              <a:t> </a:t>
            </a:r>
            <a:r>
              <a:rPr lang="en-US" dirty="0" err="1"/>
              <a:t>tincidunt</a:t>
            </a:r>
            <a:r>
              <a:rPr lang="en-US" dirty="0"/>
              <a:t>. </a:t>
            </a:r>
            <a:r>
              <a:rPr lang="en-US" dirty="0" err="1"/>
              <a:t>Nulla</a:t>
            </a:r>
            <a:r>
              <a:rPr lang="en-US" dirty="0"/>
              <a:t> porta </a:t>
            </a:r>
            <a:r>
              <a:rPr lang="en-US" dirty="0" err="1"/>
              <a:t>vehicula</a:t>
            </a:r>
            <a:r>
              <a:rPr lang="en-US" dirty="0"/>
              <a:t> ante ac lacinia. </a:t>
            </a:r>
            <a:r>
              <a:rPr lang="en-US" dirty="0" err="1"/>
              <a:t>Aliquam</a:t>
            </a:r>
            <a:r>
              <a:rPr lang="en-US" dirty="0"/>
              <a:t> </a:t>
            </a:r>
            <a:r>
              <a:rPr lang="en-US" dirty="0" err="1"/>
              <a:t>blandit</a:t>
            </a:r>
            <a:r>
              <a:rPr lang="en-US" dirty="0"/>
              <a:t>, </a:t>
            </a:r>
            <a:r>
              <a:rPr lang="en-US" dirty="0" err="1"/>
              <a:t>odio</a:t>
            </a:r>
            <a:r>
              <a:rPr lang="en-US" dirty="0"/>
              <a:t> id </a:t>
            </a:r>
            <a:r>
              <a:rPr lang="en-US" dirty="0" err="1"/>
              <a:t>sagittis</a:t>
            </a:r>
            <a:r>
              <a:rPr lang="en-US" dirty="0"/>
              <a:t> porta, </a:t>
            </a:r>
            <a:r>
              <a:rPr lang="en-US" dirty="0" err="1"/>
              <a:t>tellus</a:t>
            </a:r>
            <a:r>
              <a:rPr lang="en-US" dirty="0"/>
              <a:t> </a:t>
            </a:r>
            <a:r>
              <a:rPr lang="en-US" dirty="0" err="1"/>
              <a:t>nunc</a:t>
            </a:r>
            <a:r>
              <a:rPr lang="en-US" dirty="0"/>
              <a:t> </a:t>
            </a:r>
            <a:r>
              <a:rPr lang="en-US" dirty="0" err="1"/>
              <a:t>commodo</a:t>
            </a:r>
            <a:r>
              <a:rPr lang="en-US" dirty="0"/>
              <a:t> libero, at </a:t>
            </a:r>
            <a:r>
              <a:rPr lang="en-US" dirty="0" err="1"/>
              <a:t>ullamcorper</a:t>
            </a:r>
            <a:r>
              <a:rPr lang="en-US" dirty="0"/>
              <a:t> </a:t>
            </a:r>
            <a:r>
              <a:rPr lang="en-US" dirty="0" err="1"/>
              <a:t>urna</a:t>
            </a:r>
            <a:r>
              <a:rPr lang="en-US" dirty="0"/>
              <a:t> lorem sit </a:t>
            </a:r>
            <a:r>
              <a:rPr lang="en-US" dirty="0" err="1"/>
              <a:t>amet</a:t>
            </a:r>
            <a:r>
              <a:rPr lang="en-US" dirty="0"/>
              <a:t> </a:t>
            </a:r>
            <a:r>
              <a:rPr lang="en-US" dirty="0" err="1"/>
              <a:t>felis</a:t>
            </a:r>
            <a:r>
              <a:rPr lang="en-US" dirty="0"/>
              <a:t>. Duis </a:t>
            </a:r>
            <a:r>
              <a:rPr lang="en-US" dirty="0" err="1"/>
              <a:t>eu</a:t>
            </a:r>
            <a:r>
              <a:rPr lang="en-US" dirty="0"/>
              <a:t> </a:t>
            </a:r>
            <a:r>
              <a:rPr lang="en-US" dirty="0" err="1"/>
              <a:t>sem</a:t>
            </a:r>
            <a:r>
              <a:rPr lang="en-US" dirty="0"/>
              <a:t> </a:t>
            </a:r>
            <a:r>
              <a:rPr lang="en-US" dirty="0" err="1"/>
              <a:t>eget</a:t>
            </a:r>
            <a:r>
              <a:rPr lang="en-US" dirty="0"/>
              <a:t> </a:t>
            </a:r>
            <a:r>
              <a:rPr lang="en-US" dirty="0" err="1"/>
              <a:t>tortor</a:t>
            </a:r>
            <a:r>
              <a:rPr lang="en-US" dirty="0"/>
              <a:t> </a:t>
            </a:r>
            <a:r>
              <a:rPr lang="en-US" dirty="0" err="1"/>
              <a:t>condimentum</a:t>
            </a:r>
            <a:r>
              <a:rPr lang="en-US" dirty="0"/>
              <a:t> </a:t>
            </a:r>
            <a:r>
              <a:rPr lang="en-US" dirty="0" err="1"/>
              <a:t>interdum</a:t>
            </a:r>
            <a:r>
              <a:rPr lang="en-US" dirty="0"/>
              <a:t> et in </a:t>
            </a:r>
            <a:r>
              <a:rPr lang="en-US" dirty="0" err="1"/>
              <a:t>risus</a:t>
            </a:r>
            <a:r>
              <a:rPr lang="en-US" dirty="0"/>
              <a:t>. </a:t>
            </a:r>
            <a:r>
              <a:rPr lang="en-US" dirty="0" err="1"/>
              <a:t>Phasellus</a:t>
            </a:r>
            <a:r>
              <a:rPr lang="en-US" dirty="0"/>
              <a:t> </a:t>
            </a:r>
            <a:r>
              <a:rPr lang="en-US" dirty="0" err="1"/>
              <a:t>commodo</a:t>
            </a:r>
            <a:r>
              <a:rPr lang="en-US" dirty="0"/>
              <a:t>, dolor vitae </a:t>
            </a:r>
            <a:r>
              <a:rPr lang="en-US" dirty="0" err="1"/>
              <a:t>sagittis</a:t>
            </a:r>
            <a:r>
              <a:rPr lang="en-US" dirty="0"/>
              <a:t> </a:t>
            </a:r>
            <a:r>
              <a:rPr lang="en-US" dirty="0" err="1"/>
              <a:t>luctus</a:t>
            </a:r>
            <a:r>
              <a:rPr lang="en-US" dirty="0"/>
              <a:t>, </a:t>
            </a:r>
            <a:r>
              <a:rPr lang="en-US" dirty="0" err="1"/>
              <a:t>justo</a:t>
            </a:r>
            <a:r>
              <a:rPr lang="en-US" dirty="0"/>
              <a:t> </a:t>
            </a:r>
            <a:r>
              <a:rPr lang="en-US" dirty="0" err="1"/>
              <a:t>neque</a:t>
            </a:r>
            <a:r>
              <a:rPr lang="en-US" dirty="0"/>
              <a:t> auctor dui, vitae </a:t>
            </a:r>
            <a:r>
              <a:rPr lang="en-US" dirty="0" err="1"/>
              <a:t>tristique</a:t>
            </a:r>
            <a:r>
              <a:rPr lang="en-US" dirty="0"/>
              <a:t> </a:t>
            </a:r>
            <a:r>
              <a:rPr lang="en-US" dirty="0" err="1"/>
              <a:t>leo</a:t>
            </a:r>
            <a:r>
              <a:rPr lang="en-US" dirty="0"/>
              <a:t> </a:t>
            </a:r>
            <a:r>
              <a:rPr lang="en-US" dirty="0" err="1"/>
              <a:t>justo</a:t>
            </a:r>
            <a:r>
              <a:rPr lang="en-US" dirty="0"/>
              <a:t> vitae libero. </a:t>
            </a:r>
            <a:r>
              <a:rPr lang="en-US" dirty="0" err="1"/>
              <a:t>Curabitur</a:t>
            </a:r>
            <a:r>
              <a:rPr lang="en-US" dirty="0"/>
              <a:t> </a:t>
            </a:r>
            <a:r>
              <a:rPr lang="en-US" dirty="0" err="1"/>
              <a:t>pellentesque</a:t>
            </a:r>
            <a:r>
              <a:rPr lang="en-US" dirty="0"/>
              <a:t> </a:t>
            </a:r>
            <a:r>
              <a:rPr lang="en-US" dirty="0" err="1"/>
              <a:t>dapibus</a:t>
            </a:r>
            <a:r>
              <a:rPr lang="en-US" dirty="0"/>
              <a:t> </a:t>
            </a:r>
            <a:r>
              <a:rPr lang="en-US" dirty="0" err="1"/>
              <a:t>egestas</a:t>
            </a:r>
            <a:r>
              <a:rPr lang="en-US" dirty="0"/>
              <a:t>. Sed lacinia </a:t>
            </a:r>
            <a:r>
              <a:rPr lang="en-US" dirty="0" err="1"/>
              <a:t>quis</a:t>
            </a:r>
            <a:r>
              <a:rPr lang="en-US" dirty="0"/>
              <a:t> </a:t>
            </a:r>
            <a:r>
              <a:rPr lang="en-US" dirty="0" err="1"/>
              <a:t>felis</a:t>
            </a:r>
            <a:r>
              <a:rPr lang="en-US" dirty="0"/>
              <a:t> sed </a:t>
            </a:r>
            <a:r>
              <a:rPr lang="en-US" dirty="0" err="1"/>
              <a:t>pellentesque</a:t>
            </a:r>
            <a:r>
              <a:rPr lang="en-US" dirty="0"/>
              <a:t>. Nunc dictum, </a:t>
            </a:r>
            <a:r>
              <a:rPr lang="en-US" dirty="0" err="1"/>
              <a:t>purus</a:t>
            </a:r>
            <a:r>
              <a:rPr lang="en-US" dirty="0"/>
              <a:t> sit </a:t>
            </a:r>
            <a:r>
              <a:rPr lang="en-US" dirty="0" err="1"/>
              <a:t>amet</a:t>
            </a:r>
            <a:r>
              <a:rPr lang="en-US" dirty="0"/>
              <a:t>.</a:t>
            </a:r>
          </a:p>
        </p:txBody>
      </p:sp>
      <p:pic>
        <p:nvPicPr>
          <p:cNvPr id="7" name="Picture Placeholder 6" descr="A group of metal shackles&#10;&#10;Description automatically generated">
            <a:extLst>
              <a:ext uri="{FF2B5EF4-FFF2-40B4-BE49-F238E27FC236}">
                <a16:creationId xmlns:a16="http://schemas.microsoft.com/office/drawing/2014/main" id="{C37A8BB9-D57A-783B-E72F-9EC44D3CF0FF}"/>
              </a:ext>
            </a:extLst>
          </p:cNvPr>
          <p:cNvPicPr>
            <a:picLocks noGrp="1" noChangeAspect="1"/>
          </p:cNvPicPr>
          <p:nvPr>
            <p:ph type="pic" sz="quarter" idx="13"/>
          </p:nvPr>
        </p:nvPicPr>
        <p:blipFill>
          <a:blip r:embed="rId3" cstate="screen">
            <a:extLst>
              <a:ext uri="{28A0092B-C50C-407E-A947-70E740481C1C}">
                <a14:useLocalDpi xmlns:a14="http://schemas.microsoft.com/office/drawing/2010/main"/>
              </a:ext>
            </a:extLst>
          </a:blip>
          <a:srcRect/>
          <a:stretch>
            <a:fillRect/>
          </a:stretch>
        </p:blipFill>
        <p:spPr/>
      </p:pic>
      <p:pic>
        <p:nvPicPr>
          <p:cNvPr id="9" name="Picture Placeholder 8" descr="A person standing next to a green dumpster&#10;&#10;Description automatically generated">
            <a:extLst>
              <a:ext uri="{FF2B5EF4-FFF2-40B4-BE49-F238E27FC236}">
                <a16:creationId xmlns:a16="http://schemas.microsoft.com/office/drawing/2014/main" id="{AC776C39-0636-C5D4-8327-C3B577F07DED}"/>
              </a:ext>
            </a:extLst>
          </p:cNvPr>
          <p:cNvPicPr>
            <a:picLocks noGrp="1" noChangeAspect="1"/>
          </p:cNvPicPr>
          <p:nvPr>
            <p:ph type="pic" sz="quarter" idx="14"/>
          </p:nvPr>
        </p:nvPicPr>
        <p:blipFill>
          <a:blip r:embed="rId4" cstate="screen">
            <a:extLst>
              <a:ext uri="{28A0092B-C50C-407E-A947-70E740481C1C}">
                <a14:useLocalDpi xmlns:a14="http://schemas.microsoft.com/office/drawing/2010/main"/>
              </a:ext>
            </a:extLst>
          </a:blip>
          <a:srcRect/>
          <a:stretch>
            <a:fillRect/>
          </a:stretch>
        </p:blipFill>
        <p:spPr/>
      </p:pic>
      <p:pic>
        <p:nvPicPr>
          <p:cNvPr id="11" name="Picture Placeholder 10" descr="A concrete mixers on wheels&#10;&#10;Description automatically generated">
            <a:extLst>
              <a:ext uri="{FF2B5EF4-FFF2-40B4-BE49-F238E27FC236}">
                <a16:creationId xmlns:a16="http://schemas.microsoft.com/office/drawing/2014/main" id="{47B94198-50A0-AA4C-0603-A800A72B8E0E}"/>
              </a:ext>
            </a:extLst>
          </p:cNvPr>
          <p:cNvPicPr>
            <a:picLocks noGrp="1" noChangeAspect="1"/>
          </p:cNvPicPr>
          <p:nvPr>
            <p:ph type="pic" sz="quarter" idx="15"/>
          </p:nvPr>
        </p:nvPicPr>
        <p:blipFill>
          <a:blip r:embed="rId5" cstate="screen">
            <a:extLst>
              <a:ext uri="{28A0092B-C50C-407E-A947-70E740481C1C}">
                <a14:useLocalDpi xmlns:a14="http://schemas.microsoft.com/office/drawing/2010/main"/>
              </a:ext>
            </a:extLst>
          </a:blip>
          <a:srcRect/>
          <a:stretch>
            <a:fillRect/>
          </a:stretch>
        </p:blipFill>
        <p:spPr/>
      </p:pic>
      <p:sp>
        <p:nvSpPr>
          <p:cNvPr id="12" name="TextBox 11">
            <a:extLst>
              <a:ext uri="{FF2B5EF4-FFF2-40B4-BE49-F238E27FC236}">
                <a16:creationId xmlns:a16="http://schemas.microsoft.com/office/drawing/2014/main" id="{7E442AF5-CEFD-33DE-C3AA-26CBFD9648C5}"/>
              </a:ext>
            </a:extLst>
          </p:cNvPr>
          <p:cNvSpPr txBox="1">
            <a:spLocks/>
          </p:cNvSpPr>
          <p:nvPr/>
        </p:nvSpPr>
        <p:spPr>
          <a:xfrm>
            <a:off x="3887787" y="2985143"/>
            <a:ext cx="3248025" cy="608957"/>
          </a:xfrm>
          <a:prstGeom prst="rect">
            <a:avLst/>
          </a:prstGeom>
          <a:gradFill>
            <a:gsLst>
              <a:gs pos="0">
                <a:schemeClr val="bg1">
                  <a:alpha val="0"/>
                </a:schemeClr>
              </a:gs>
              <a:gs pos="50000">
                <a:schemeClr val="tx1">
                  <a:alpha val="20000"/>
                </a:schemeClr>
              </a:gs>
              <a:gs pos="100000">
                <a:schemeClr val="tx1">
                  <a:alpha val="32000"/>
                </a:schemeClr>
              </a:gs>
            </a:gsLst>
            <a:lin ang="5400000" scaled="1"/>
          </a:gradFill>
        </p:spPr>
        <p:txBody>
          <a:bodyPr wrap="square" lIns="144000" tIns="72000" rIns="72000" bIns="90000" rtlCol="0" anchor="b" anchorCtr="0">
            <a:noAutofit/>
          </a:bodyPr>
          <a:lstStyle>
            <a:defPPr>
              <a:defRPr lang="en-GB"/>
            </a:defPPr>
            <a:lvl1pPr algn="ctr" rtl="0" eaLnBrk="0" fontAlgn="base" hangingPunct="0">
              <a:lnSpc>
                <a:spcPct val="80000"/>
              </a:lnSpc>
              <a:spcBef>
                <a:spcPct val="35000"/>
              </a:spcBef>
              <a:spcAft>
                <a:spcPct val="0"/>
              </a:spcAft>
              <a:buClr>
                <a:srgbClr val="FF0000"/>
              </a:buClr>
              <a:buSzPct val="150000"/>
              <a:buFont typeface="Wingdings" pitchFamily="2" charset="2"/>
              <a:defRPr sz="1400" b="1" kern="1200">
                <a:solidFill>
                  <a:schemeClr val="tx1"/>
                </a:solidFill>
                <a:latin typeface="Arial" charset="0"/>
                <a:ea typeface="+mn-ea"/>
                <a:cs typeface="+mn-cs"/>
              </a:defRPr>
            </a:lvl1pPr>
            <a:lvl2pPr marL="457200" algn="ctr" rtl="0" eaLnBrk="0" fontAlgn="base" hangingPunct="0">
              <a:lnSpc>
                <a:spcPct val="80000"/>
              </a:lnSpc>
              <a:spcBef>
                <a:spcPct val="35000"/>
              </a:spcBef>
              <a:spcAft>
                <a:spcPct val="0"/>
              </a:spcAft>
              <a:buClr>
                <a:srgbClr val="FF0000"/>
              </a:buClr>
              <a:buSzPct val="150000"/>
              <a:buFont typeface="Wingdings" pitchFamily="2" charset="2"/>
              <a:defRPr sz="1400" b="1" kern="1200">
                <a:solidFill>
                  <a:schemeClr val="tx1"/>
                </a:solidFill>
                <a:latin typeface="Arial" charset="0"/>
                <a:ea typeface="+mn-ea"/>
                <a:cs typeface="+mn-cs"/>
              </a:defRPr>
            </a:lvl2pPr>
            <a:lvl3pPr marL="914400" algn="ctr" rtl="0" eaLnBrk="0" fontAlgn="base" hangingPunct="0">
              <a:lnSpc>
                <a:spcPct val="80000"/>
              </a:lnSpc>
              <a:spcBef>
                <a:spcPct val="35000"/>
              </a:spcBef>
              <a:spcAft>
                <a:spcPct val="0"/>
              </a:spcAft>
              <a:buClr>
                <a:srgbClr val="FF0000"/>
              </a:buClr>
              <a:buSzPct val="150000"/>
              <a:buFont typeface="Wingdings" pitchFamily="2" charset="2"/>
              <a:defRPr sz="1400" b="1" kern="1200">
                <a:solidFill>
                  <a:schemeClr val="tx1"/>
                </a:solidFill>
                <a:latin typeface="Arial" charset="0"/>
                <a:ea typeface="+mn-ea"/>
                <a:cs typeface="+mn-cs"/>
              </a:defRPr>
            </a:lvl3pPr>
            <a:lvl4pPr marL="1371600" algn="ctr" rtl="0" eaLnBrk="0" fontAlgn="base" hangingPunct="0">
              <a:lnSpc>
                <a:spcPct val="80000"/>
              </a:lnSpc>
              <a:spcBef>
                <a:spcPct val="35000"/>
              </a:spcBef>
              <a:spcAft>
                <a:spcPct val="0"/>
              </a:spcAft>
              <a:buClr>
                <a:srgbClr val="FF0000"/>
              </a:buClr>
              <a:buSzPct val="150000"/>
              <a:buFont typeface="Wingdings" pitchFamily="2" charset="2"/>
              <a:defRPr sz="1400" b="1" kern="1200">
                <a:solidFill>
                  <a:schemeClr val="tx1"/>
                </a:solidFill>
                <a:latin typeface="Arial" charset="0"/>
                <a:ea typeface="+mn-ea"/>
                <a:cs typeface="+mn-cs"/>
              </a:defRPr>
            </a:lvl4pPr>
            <a:lvl5pPr marL="1828800" algn="ctr" rtl="0" eaLnBrk="0" fontAlgn="base" hangingPunct="0">
              <a:lnSpc>
                <a:spcPct val="80000"/>
              </a:lnSpc>
              <a:spcBef>
                <a:spcPct val="35000"/>
              </a:spcBef>
              <a:spcAft>
                <a:spcPct val="0"/>
              </a:spcAft>
              <a:buClr>
                <a:srgbClr val="FF0000"/>
              </a:buClr>
              <a:buSzPct val="150000"/>
              <a:buFont typeface="Wingdings" pitchFamily="2" charset="2"/>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285750" indent="-285750" algn="l">
              <a:buClr>
                <a:schemeClr val="bg1"/>
              </a:buClr>
              <a:buFont typeface="System Font Regular"/>
              <a:buChar char="→"/>
            </a:pPr>
            <a:r>
              <a:rPr lang="en-US" b="0" dirty="0">
                <a:solidFill>
                  <a:schemeClr val="bg1"/>
                </a:solidFill>
                <a:effectLst>
                  <a:outerShdw blurRad="127000" algn="ctr" rotWithShape="0">
                    <a:prstClr val="black"/>
                  </a:outerShdw>
                </a:effectLst>
                <a:latin typeface="Lato" panose="020F0502020204030203" pitchFamily="34" charset="0"/>
              </a:rPr>
              <a:t>Photo caption</a:t>
            </a:r>
            <a:endParaRPr lang="en-GB" b="0" dirty="0">
              <a:solidFill>
                <a:schemeClr val="bg1"/>
              </a:solidFill>
              <a:effectLst>
                <a:outerShdw blurRad="127000" algn="ctr" rotWithShape="0">
                  <a:prstClr val="black"/>
                </a:outerShdw>
              </a:effectLst>
              <a:latin typeface="Lato" panose="020F0502020204030203" pitchFamily="34" charset="0"/>
            </a:endParaRPr>
          </a:p>
        </p:txBody>
      </p:sp>
      <p:sp>
        <p:nvSpPr>
          <p:cNvPr id="13" name="TextBox 12">
            <a:extLst>
              <a:ext uri="{FF2B5EF4-FFF2-40B4-BE49-F238E27FC236}">
                <a16:creationId xmlns:a16="http://schemas.microsoft.com/office/drawing/2014/main" id="{EF829CC0-2E71-9A9D-16A9-2CBBDA6ED3F6}"/>
              </a:ext>
            </a:extLst>
          </p:cNvPr>
          <p:cNvSpPr txBox="1">
            <a:spLocks/>
          </p:cNvSpPr>
          <p:nvPr/>
        </p:nvSpPr>
        <p:spPr>
          <a:xfrm>
            <a:off x="3887787" y="6304113"/>
            <a:ext cx="3248025" cy="608957"/>
          </a:xfrm>
          <a:prstGeom prst="rect">
            <a:avLst/>
          </a:prstGeom>
          <a:gradFill>
            <a:gsLst>
              <a:gs pos="0">
                <a:schemeClr val="bg1">
                  <a:alpha val="0"/>
                </a:schemeClr>
              </a:gs>
              <a:gs pos="50000">
                <a:schemeClr val="tx1">
                  <a:alpha val="20000"/>
                </a:schemeClr>
              </a:gs>
              <a:gs pos="100000">
                <a:schemeClr val="tx1">
                  <a:alpha val="32000"/>
                </a:schemeClr>
              </a:gs>
            </a:gsLst>
            <a:lin ang="5400000" scaled="1"/>
          </a:gradFill>
        </p:spPr>
        <p:txBody>
          <a:bodyPr wrap="square" lIns="144000" tIns="72000" rIns="72000" bIns="90000" rtlCol="0" anchor="b" anchorCtr="0">
            <a:noAutofit/>
          </a:bodyPr>
          <a:lstStyle>
            <a:defPPr>
              <a:defRPr lang="en-GB"/>
            </a:defPPr>
            <a:lvl1pPr algn="ctr" rtl="0" eaLnBrk="0" fontAlgn="base" hangingPunct="0">
              <a:lnSpc>
                <a:spcPct val="80000"/>
              </a:lnSpc>
              <a:spcBef>
                <a:spcPct val="35000"/>
              </a:spcBef>
              <a:spcAft>
                <a:spcPct val="0"/>
              </a:spcAft>
              <a:buClr>
                <a:srgbClr val="FF0000"/>
              </a:buClr>
              <a:buSzPct val="150000"/>
              <a:buFont typeface="Wingdings" pitchFamily="2" charset="2"/>
              <a:defRPr sz="1400" b="1" kern="1200">
                <a:solidFill>
                  <a:schemeClr val="tx1"/>
                </a:solidFill>
                <a:latin typeface="Arial" charset="0"/>
                <a:ea typeface="+mn-ea"/>
                <a:cs typeface="+mn-cs"/>
              </a:defRPr>
            </a:lvl1pPr>
            <a:lvl2pPr marL="457200" algn="ctr" rtl="0" eaLnBrk="0" fontAlgn="base" hangingPunct="0">
              <a:lnSpc>
                <a:spcPct val="80000"/>
              </a:lnSpc>
              <a:spcBef>
                <a:spcPct val="35000"/>
              </a:spcBef>
              <a:spcAft>
                <a:spcPct val="0"/>
              </a:spcAft>
              <a:buClr>
                <a:srgbClr val="FF0000"/>
              </a:buClr>
              <a:buSzPct val="150000"/>
              <a:buFont typeface="Wingdings" pitchFamily="2" charset="2"/>
              <a:defRPr sz="1400" b="1" kern="1200">
                <a:solidFill>
                  <a:schemeClr val="tx1"/>
                </a:solidFill>
                <a:latin typeface="Arial" charset="0"/>
                <a:ea typeface="+mn-ea"/>
                <a:cs typeface="+mn-cs"/>
              </a:defRPr>
            </a:lvl2pPr>
            <a:lvl3pPr marL="914400" algn="ctr" rtl="0" eaLnBrk="0" fontAlgn="base" hangingPunct="0">
              <a:lnSpc>
                <a:spcPct val="80000"/>
              </a:lnSpc>
              <a:spcBef>
                <a:spcPct val="35000"/>
              </a:spcBef>
              <a:spcAft>
                <a:spcPct val="0"/>
              </a:spcAft>
              <a:buClr>
                <a:srgbClr val="FF0000"/>
              </a:buClr>
              <a:buSzPct val="150000"/>
              <a:buFont typeface="Wingdings" pitchFamily="2" charset="2"/>
              <a:defRPr sz="1400" b="1" kern="1200">
                <a:solidFill>
                  <a:schemeClr val="tx1"/>
                </a:solidFill>
                <a:latin typeface="Arial" charset="0"/>
                <a:ea typeface="+mn-ea"/>
                <a:cs typeface="+mn-cs"/>
              </a:defRPr>
            </a:lvl3pPr>
            <a:lvl4pPr marL="1371600" algn="ctr" rtl="0" eaLnBrk="0" fontAlgn="base" hangingPunct="0">
              <a:lnSpc>
                <a:spcPct val="80000"/>
              </a:lnSpc>
              <a:spcBef>
                <a:spcPct val="35000"/>
              </a:spcBef>
              <a:spcAft>
                <a:spcPct val="0"/>
              </a:spcAft>
              <a:buClr>
                <a:srgbClr val="FF0000"/>
              </a:buClr>
              <a:buSzPct val="150000"/>
              <a:buFont typeface="Wingdings" pitchFamily="2" charset="2"/>
              <a:defRPr sz="1400" b="1" kern="1200">
                <a:solidFill>
                  <a:schemeClr val="tx1"/>
                </a:solidFill>
                <a:latin typeface="Arial" charset="0"/>
                <a:ea typeface="+mn-ea"/>
                <a:cs typeface="+mn-cs"/>
              </a:defRPr>
            </a:lvl4pPr>
            <a:lvl5pPr marL="1828800" algn="ctr" rtl="0" eaLnBrk="0" fontAlgn="base" hangingPunct="0">
              <a:lnSpc>
                <a:spcPct val="80000"/>
              </a:lnSpc>
              <a:spcBef>
                <a:spcPct val="35000"/>
              </a:spcBef>
              <a:spcAft>
                <a:spcPct val="0"/>
              </a:spcAft>
              <a:buClr>
                <a:srgbClr val="FF0000"/>
              </a:buClr>
              <a:buSzPct val="150000"/>
              <a:buFont typeface="Wingdings" pitchFamily="2" charset="2"/>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285750" indent="-285750" algn="l">
              <a:buClr>
                <a:schemeClr val="bg1"/>
              </a:buClr>
              <a:buFont typeface="System Font Regular"/>
              <a:buChar char="→"/>
            </a:pPr>
            <a:r>
              <a:rPr lang="en-US" b="0" dirty="0">
                <a:solidFill>
                  <a:schemeClr val="bg1"/>
                </a:solidFill>
                <a:effectLst>
                  <a:outerShdw blurRad="127000" algn="ctr" rotWithShape="0">
                    <a:prstClr val="black"/>
                  </a:outerShdw>
                </a:effectLst>
                <a:latin typeface="Lato" panose="020F0502020204030203" pitchFamily="34" charset="0"/>
              </a:rPr>
              <a:t>Photo caption</a:t>
            </a:r>
            <a:endParaRPr lang="en-GB" b="0" dirty="0">
              <a:solidFill>
                <a:schemeClr val="bg1"/>
              </a:solidFill>
              <a:effectLst>
                <a:outerShdw blurRad="127000" algn="ctr" rotWithShape="0">
                  <a:prstClr val="black"/>
                </a:outerShdw>
              </a:effectLst>
              <a:latin typeface="Lato" panose="020F0502020204030203" pitchFamily="34" charset="0"/>
            </a:endParaRPr>
          </a:p>
        </p:txBody>
      </p:sp>
      <p:sp>
        <p:nvSpPr>
          <p:cNvPr id="14" name="TextBox 13">
            <a:extLst>
              <a:ext uri="{FF2B5EF4-FFF2-40B4-BE49-F238E27FC236}">
                <a16:creationId xmlns:a16="http://schemas.microsoft.com/office/drawing/2014/main" id="{DEC5D889-9902-8D47-F25C-F6E1DDDAF8DB}"/>
              </a:ext>
            </a:extLst>
          </p:cNvPr>
          <p:cNvSpPr txBox="1">
            <a:spLocks/>
          </p:cNvSpPr>
          <p:nvPr/>
        </p:nvSpPr>
        <p:spPr>
          <a:xfrm>
            <a:off x="3887787" y="9643118"/>
            <a:ext cx="3248025" cy="608957"/>
          </a:xfrm>
          <a:prstGeom prst="rect">
            <a:avLst/>
          </a:prstGeom>
          <a:gradFill>
            <a:gsLst>
              <a:gs pos="0">
                <a:schemeClr val="bg1">
                  <a:alpha val="0"/>
                </a:schemeClr>
              </a:gs>
              <a:gs pos="50000">
                <a:schemeClr val="tx1">
                  <a:alpha val="20000"/>
                </a:schemeClr>
              </a:gs>
              <a:gs pos="100000">
                <a:schemeClr val="tx1">
                  <a:alpha val="32000"/>
                </a:schemeClr>
              </a:gs>
            </a:gsLst>
            <a:lin ang="5400000" scaled="1"/>
          </a:gradFill>
        </p:spPr>
        <p:txBody>
          <a:bodyPr wrap="square" lIns="144000" tIns="72000" rIns="72000" bIns="90000" rtlCol="0" anchor="b" anchorCtr="0">
            <a:noAutofit/>
          </a:bodyPr>
          <a:lstStyle>
            <a:defPPr>
              <a:defRPr lang="en-GB"/>
            </a:defPPr>
            <a:lvl1pPr algn="ctr" rtl="0" eaLnBrk="0" fontAlgn="base" hangingPunct="0">
              <a:lnSpc>
                <a:spcPct val="80000"/>
              </a:lnSpc>
              <a:spcBef>
                <a:spcPct val="35000"/>
              </a:spcBef>
              <a:spcAft>
                <a:spcPct val="0"/>
              </a:spcAft>
              <a:buClr>
                <a:srgbClr val="FF0000"/>
              </a:buClr>
              <a:buSzPct val="150000"/>
              <a:buFont typeface="Wingdings" pitchFamily="2" charset="2"/>
              <a:defRPr sz="1400" b="1" kern="1200">
                <a:solidFill>
                  <a:schemeClr val="tx1"/>
                </a:solidFill>
                <a:latin typeface="Arial" charset="0"/>
                <a:ea typeface="+mn-ea"/>
                <a:cs typeface="+mn-cs"/>
              </a:defRPr>
            </a:lvl1pPr>
            <a:lvl2pPr marL="457200" algn="ctr" rtl="0" eaLnBrk="0" fontAlgn="base" hangingPunct="0">
              <a:lnSpc>
                <a:spcPct val="80000"/>
              </a:lnSpc>
              <a:spcBef>
                <a:spcPct val="35000"/>
              </a:spcBef>
              <a:spcAft>
                <a:spcPct val="0"/>
              </a:spcAft>
              <a:buClr>
                <a:srgbClr val="FF0000"/>
              </a:buClr>
              <a:buSzPct val="150000"/>
              <a:buFont typeface="Wingdings" pitchFamily="2" charset="2"/>
              <a:defRPr sz="1400" b="1" kern="1200">
                <a:solidFill>
                  <a:schemeClr val="tx1"/>
                </a:solidFill>
                <a:latin typeface="Arial" charset="0"/>
                <a:ea typeface="+mn-ea"/>
                <a:cs typeface="+mn-cs"/>
              </a:defRPr>
            </a:lvl2pPr>
            <a:lvl3pPr marL="914400" algn="ctr" rtl="0" eaLnBrk="0" fontAlgn="base" hangingPunct="0">
              <a:lnSpc>
                <a:spcPct val="80000"/>
              </a:lnSpc>
              <a:spcBef>
                <a:spcPct val="35000"/>
              </a:spcBef>
              <a:spcAft>
                <a:spcPct val="0"/>
              </a:spcAft>
              <a:buClr>
                <a:srgbClr val="FF0000"/>
              </a:buClr>
              <a:buSzPct val="150000"/>
              <a:buFont typeface="Wingdings" pitchFamily="2" charset="2"/>
              <a:defRPr sz="1400" b="1" kern="1200">
                <a:solidFill>
                  <a:schemeClr val="tx1"/>
                </a:solidFill>
                <a:latin typeface="Arial" charset="0"/>
                <a:ea typeface="+mn-ea"/>
                <a:cs typeface="+mn-cs"/>
              </a:defRPr>
            </a:lvl3pPr>
            <a:lvl4pPr marL="1371600" algn="ctr" rtl="0" eaLnBrk="0" fontAlgn="base" hangingPunct="0">
              <a:lnSpc>
                <a:spcPct val="80000"/>
              </a:lnSpc>
              <a:spcBef>
                <a:spcPct val="35000"/>
              </a:spcBef>
              <a:spcAft>
                <a:spcPct val="0"/>
              </a:spcAft>
              <a:buClr>
                <a:srgbClr val="FF0000"/>
              </a:buClr>
              <a:buSzPct val="150000"/>
              <a:buFont typeface="Wingdings" pitchFamily="2" charset="2"/>
              <a:defRPr sz="1400" b="1" kern="1200">
                <a:solidFill>
                  <a:schemeClr val="tx1"/>
                </a:solidFill>
                <a:latin typeface="Arial" charset="0"/>
                <a:ea typeface="+mn-ea"/>
                <a:cs typeface="+mn-cs"/>
              </a:defRPr>
            </a:lvl4pPr>
            <a:lvl5pPr marL="1828800" algn="ctr" rtl="0" eaLnBrk="0" fontAlgn="base" hangingPunct="0">
              <a:lnSpc>
                <a:spcPct val="80000"/>
              </a:lnSpc>
              <a:spcBef>
                <a:spcPct val="35000"/>
              </a:spcBef>
              <a:spcAft>
                <a:spcPct val="0"/>
              </a:spcAft>
              <a:buClr>
                <a:srgbClr val="FF0000"/>
              </a:buClr>
              <a:buSzPct val="150000"/>
              <a:buFont typeface="Wingdings" pitchFamily="2" charset="2"/>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285750" indent="-285750" algn="l">
              <a:buClr>
                <a:schemeClr val="bg1"/>
              </a:buClr>
              <a:buFont typeface="System Font Regular"/>
              <a:buChar char="→"/>
            </a:pPr>
            <a:r>
              <a:rPr lang="en-US" b="0" dirty="0">
                <a:solidFill>
                  <a:schemeClr val="bg1"/>
                </a:solidFill>
                <a:effectLst>
                  <a:outerShdw blurRad="127000" algn="ctr" rotWithShape="0">
                    <a:prstClr val="black"/>
                  </a:outerShdw>
                </a:effectLst>
                <a:latin typeface="Lato" panose="020F0502020204030203" pitchFamily="34" charset="0"/>
              </a:rPr>
              <a:t>Photo caption</a:t>
            </a:r>
            <a:endParaRPr lang="en-GB" b="0" dirty="0">
              <a:solidFill>
                <a:schemeClr val="bg1"/>
              </a:solidFill>
              <a:effectLst>
                <a:outerShdw blurRad="127000" algn="ctr" rotWithShape="0">
                  <a:prstClr val="black"/>
                </a:outerShdw>
              </a:effectLst>
              <a:latin typeface="Lato" panose="020F0502020204030203" pitchFamily="34" charset="0"/>
            </a:endParaRPr>
          </a:p>
        </p:txBody>
      </p:sp>
    </p:spTree>
    <p:extLst>
      <p:ext uri="{BB962C8B-B14F-4D97-AF65-F5344CB8AC3E}">
        <p14:creationId xmlns:p14="http://schemas.microsoft.com/office/powerpoint/2010/main" val="1473989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067B7F7-3125-876D-FF83-1B6DCB8375BA}"/>
              </a:ext>
            </a:extLst>
          </p:cNvPr>
          <p:cNvSpPr>
            <a:spLocks noGrp="1"/>
          </p:cNvSpPr>
          <p:nvPr>
            <p:ph type="body" sz="quarter" idx="12"/>
          </p:nvPr>
        </p:nvSpPr>
        <p:spPr>
          <a:xfrm>
            <a:off x="431800" y="439739"/>
            <a:ext cx="6704013" cy="6177192"/>
          </a:xfrm>
        </p:spPr>
        <p:txBody>
          <a:bodyPr/>
          <a:lstStyle/>
          <a:p>
            <a:r>
              <a:rPr lang="en-GB" dirty="0"/>
              <a:t>Result </a:t>
            </a:r>
            <a:endParaRPr lang="en-US" dirty="0"/>
          </a:p>
          <a:p>
            <a:pPr lvl="1"/>
            <a:r>
              <a:rPr lang="en-US" dirty="0"/>
              <a:t>[The outcome, try and provide both qualitative and quantitative benefits. Identify any clear measures of success (efficiencies </a:t>
            </a:r>
            <a:r>
              <a:rPr lang="en-US" dirty="0" err="1"/>
              <a:t>realised</a:t>
            </a:r>
            <a:r>
              <a:rPr lang="en-US" dirty="0"/>
              <a:t>, innovation identified, impact on team wellbeing, ways of driving down carbon emissions, community engagement, supply chain initiatives, CCS best practice etc.)]</a:t>
            </a:r>
          </a:p>
          <a:p>
            <a:r>
              <a:rPr lang="en-US" dirty="0"/>
              <a:t>Transfer </a:t>
            </a:r>
          </a:p>
          <a:p>
            <a:pPr lvl="1"/>
            <a:r>
              <a:rPr lang="en-US" dirty="0"/>
              <a:t>[</a:t>
            </a:r>
            <a:r>
              <a:rPr lang="en-GB" dirty="0"/>
              <a:t>How can this be used on other schemes? Has this knowledge been shared already, with who and how? Any additional useful information for applying this to a scheme in the future?]</a:t>
            </a:r>
            <a:endParaRPr lang="en-US" dirty="0"/>
          </a:p>
          <a:p>
            <a:pPr lvl="1"/>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Vestibulum </a:t>
            </a:r>
            <a:r>
              <a:rPr lang="en-US" dirty="0" err="1"/>
              <a:t>condimentum</a:t>
            </a:r>
            <a:r>
              <a:rPr lang="en-US" dirty="0"/>
              <a:t> </a:t>
            </a:r>
            <a:r>
              <a:rPr lang="en-US" dirty="0" err="1"/>
              <a:t>tincidunt</a:t>
            </a:r>
            <a:r>
              <a:rPr lang="en-US" dirty="0"/>
              <a:t> </a:t>
            </a:r>
            <a:r>
              <a:rPr lang="en-US" dirty="0" err="1"/>
              <a:t>viverra</a:t>
            </a:r>
            <a:r>
              <a:rPr lang="en-US" dirty="0"/>
              <a:t>. Donec </a:t>
            </a:r>
            <a:r>
              <a:rPr lang="en-US" dirty="0" err="1"/>
              <a:t>efficitur</a:t>
            </a:r>
            <a:r>
              <a:rPr lang="en-US" dirty="0"/>
              <a:t> </a:t>
            </a:r>
            <a:r>
              <a:rPr lang="en-US" dirty="0" err="1"/>
              <a:t>vulputate</a:t>
            </a:r>
            <a:r>
              <a:rPr lang="en-US" dirty="0"/>
              <a:t> </a:t>
            </a:r>
            <a:r>
              <a:rPr lang="en-US" dirty="0" err="1"/>
              <a:t>tellus</a:t>
            </a:r>
            <a:r>
              <a:rPr lang="en-US" dirty="0"/>
              <a:t>, </a:t>
            </a:r>
            <a:r>
              <a:rPr lang="en-US" dirty="0" err="1"/>
              <a:t>eget</a:t>
            </a:r>
            <a:r>
              <a:rPr lang="en-US" dirty="0"/>
              <a:t> </a:t>
            </a:r>
            <a:r>
              <a:rPr lang="en-US" dirty="0" err="1"/>
              <a:t>aliquet</a:t>
            </a:r>
            <a:r>
              <a:rPr lang="en-US" dirty="0"/>
              <a:t> </a:t>
            </a:r>
            <a:r>
              <a:rPr lang="en-US" dirty="0" err="1"/>
              <a:t>nunc</a:t>
            </a:r>
            <a:r>
              <a:rPr lang="en-US" dirty="0"/>
              <a:t> </a:t>
            </a:r>
            <a:r>
              <a:rPr lang="en-US" dirty="0" err="1"/>
              <a:t>dapibus</a:t>
            </a:r>
            <a:r>
              <a:rPr lang="en-US" dirty="0"/>
              <a:t> at. Aenean in </a:t>
            </a:r>
            <a:r>
              <a:rPr lang="en-US" dirty="0" err="1"/>
              <a:t>viverra</a:t>
            </a:r>
            <a:r>
              <a:rPr lang="en-US" dirty="0"/>
              <a:t> </a:t>
            </a:r>
            <a:r>
              <a:rPr lang="en-US" dirty="0" err="1"/>
              <a:t>velit</a:t>
            </a:r>
            <a:r>
              <a:rPr lang="en-US" dirty="0"/>
              <a:t>. </a:t>
            </a:r>
            <a:r>
              <a:rPr lang="en-US" dirty="0" err="1"/>
              <a:t>Phasellus</a:t>
            </a:r>
            <a:r>
              <a:rPr lang="en-US" dirty="0"/>
              <a:t> </a:t>
            </a:r>
            <a:r>
              <a:rPr lang="en-US" dirty="0" err="1"/>
              <a:t>enim</a:t>
            </a:r>
            <a:r>
              <a:rPr lang="en-US" dirty="0"/>
              <a:t> </a:t>
            </a:r>
            <a:r>
              <a:rPr lang="en-US" dirty="0" err="1"/>
              <a:t>elit</a:t>
            </a:r>
            <a:r>
              <a:rPr lang="en-US" dirty="0"/>
              <a:t>, </a:t>
            </a:r>
            <a:r>
              <a:rPr lang="en-US" dirty="0" err="1"/>
              <a:t>rutrum</a:t>
            </a:r>
            <a:r>
              <a:rPr lang="en-US" dirty="0"/>
              <a:t> </a:t>
            </a:r>
            <a:r>
              <a:rPr lang="en-US" dirty="0" err="1"/>
              <a:t>luctus</a:t>
            </a:r>
            <a:r>
              <a:rPr lang="en-US" dirty="0"/>
              <a:t> </a:t>
            </a:r>
            <a:r>
              <a:rPr lang="en-US" dirty="0" err="1"/>
              <a:t>felis</a:t>
            </a:r>
            <a:r>
              <a:rPr lang="en-US" dirty="0"/>
              <a:t> </a:t>
            </a:r>
            <a:r>
              <a:rPr lang="en-US" dirty="0" err="1"/>
              <a:t>quis</a:t>
            </a:r>
            <a:r>
              <a:rPr lang="en-US" dirty="0"/>
              <a:t>, </a:t>
            </a:r>
            <a:r>
              <a:rPr lang="en-US" dirty="0" err="1"/>
              <a:t>suscipit</a:t>
            </a:r>
            <a:r>
              <a:rPr lang="en-US" dirty="0"/>
              <a:t> vestibulum </a:t>
            </a:r>
            <a:r>
              <a:rPr lang="en-US" dirty="0" err="1"/>
              <a:t>metus</a:t>
            </a:r>
            <a:r>
              <a:rPr lang="en-US" dirty="0"/>
              <a:t>. Nam </a:t>
            </a:r>
            <a:r>
              <a:rPr lang="en-US" dirty="0" err="1"/>
              <a:t>tincidunt</a:t>
            </a:r>
            <a:r>
              <a:rPr lang="en-US" dirty="0"/>
              <a:t>, lorem vel </a:t>
            </a:r>
            <a:r>
              <a:rPr lang="en-US" dirty="0" err="1"/>
              <a:t>finibus</a:t>
            </a:r>
            <a:r>
              <a:rPr lang="en-US" dirty="0"/>
              <a:t> </a:t>
            </a:r>
            <a:r>
              <a:rPr lang="en-US" dirty="0" err="1"/>
              <a:t>posuere</a:t>
            </a:r>
            <a:r>
              <a:rPr lang="en-US" dirty="0"/>
              <a:t>, libero </a:t>
            </a:r>
            <a:r>
              <a:rPr lang="en-US" dirty="0" err="1"/>
              <a:t>metus</a:t>
            </a:r>
            <a:r>
              <a:rPr lang="en-US" dirty="0"/>
              <a:t> </a:t>
            </a:r>
            <a:r>
              <a:rPr lang="en-US" dirty="0" err="1"/>
              <a:t>efficitur</a:t>
            </a:r>
            <a:r>
              <a:rPr lang="en-US" dirty="0"/>
              <a:t> </a:t>
            </a:r>
            <a:r>
              <a:rPr lang="en-US" dirty="0" err="1"/>
              <a:t>urna</a:t>
            </a:r>
            <a:r>
              <a:rPr lang="en-US" dirty="0"/>
              <a:t>, at </a:t>
            </a:r>
            <a:r>
              <a:rPr lang="en-US" dirty="0" err="1"/>
              <a:t>varius</a:t>
            </a:r>
            <a:r>
              <a:rPr lang="en-US" dirty="0"/>
              <a:t> libero </a:t>
            </a:r>
            <a:r>
              <a:rPr lang="en-US" dirty="0" err="1"/>
              <a:t>turpis</a:t>
            </a:r>
            <a:r>
              <a:rPr lang="en-US" dirty="0"/>
              <a:t> sed </a:t>
            </a:r>
            <a:r>
              <a:rPr lang="en-US" dirty="0" err="1"/>
              <a:t>nulla</a:t>
            </a:r>
            <a:r>
              <a:rPr lang="en-US" dirty="0"/>
              <a:t>. Cras </a:t>
            </a:r>
            <a:r>
              <a:rPr lang="en-US" dirty="0" err="1"/>
              <a:t>finibus</a:t>
            </a:r>
            <a:r>
              <a:rPr lang="en-US" dirty="0"/>
              <a:t> </a:t>
            </a:r>
            <a:r>
              <a:rPr lang="en-US" dirty="0" err="1"/>
              <a:t>ultrices</a:t>
            </a:r>
            <a:r>
              <a:rPr lang="en-US" dirty="0"/>
              <a:t> </a:t>
            </a:r>
            <a:r>
              <a:rPr lang="en-US" dirty="0" err="1"/>
              <a:t>nunc</a:t>
            </a:r>
            <a:r>
              <a:rPr lang="en-US" dirty="0"/>
              <a:t>, sit </a:t>
            </a:r>
            <a:r>
              <a:rPr lang="en-US" dirty="0" err="1"/>
              <a:t>amet</a:t>
            </a:r>
            <a:r>
              <a:rPr lang="en-US" dirty="0"/>
              <a:t> </a:t>
            </a:r>
            <a:r>
              <a:rPr lang="en-US" dirty="0" err="1"/>
              <a:t>bibendum</a:t>
            </a:r>
            <a:r>
              <a:rPr lang="en-US" dirty="0"/>
              <a:t> </a:t>
            </a:r>
            <a:r>
              <a:rPr lang="en-US" dirty="0" err="1"/>
              <a:t>risus</a:t>
            </a:r>
            <a:r>
              <a:rPr lang="en-US" dirty="0"/>
              <a:t> </a:t>
            </a:r>
            <a:r>
              <a:rPr lang="en-US" dirty="0" err="1"/>
              <a:t>accumsan</a:t>
            </a:r>
            <a:r>
              <a:rPr lang="en-US" dirty="0"/>
              <a:t> sed. </a:t>
            </a:r>
            <a:r>
              <a:rPr lang="en-US" dirty="0" err="1"/>
              <a:t>Fusce</a:t>
            </a:r>
            <a:r>
              <a:rPr lang="en-US" dirty="0"/>
              <a:t> </a:t>
            </a:r>
            <a:r>
              <a:rPr lang="en-US" dirty="0" err="1"/>
              <a:t>condimentum</a:t>
            </a:r>
            <a:r>
              <a:rPr lang="en-US" dirty="0"/>
              <a:t> </a:t>
            </a:r>
            <a:r>
              <a:rPr lang="en-US" dirty="0" err="1"/>
              <a:t>varius</a:t>
            </a:r>
            <a:r>
              <a:rPr lang="en-US" dirty="0"/>
              <a:t> porta. </a:t>
            </a:r>
            <a:r>
              <a:rPr lang="en-US" dirty="0" err="1"/>
              <a:t>Nulla</a:t>
            </a:r>
            <a:r>
              <a:rPr lang="en-US" dirty="0"/>
              <a:t> sed </a:t>
            </a:r>
            <a:r>
              <a:rPr lang="en-US" dirty="0" err="1"/>
              <a:t>tortor</a:t>
            </a:r>
            <a:r>
              <a:rPr lang="en-US" dirty="0"/>
              <a:t> vel dui </a:t>
            </a:r>
            <a:r>
              <a:rPr lang="en-US" dirty="0" err="1"/>
              <a:t>vulputate</a:t>
            </a:r>
            <a:r>
              <a:rPr lang="en-US" dirty="0"/>
              <a:t> </a:t>
            </a:r>
            <a:r>
              <a:rPr lang="en-US" dirty="0" err="1"/>
              <a:t>rhoncus</a:t>
            </a:r>
            <a:r>
              <a:rPr lang="en-US" dirty="0"/>
              <a:t> </a:t>
            </a:r>
            <a:r>
              <a:rPr lang="en-US" dirty="0" err="1"/>
              <a:t>quis</a:t>
            </a:r>
            <a:r>
              <a:rPr lang="en-US" dirty="0"/>
              <a:t> at </a:t>
            </a:r>
            <a:r>
              <a:rPr lang="en-US" dirty="0" err="1"/>
              <a:t>augue</a:t>
            </a:r>
            <a:r>
              <a:rPr lang="en-US" dirty="0"/>
              <a:t>. </a:t>
            </a:r>
            <a:r>
              <a:rPr lang="en-US" dirty="0" err="1"/>
              <a:t>Phasellus</a:t>
            </a:r>
            <a:r>
              <a:rPr lang="en-US" dirty="0"/>
              <a:t> </a:t>
            </a:r>
            <a:r>
              <a:rPr lang="en-US" dirty="0" err="1"/>
              <a:t>porttitor</a:t>
            </a:r>
            <a:r>
              <a:rPr lang="en-US" dirty="0"/>
              <a:t> non libero </a:t>
            </a:r>
            <a:r>
              <a:rPr lang="en-US" dirty="0" err="1"/>
              <a:t>sagittis</a:t>
            </a:r>
            <a:r>
              <a:rPr lang="en-US" dirty="0"/>
              <a:t> </a:t>
            </a:r>
            <a:r>
              <a:rPr lang="en-US" dirty="0" err="1"/>
              <a:t>elementum</a:t>
            </a:r>
            <a:r>
              <a:rPr lang="en-US" dirty="0"/>
              <a:t>. In </a:t>
            </a:r>
            <a:r>
              <a:rPr lang="en-US" dirty="0" err="1"/>
              <a:t>rutrum</a:t>
            </a:r>
            <a:r>
              <a:rPr lang="en-US" dirty="0"/>
              <a:t> </a:t>
            </a:r>
            <a:r>
              <a:rPr lang="en-US" dirty="0" err="1"/>
              <a:t>velit</a:t>
            </a:r>
            <a:r>
              <a:rPr lang="en-US" dirty="0"/>
              <a:t> vel </a:t>
            </a:r>
            <a:r>
              <a:rPr lang="en-US" dirty="0" err="1"/>
              <a:t>urna</a:t>
            </a:r>
            <a:r>
              <a:rPr lang="en-US" dirty="0"/>
              <a:t> fermentum, sit </a:t>
            </a:r>
            <a:r>
              <a:rPr lang="en-US" dirty="0" err="1"/>
              <a:t>amet</a:t>
            </a:r>
            <a:r>
              <a:rPr lang="en-US" dirty="0"/>
              <a:t> lacinia </a:t>
            </a:r>
            <a:r>
              <a:rPr lang="en-US" dirty="0" err="1"/>
              <a:t>est</a:t>
            </a:r>
            <a:r>
              <a:rPr lang="en-US" dirty="0"/>
              <a:t> </a:t>
            </a:r>
            <a:r>
              <a:rPr lang="en-US" dirty="0" err="1"/>
              <a:t>mattis</a:t>
            </a:r>
            <a:r>
              <a:rPr lang="en-US" dirty="0"/>
              <a:t>. Nunc </a:t>
            </a:r>
            <a:r>
              <a:rPr lang="en-US" dirty="0" err="1"/>
              <a:t>iaculis</a:t>
            </a:r>
            <a:r>
              <a:rPr lang="en-US" dirty="0"/>
              <a:t>, </a:t>
            </a:r>
            <a:r>
              <a:rPr lang="en-US" dirty="0" err="1"/>
              <a:t>arcu</a:t>
            </a:r>
            <a:r>
              <a:rPr lang="en-US" dirty="0"/>
              <a:t> </a:t>
            </a:r>
            <a:r>
              <a:rPr lang="en-US" dirty="0" err="1"/>
              <a:t>quis</a:t>
            </a:r>
            <a:r>
              <a:rPr lang="en-US" dirty="0"/>
              <a:t> </a:t>
            </a:r>
            <a:r>
              <a:rPr lang="en-US" dirty="0" err="1"/>
              <a:t>blandit</a:t>
            </a:r>
            <a:r>
              <a:rPr lang="en-US" dirty="0"/>
              <a:t> </a:t>
            </a:r>
            <a:r>
              <a:rPr lang="en-US" dirty="0" err="1"/>
              <a:t>dignissim</a:t>
            </a:r>
            <a:r>
              <a:rPr lang="en-US" dirty="0"/>
              <a:t>, </a:t>
            </a:r>
            <a:r>
              <a:rPr lang="en-US" dirty="0" err="1"/>
              <a:t>metus</a:t>
            </a:r>
            <a:r>
              <a:rPr lang="en-US" dirty="0"/>
              <a:t> </a:t>
            </a:r>
            <a:r>
              <a:rPr lang="en-US" dirty="0" err="1"/>
              <a:t>arcu</a:t>
            </a:r>
            <a:r>
              <a:rPr lang="en-US" dirty="0"/>
              <a:t> </a:t>
            </a:r>
            <a:r>
              <a:rPr lang="en-US" dirty="0" err="1"/>
              <a:t>molestie</a:t>
            </a:r>
            <a:r>
              <a:rPr lang="en-US" dirty="0"/>
              <a:t> </a:t>
            </a:r>
            <a:r>
              <a:rPr lang="en-US" dirty="0" err="1"/>
              <a:t>purus</a:t>
            </a:r>
            <a:r>
              <a:rPr lang="en-US" dirty="0"/>
              <a:t>, et auctor </a:t>
            </a:r>
            <a:r>
              <a:rPr lang="en-US" dirty="0" err="1"/>
              <a:t>metus</a:t>
            </a:r>
            <a:r>
              <a:rPr lang="en-US" dirty="0"/>
              <a:t> </a:t>
            </a:r>
            <a:r>
              <a:rPr lang="en-US" dirty="0" err="1"/>
              <a:t>nulla</a:t>
            </a:r>
            <a:r>
              <a:rPr lang="en-US" dirty="0"/>
              <a:t> </a:t>
            </a:r>
            <a:r>
              <a:rPr lang="en-US" dirty="0" err="1"/>
              <a:t>malesuada</a:t>
            </a:r>
            <a:r>
              <a:rPr lang="en-US" dirty="0"/>
              <a:t> libero. </a:t>
            </a:r>
            <a:r>
              <a:rPr lang="en-US" dirty="0" err="1"/>
              <a:t>Phasellus</a:t>
            </a:r>
            <a:r>
              <a:rPr lang="en-US" dirty="0"/>
              <a:t> </a:t>
            </a:r>
            <a:r>
              <a:rPr lang="en-US" dirty="0" err="1"/>
              <a:t>eu</a:t>
            </a:r>
            <a:r>
              <a:rPr lang="en-US" dirty="0"/>
              <a:t> cursus eros.</a:t>
            </a:r>
          </a:p>
          <a:p>
            <a:pPr lvl="1"/>
            <a:r>
              <a:rPr lang="en-US" dirty="0"/>
              <a:t>In </a:t>
            </a:r>
            <a:r>
              <a:rPr lang="en-US" dirty="0" err="1"/>
              <a:t>quis</a:t>
            </a:r>
            <a:r>
              <a:rPr lang="en-US" dirty="0"/>
              <a:t> </a:t>
            </a:r>
            <a:r>
              <a:rPr lang="en-US" dirty="0" err="1"/>
              <a:t>elit</a:t>
            </a:r>
            <a:r>
              <a:rPr lang="en-US" dirty="0"/>
              <a:t> </a:t>
            </a:r>
            <a:r>
              <a:rPr lang="en-US" dirty="0" err="1"/>
              <a:t>orci</a:t>
            </a:r>
            <a:r>
              <a:rPr lang="en-US" dirty="0"/>
              <a:t>. Sed </a:t>
            </a:r>
            <a:r>
              <a:rPr lang="en-US" dirty="0" err="1"/>
              <a:t>ullamcorper</a:t>
            </a:r>
            <a:r>
              <a:rPr lang="en-US" dirty="0"/>
              <a:t> pharetra </a:t>
            </a:r>
            <a:r>
              <a:rPr lang="en-US" dirty="0" err="1"/>
              <a:t>urna</a:t>
            </a:r>
            <a:r>
              <a:rPr lang="en-US" dirty="0"/>
              <a:t>, et </a:t>
            </a:r>
            <a:r>
              <a:rPr lang="en-US" dirty="0" err="1"/>
              <a:t>commodo</a:t>
            </a:r>
            <a:r>
              <a:rPr lang="en-US" dirty="0"/>
              <a:t> </a:t>
            </a:r>
            <a:r>
              <a:rPr lang="en-US" dirty="0" err="1"/>
              <a:t>augue</a:t>
            </a:r>
            <a:r>
              <a:rPr lang="en-US" dirty="0"/>
              <a:t> tempus </a:t>
            </a:r>
            <a:r>
              <a:rPr lang="en-US" dirty="0" err="1"/>
              <a:t>nec</a:t>
            </a:r>
            <a:r>
              <a:rPr lang="en-US" dirty="0"/>
              <a:t>. Vestibulum </a:t>
            </a:r>
            <a:r>
              <a:rPr lang="en-US" dirty="0" err="1"/>
              <a:t>nunc</a:t>
            </a:r>
            <a:r>
              <a:rPr lang="en-US" dirty="0"/>
              <a:t> nisi, </a:t>
            </a:r>
            <a:r>
              <a:rPr lang="en-US" dirty="0" err="1"/>
              <a:t>facilisis</a:t>
            </a:r>
            <a:r>
              <a:rPr lang="en-US" dirty="0"/>
              <a:t> a lorem </a:t>
            </a:r>
            <a:r>
              <a:rPr lang="en-US" dirty="0" err="1"/>
              <a:t>volutpat</a:t>
            </a:r>
            <a:r>
              <a:rPr lang="en-US" dirty="0"/>
              <a:t>, </a:t>
            </a:r>
            <a:r>
              <a:rPr lang="en-US" dirty="0" err="1"/>
              <a:t>sodales</a:t>
            </a:r>
            <a:r>
              <a:rPr lang="en-US" dirty="0"/>
              <a:t> </a:t>
            </a:r>
            <a:r>
              <a:rPr lang="en-US" dirty="0" err="1"/>
              <a:t>blandit</a:t>
            </a:r>
            <a:r>
              <a:rPr lang="en-US" dirty="0"/>
              <a:t> </a:t>
            </a:r>
            <a:r>
              <a:rPr lang="en-US" dirty="0" err="1"/>
              <a:t>justo</a:t>
            </a:r>
            <a:r>
              <a:rPr lang="en-US" dirty="0"/>
              <a:t>. </a:t>
            </a:r>
            <a:r>
              <a:rPr lang="en-US" dirty="0" err="1"/>
              <a:t>Mauris</a:t>
            </a:r>
            <a:r>
              <a:rPr lang="en-US" dirty="0"/>
              <a:t> in </a:t>
            </a:r>
            <a:r>
              <a:rPr lang="en-US" dirty="0" err="1"/>
              <a:t>turpis</a:t>
            </a:r>
            <a:r>
              <a:rPr lang="en-US" dirty="0"/>
              <a:t> </a:t>
            </a:r>
            <a:r>
              <a:rPr lang="en-US" dirty="0" err="1"/>
              <a:t>imperdiet</a:t>
            </a:r>
            <a:r>
              <a:rPr lang="en-US" dirty="0"/>
              <a:t> </a:t>
            </a:r>
            <a:r>
              <a:rPr lang="en-US" dirty="0" err="1"/>
              <a:t>quam</a:t>
            </a:r>
            <a:r>
              <a:rPr lang="en-US" dirty="0"/>
              <a:t> </a:t>
            </a:r>
            <a:r>
              <a:rPr lang="en-US" dirty="0" err="1"/>
              <a:t>eleifend</a:t>
            </a:r>
            <a:r>
              <a:rPr lang="en-US" dirty="0"/>
              <a:t> </a:t>
            </a:r>
            <a:r>
              <a:rPr lang="en-US" dirty="0" err="1"/>
              <a:t>tincidunt</a:t>
            </a:r>
            <a:r>
              <a:rPr lang="en-US" dirty="0"/>
              <a:t>. </a:t>
            </a:r>
            <a:r>
              <a:rPr lang="en-US" dirty="0" err="1"/>
              <a:t>Nulla</a:t>
            </a:r>
            <a:r>
              <a:rPr lang="en-US" dirty="0"/>
              <a:t> porta </a:t>
            </a:r>
            <a:r>
              <a:rPr lang="en-US" dirty="0" err="1"/>
              <a:t>vehicula</a:t>
            </a:r>
            <a:r>
              <a:rPr lang="en-US" dirty="0"/>
              <a:t> ante ac lacinia. </a:t>
            </a:r>
            <a:r>
              <a:rPr lang="en-US" dirty="0" err="1"/>
              <a:t>Aliquam</a:t>
            </a:r>
            <a:r>
              <a:rPr lang="en-US" dirty="0"/>
              <a:t> </a:t>
            </a:r>
            <a:r>
              <a:rPr lang="en-US" dirty="0" err="1"/>
              <a:t>blandit</a:t>
            </a:r>
            <a:r>
              <a:rPr lang="en-US" dirty="0"/>
              <a:t>, </a:t>
            </a:r>
            <a:r>
              <a:rPr lang="en-US" dirty="0" err="1"/>
              <a:t>odio</a:t>
            </a:r>
            <a:r>
              <a:rPr lang="en-US" dirty="0"/>
              <a:t> id </a:t>
            </a:r>
            <a:r>
              <a:rPr lang="en-US" dirty="0" err="1"/>
              <a:t>sagittis</a:t>
            </a:r>
            <a:r>
              <a:rPr lang="en-US" dirty="0"/>
              <a:t> porta, </a:t>
            </a:r>
            <a:r>
              <a:rPr lang="en-US" dirty="0" err="1"/>
              <a:t>tellus</a:t>
            </a:r>
            <a:r>
              <a:rPr lang="en-US" dirty="0"/>
              <a:t> </a:t>
            </a:r>
            <a:r>
              <a:rPr lang="en-US" dirty="0" err="1"/>
              <a:t>nunc</a:t>
            </a:r>
            <a:r>
              <a:rPr lang="en-US" dirty="0"/>
              <a:t> </a:t>
            </a:r>
            <a:r>
              <a:rPr lang="en-US" dirty="0" err="1"/>
              <a:t>commodo</a:t>
            </a:r>
            <a:r>
              <a:rPr lang="en-US" dirty="0"/>
              <a:t> libero, at </a:t>
            </a:r>
            <a:r>
              <a:rPr lang="en-US" dirty="0" err="1"/>
              <a:t>ullamcorper</a:t>
            </a:r>
            <a:r>
              <a:rPr lang="en-US" dirty="0"/>
              <a:t> </a:t>
            </a:r>
            <a:r>
              <a:rPr lang="en-US" dirty="0" err="1"/>
              <a:t>urna</a:t>
            </a:r>
            <a:r>
              <a:rPr lang="en-US" dirty="0"/>
              <a:t> lorem sit </a:t>
            </a:r>
            <a:r>
              <a:rPr lang="en-US" dirty="0" err="1"/>
              <a:t>amet</a:t>
            </a:r>
            <a:r>
              <a:rPr lang="en-US" dirty="0"/>
              <a:t> </a:t>
            </a:r>
            <a:r>
              <a:rPr lang="en-US" dirty="0" err="1"/>
              <a:t>felis</a:t>
            </a:r>
            <a:r>
              <a:rPr lang="en-US" dirty="0"/>
              <a:t>. Duis </a:t>
            </a:r>
            <a:r>
              <a:rPr lang="en-US" dirty="0" err="1"/>
              <a:t>eu</a:t>
            </a:r>
            <a:r>
              <a:rPr lang="en-US" dirty="0"/>
              <a:t> </a:t>
            </a:r>
            <a:r>
              <a:rPr lang="en-US" dirty="0" err="1"/>
              <a:t>sem</a:t>
            </a:r>
            <a:r>
              <a:rPr lang="en-US" dirty="0"/>
              <a:t> </a:t>
            </a:r>
            <a:r>
              <a:rPr lang="en-US" dirty="0" err="1"/>
              <a:t>eget</a:t>
            </a:r>
            <a:r>
              <a:rPr lang="en-US" dirty="0"/>
              <a:t> </a:t>
            </a:r>
            <a:r>
              <a:rPr lang="en-US" dirty="0" err="1"/>
              <a:t>tortor</a:t>
            </a:r>
            <a:r>
              <a:rPr lang="en-US" dirty="0"/>
              <a:t> </a:t>
            </a:r>
            <a:r>
              <a:rPr lang="en-US" dirty="0" err="1"/>
              <a:t>condimentum</a:t>
            </a:r>
            <a:r>
              <a:rPr lang="en-US" dirty="0"/>
              <a:t> </a:t>
            </a:r>
            <a:r>
              <a:rPr lang="en-US" dirty="0" err="1"/>
              <a:t>interdum</a:t>
            </a:r>
            <a:r>
              <a:rPr lang="en-US" dirty="0"/>
              <a:t> et in </a:t>
            </a:r>
            <a:r>
              <a:rPr lang="en-US" dirty="0" err="1"/>
              <a:t>risus</a:t>
            </a:r>
            <a:r>
              <a:rPr lang="en-US" dirty="0"/>
              <a:t>. </a:t>
            </a:r>
            <a:r>
              <a:rPr lang="en-US" dirty="0" err="1"/>
              <a:t>Phasellus</a:t>
            </a:r>
            <a:r>
              <a:rPr lang="en-US" dirty="0"/>
              <a:t> </a:t>
            </a:r>
            <a:r>
              <a:rPr lang="en-US" dirty="0" err="1"/>
              <a:t>commodo</a:t>
            </a:r>
            <a:r>
              <a:rPr lang="en-US" dirty="0"/>
              <a:t>, dolor vitae </a:t>
            </a:r>
            <a:r>
              <a:rPr lang="en-US" dirty="0" err="1"/>
              <a:t>sagittis</a:t>
            </a:r>
            <a:r>
              <a:rPr lang="en-US" dirty="0"/>
              <a:t> </a:t>
            </a:r>
            <a:r>
              <a:rPr lang="en-US" dirty="0" err="1"/>
              <a:t>luctus</a:t>
            </a:r>
            <a:r>
              <a:rPr lang="en-US" dirty="0"/>
              <a:t>, </a:t>
            </a:r>
            <a:r>
              <a:rPr lang="en-US" dirty="0" err="1"/>
              <a:t>justo</a:t>
            </a:r>
            <a:r>
              <a:rPr lang="en-US" dirty="0"/>
              <a:t> </a:t>
            </a:r>
            <a:r>
              <a:rPr lang="en-US" dirty="0" err="1"/>
              <a:t>neque</a:t>
            </a:r>
            <a:r>
              <a:rPr lang="en-US" dirty="0"/>
              <a:t> auctor dui, vitae </a:t>
            </a:r>
            <a:r>
              <a:rPr lang="en-US" dirty="0" err="1"/>
              <a:t>tristique</a:t>
            </a:r>
            <a:r>
              <a:rPr lang="en-US" dirty="0"/>
              <a:t> </a:t>
            </a:r>
            <a:r>
              <a:rPr lang="en-US" dirty="0" err="1"/>
              <a:t>leo</a:t>
            </a:r>
            <a:r>
              <a:rPr lang="en-US" dirty="0"/>
              <a:t> </a:t>
            </a:r>
            <a:r>
              <a:rPr lang="en-US" dirty="0" err="1"/>
              <a:t>justo</a:t>
            </a:r>
            <a:r>
              <a:rPr lang="en-US" dirty="0"/>
              <a:t> vitae libero. </a:t>
            </a:r>
            <a:r>
              <a:rPr lang="en-US" dirty="0" err="1"/>
              <a:t>Curabitur</a:t>
            </a:r>
            <a:r>
              <a:rPr lang="en-US" dirty="0"/>
              <a:t> </a:t>
            </a:r>
            <a:r>
              <a:rPr lang="en-US" dirty="0" err="1"/>
              <a:t>pellentesque</a:t>
            </a:r>
            <a:r>
              <a:rPr lang="en-US" dirty="0"/>
              <a:t> </a:t>
            </a:r>
            <a:r>
              <a:rPr lang="en-US" dirty="0" err="1"/>
              <a:t>dapibus</a:t>
            </a:r>
            <a:r>
              <a:rPr lang="en-US" dirty="0"/>
              <a:t> </a:t>
            </a:r>
            <a:r>
              <a:rPr lang="en-US" dirty="0" err="1"/>
              <a:t>egestas</a:t>
            </a:r>
            <a:r>
              <a:rPr lang="en-US" dirty="0"/>
              <a:t>. Sed lacinia </a:t>
            </a:r>
            <a:r>
              <a:rPr lang="en-US" dirty="0" err="1"/>
              <a:t>quis</a:t>
            </a:r>
            <a:r>
              <a:rPr lang="en-US" dirty="0"/>
              <a:t> </a:t>
            </a:r>
            <a:r>
              <a:rPr lang="en-US" dirty="0" err="1"/>
              <a:t>felis</a:t>
            </a:r>
            <a:r>
              <a:rPr lang="en-US" dirty="0"/>
              <a:t> sed </a:t>
            </a:r>
            <a:r>
              <a:rPr lang="en-US" dirty="0" err="1"/>
              <a:t>pellentesque</a:t>
            </a:r>
            <a:r>
              <a:rPr lang="en-US" dirty="0"/>
              <a:t>. Nunc dictum, </a:t>
            </a:r>
            <a:r>
              <a:rPr lang="en-US" dirty="0" err="1"/>
              <a:t>purus</a:t>
            </a:r>
            <a:r>
              <a:rPr lang="en-US" dirty="0"/>
              <a:t> sit </a:t>
            </a:r>
            <a:r>
              <a:rPr lang="en-US" dirty="0" err="1"/>
              <a:t>amet</a:t>
            </a:r>
            <a:r>
              <a:rPr lang="en-US" dirty="0"/>
              <a:t> </a:t>
            </a:r>
            <a:r>
              <a:rPr lang="en-US" dirty="0" err="1"/>
              <a:t>condimentum</a:t>
            </a:r>
            <a:r>
              <a:rPr lang="en-US" dirty="0"/>
              <a:t> </a:t>
            </a:r>
            <a:r>
              <a:rPr lang="en-US" dirty="0" err="1"/>
              <a:t>venenatis</a:t>
            </a:r>
            <a:r>
              <a:rPr lang="en-US" dirty="0"/>
              <a:t>, </a:t>
            </a:r>
            <a:r>
              <a:rPr lang="en-US" dirty="0" err="1"/>
              <a:t>justo</a:t>
            </a:r>
            <a:r>
              <a:rPr lang="en-US" dirty="0"/>
              <a:t> </a:t>
            </a:r>
            <a:r>
              <a:rPr lang="en-US" dirty="0" err="1"/>
              <a:t>turpis</a:t>
            </a:r>
            <a:r>
              <a:rPr lang="en-US" dirty="0"/>
              <a:t> semper </a:t>
            </a:r>
            <a:r>
              <a:rPr lang="en-US" dirty="0" err="1"/>
              <a:t>tortor</a:t>
            </a:r>
            <a:r>
              <a:rPr lang="en-US" dirty="0"/>
              <a:t>, at </a:t>
            </a:r>
            <a:r>
              <a:rPr lang="en-US" dirty="0" err="1"/>
              <a:t>sodales</a:t>
            </a:r>
            <a:r>
              <a:rPr lang="en-US" dirty="0"/>
              <a:t> </a:t>
            </a:r>
            <a:r>
              <a:rPr lang="en-US" dirty="0" err="1"/>
              <a:t>est</a:t>
            </a:r>
            <a:r>
              <a:rPr lang="en-US" dirty="0"/>
              <a:t> diam sed </a:t>
            </a:r>
            <a:r>
              <a:rPr lang="en-US" dirty="0" err="1"/>
              <a:t>mauris</a:t>
            </a:r>
            <a:r>
              <a:rPr lang="en-US" dirty="0"/>
              <a:t>. </a:t>
            </a:r>
            <a:r>
              <a:rPr lang="en-US" dirty="0" err="1"/>
              <a:t>Phasellus</a:t>
            </a:r>
            <a:r>
              <a:rPr lang="en-US" dirty="0"/>
              <a:t> </a:t>
            </a:r>
            <a:r>
              <a:rPr lang="en-US" dirty="0" err="1"/>
              <a:t>eu</a:t>
            </a:r>
            <a:r>
              <a:rPr lang="en-US" dirty="0"/>
              <a:t> </a:t>
            </a:r>
            <a:r>
              <a:rPr lang="en-US" dirty="0" err="1"/>
              <a:t>arcu</a:t>
            </a:r>
            <a:r>
              <a:rPr lang="en-US" dirty="0"/>
              <a:t> id </a:t>
            </a:r>
            <a:r>
              <a:rPr lang="en-US" dirty="0" err="1"/>
              <a:t>neque</a:t>
            </a:r>
            <a:r>
              <a:rPr lang="en-US" dirty="0"/>
              <a:t> </a:t>
            </a:r>
            <a:r>
              <a:rPr lang="en-US" dirty="0" err="1"/>
              <a:t>rhoncus</a:t>
            </a:r>
            <a:r>
              <a:rPr lang="en-US" dirty="0"/>
              <a:t> </a:t>
            </a:r>
            <a:r>
              <a:rPr lang="en-US" dirty="0" err="1"/>
              <a:t>vulputate</a:t>
            </a:r>
            <a:r>
              <a:rPr lang="en-US" dirty="0"/>
              <a:t>. </a:t>
            </a:r>
            <a:r>
              <a:rPr lang="en-US" dirty="0" err="1"/>
              <a:t>Suspendisse</a:t>
            </a:r>
            <a:r>
              <a:rPr lang="en-US" dirty="0"/>
              <a:t> </a:t>
            </a:r>
            <a:r>
              <a:rPr lang="en-US" dirty="0" err="1"/>
              <a:t>nec</a:t>
            </a:r>
            <a:r>
              <a:rPr lang="en-US" dirty="0"/>
              <a:t> pharetra dolor. Proin </a:t>
            </a:r>
            <a:r>
              <a:rPr lang="en-US" dirty="0" err="1"/>
              <a:t>ultrices</a:t>
            </a:r>
            <a:r>
              <a:rPr lang="en-US" dirty="0"/>
              <a:t> </a:t>
            </a:r>
            <a:r>
              <a:rPr lang="en-US" dirty="0" err="1"/>
              <a:t>bibendum</a:t>
            </a:r>
            <a:r>
              <a:rPr lang="en-US" dirty="0"/>
              <a:t> </a:t>
            </a:r>
            <a:r>
              <a:rPr lang="en-US" dirty="0" err="1"/>
              <a:t>tristique</a:t>
            </a:r>
            <a:r>
              <a:rPr lang="en-US" dirty="0"/>
              <a:t>. Integer non </a:t>
            </a:r>
            <a:r>
              <a:rPr lang="en-US" dirty="0" err="1"/>
              <a:t>justo</a:t>
            </a:r>
            <a:r>
              <a:rPr lang="en-US" dirty="0"/>
              <a:t> </a:t>
            </a:r>
            <a:r>
              <a:rPr lang="en-US" dirty="0" err="1"/>
              <a:t>velit</a:t>
            </a:r>
            <a:r>
              <a:rPr lang="en-US" dirty="0"/>
              <a:t>.</a:t>
            </a:r>
          </a:p>
          <a:p>
            <a:pPr lvl="1"/>
            <a:r>
              <a:rPr lang="en-US" dirty="0" err="1"/>
              <a:t>Pellentesque</a:t>
            </a:r>
            <a:r>
              <a:rPr lang="en-US" dirty="0"/>
              <a:t> mi libero, </a:t>
            </a:r>
            <a:r>
              <a:rPr lang="en-US" dirty="0" err="1"/>
              <a:t>ultrices</a:t>
            </a:r>
            <a:r>
              <a:rPr lang="en-US" dirty="0"/>
              <a:t> auctor ipsum vitae, </a:t>
            </a:r>
            <a:r>
              <a:rPr lang="en-US" dirty="0" err="1"/>
              <a:t>mattis</a:t>
            </a:r>
            <a:r>
              <a:rPr lang="en-US" dirty="0"/>
              <a:t> </a:t>
            </a:r>
            <a:r>
              <a:rPr lang="en-US" dirty="0" err="1"/>
              <a:t>ornare</a:t>
            </a:r>
            <a:r>
              <a:rPr lang="en-US" dirty="0"/>
              <a:t> </a:t>
            </a:r>
            <a:r>
              <a:rPr lang="en-US" dirty="0" err="1"/>
              <a:t>augue</a:t>
            </a:r>
            <a:r>
              <a:rPr lang="en-US" dirty="0"/>
              <a:t>. Maecenas </a:t>
            </a:r>
            <a:r>
              <a:rPr lang="en-US" dirty="0" err="1"/>
              <a:t>eu</a:t>
            </a:r>
            <a:r>
              <a:rPr lang="en-US" dirty="0"/>
              <a:t> </a:t>
            </a:r>
            <a:r>
              <a:rPr lang="en-US" dirty="0" err="1"/>
              <a:t>elementum</a:t>
            </a:r>
            <a:r>
              <a:rPr lang="en-US" dirty="0"/>
              <a:t> </a:t>
            </a:r>
            <a:r>
              <a:rPr lang="en-US" dirty="0" err="1"/>
              <a:t>lacus</a:t>
            </a:r>
            <a:r>
              <a:rPr lang="en-US" dirty="0"/>
              <a:t>. </a:t>
            </a:r>
            <a:r>
              <a:rPr lang="en-US" dirty="0" err="1"/>
              <a:t>Pellentesque</a:t>
            </a:r>
            <a:r>
              <a:rPr lang="en-US" dirty="0"/>
              <a:t> </a:t>
            </a:r>
            <a:r>
              <a:rPr lang="en-US" dirty="0" err="1"/>
              <a:t>lobortis</a:t>
            </a:r>
            <a:r>
              <a:rPr lang="en-US" dirty="0"/>
              <a:t> diam in </a:t>
            </a:r>
            <a:r>
              <a:rPr lang="en-US" dirty="0" err="1"/>
              <a:t>blandit</a:t>
            </a:r>
            <a:r>
              <a:rPr lang="en-US" dirty="0"/>
              <a:t> </a:t>
            </a:r>
            <a:r>
              <a:rPr lang="en-US" dirty="0" err="1"/>
              <a:t>vehicula</a:t>
            </a:r>
            <a:r>
              <a:rPr lang="en-US" dirty="0"/>
              <a:t>. Aenean </a:t>
            </a:r>
            <a:r>
              <a:rPr lang="en-US" dirty="0" err="1"/>
              <a:t>ut</a:t>
            </a:r>
            <a:r>
              <a:rPr lang="en-US" dirty="0"/>
              <a:t> </a:t>
            </a:r>
            <a:r>
              <a:rPr lang="en-US" dirty="0" err="1"/>
              <a:t>mattis</a:t>
            </a:r>
            <a:r>
              <a:rPr lang="en-US" dirty="0"/>
              <a:t> </a:t>
            </a:r>
            <a:r>
              <a:rPr lang="en-US" dirty="0" err="1"/>
              <a:t>lacus</a:t>
            </a:r>
            <a:r>
              <a:rPr lang="en-US" dirty="0"/>
              <a:t>, sit </a:t>
            </a:r>
            <a:r>
              <a:rPr lang="en-US" dirty="0" err="1"/>
              <a:t>amet</a:t>
            </a:r>
            <a:r>
              <a:rPr lang="en-US" dirty="0"/>
              <a:t> </a:t>
            </a:r>
            <a:r>
              <a:rPr lang="en-US" dirty="0" err="1"/>
              <a:t>malesuada</a:t>
            </a:r>
            <a:r>
              <a:rPr lang="en-US" dirty="0"/>
              <a:t> </a:t>
            </a:r>
            <a:r>
              <a:rPr lang="en-US" dirty="0" err="1"/>
              <a:t>turpis</a:t>
            </a:r>
            <a:r>
              <a:rPr lang="en-US" dirty="0"/>
              <a:t>. </a:t>
            </a:r>
            <a:r>
              <a:rPr lang="en-US" dirty="0" err="1"/>
              <a:t>Etiam</a:t>
            </a:r>
            <a:r>
              <a:rPr lang="en-US" dirty="0"/>
              <a:t> </a:t>
            </a:r>
            <a:r>
              <a:rPr lang="en-US" dirty="0" err="1"/>
              <a:t>blandit</a:t>
            </a:r>
            <a:r>
              <a:rPr lang="en-US" dirty="0"/>
              <a:t> </a:t>
            </a:r>
            <a:r>
              <a:rPr lang="en-US" dirty="0" err="1"/>
              <a:t>viverra</a:t>
            </a:r>
            <a:r>
              <a:rPr lang="en-US" dirty="0"/>
              <a:t> </a:t>
            </a:r>
            <a:r>
              <a:rPr lang="en-US" dirty="0" err="1"/>
              <a:t>luctus</a:t>
            </a:r>
            <a:r>
              <a:rPr lang="en-US" dirty="0"/>
              <a:t>. Sed </a:t>
            </a:r>
            <a:r>
              <a:rPr lang="en-US" dirty="0" err="1"/>
              <a:t>mattis</a:t>
            </a:r>
            <a:r>
              <a:rPr lang="en-US" dirty="0"/>
              <a:t>, </a:t>
            </a:r>
            <a:r>
              <a:rPr lang="en-US" dirty="0" err="1"/>
              <a:t>mauris</a:t>
            </a:r>
            <a:r>
              <a:rPr lang="en-US" dirty="0"/>
              <a:t> </a:t>
            </a:r>
            <a:r>
              <a:rPr lang="en-US" dirty="0" err="1"/>
              <a:t>eget</a:t>
            </a:r>
            <a:r>
              <a:rPr lang="en-US" dirty="0"/>
              <a:t> </a:t>
            </a:r>
            <a:r>
              <a:rPr lang="en-US" dirty="0" err="1"/>
              <a:t>elementum</a:t>
            </a:r>
            <a:r>
              <a:rPr lang="en-US" dirty="0"/>
              <a:t> </a:t>
            </a:r>
            <a:r>
              <a:rPr lang="en-US" dirty="0" err="1"/>
              <a:t>vehicula</a:t>
            </a:r>
            <a:r>
              <a:rPr lang="en-US" dirty="0"/>
              <a:t>, nisi </a:t>
            </a:r>
            <a:r>
              <a:rPr lang="en-US" dirty="0" err="1"/>
              <a:t>augue</a:t>
            </a:r>
            <a:r>
              <a:rPr lang="en-US" dirty="0"/>
              <a:t> </a:t>
            </a:r>
            <a:r>
              <a:rPr lang="en-US" dirty="0" err="1"/>
              <a:t>rutrum</a:t>
            </a:r>
            <a:r>
              <a:rPr lang="en-US" dirty="0"/>
              <a:t> lorem, </a:t>
            </a:r>
            <a:r>
              <a:rPr lang="en-US" dirty="0" err="1"/>
              <a:t>nec</a:t>
            </a:r>
            <a:r>
              <a:rPr lang="en-US" dirty="0"/>
              <a:t> </a:t>
            </a:r>
            <a:r>
              <a:rPr lang="en-US" dirty="0" err="1"/>
              <a:t>iaculis</a:t>
            </a:r>
            <a:r>
              <a:rPr lang="en-US" dirty="0"/>
              <a:t> dui libero vitae </a:t>
            </a:r>
            <a:r>
              <a:rPr lang="en-US" dirty="0" err="1"/>
              <a:t>massa</a:t>
            </a:r>
            <a:r>
              <a:rPr lang="en-US" dirty="0"/>
              <a:t>. Nunc </a:t>
            </a:r>
            <a:r>
              <a:rPr lang="en-US" dirty="0" err="1"/>
              <a:t>venenatis</a:t>
            </a:r>
            <a:r>
              <a:rPr lang="en-US" dirty="0"/>
              <a:t> diam.</a:t>
            </a:r>
          </a:p>
        </p:txBody>
      </p:sp>
      <p:pic>
        <p:nvPicPr>
          <p:cNvPr id="7" name="Picture Placeholder 6" descr="A person in a safety vest pointing at a construction vehicle&#10;&#10;Description automatically generated">
            <a:extLst>
              <a:ext uri="{FF2B5EF4-FFF2-40B4-BE49-F238E27FC236}">
                <a16:creationId xmlns:a16="http://schemas.microsoft.com/office/drawing/2014/main" id="{CA623B1D-A191-CF4E-DBC0-D062D99C6639}"/>
              </a:ext>
            </a:extLst>
          </p:cNvPr>
          <p:cNvPicPr>
            <a:picLocks noGrp="1" noChangeAspect="1"/>
          </p:cNvPicPr>
          <p:nvPr>
            <p:ph type="pic" sz="quarter" idx="15"/>
          </p:nvPr>
        </p:nvPicPr>
        <p:blipFill>
          <a:blip r:embed="rId3" cstate="screen">
            <a:extLst>
              <a:ext uri="{28A0092B-C50C-407E-A947-70E740481C1C}">
                <a14:useLocalDpi xmlns:a14="http://schemas.microsoft.com/office/drawing/2010/main"/>
              </a:ext>
            </a:extLst>
          </a:blip>
          <a:srcRect/>
          <a:stretch>
            <a:fillRect/>
          </a:stretch>
        </p:blipFill>
        <p:spPr/>
      </p:pic>
      <p:sp>
        <p:nvSpPr>
          <p:cNvPr id="8" name="TextBox 7">
            <a:extLst>
              <a:ext uri="{FF2B5EF4-FFF2-40B4-BE49-F238E27FC236}">
                <a16:creationId xmlns:a16="http://schemas.microsoft.com/office/drawing/2014/main" id="{88B8DF2E-AD54-0280-9180-46EB54BD58E6}"/>
              </a:ext>
            </a:extLst>
          </p:cNvPr>
          <p:cNvSpPr txBox="1">
            <a:spLocks/>
          </p:cNvSpPr>
          <p:nvPr/>
        </p:nvSpPr>
        <p:spPr>
          <a:xfrm>
            <a:off x="431800" y="9633593"/>
            <a:ext cx="6696075" cy="608957"/>
          </a:xfrm>
          <a:prstGeom prst="rect">
            <a:avLst/>
          </a:prstGeom>
          <a:gradFill>
            <a:gsLst>
              <a:gs pos="0">
                <a:schemeClr val="bg1">
                  <a:alpha val="0"/>
                </a:schemeClr>
              </a:gs>
              <a:gs pos="50000">
                <a:schemeClr val="tx1">
                  <a:alpha val="20000"/>
                </a:schemeClr>
              </a:gs>
              <a:gs pos="100000">
                <a:schemeClr val="tx1">
                  <a:alpha val="32000"/>
                </a:schemeClr>
              </a:gs>
            </a:gsLst>
            <a:lin ang="5400000" scaled="1"/>
          </a:gradFill>
        </p:spPr>
        <p:txBody>
          <a:bodyPr wrap="square" lIns="144000" tIns="72000" rIns="72000" bIns="90000" rtlCol="0" anchor="b" anchorCtr="0">
            <a:noAutofit/>
          </a:bodyPr>
          <a:lstStyle>
            <a:defPPr>
              <a:defRPr lang="en-GB"/>
            </a:defPPr>
            <a:lvl1pPr algn="ctr" rtl="0" eaLnBrk="0" fontAlgn="base" hangingPunct="0">
              <a:lnSpc>
                <a:spcPct val="80000"/>
              </a:lnSpc>
              <a:spcBef>
                <a:spcPct val="35000"/>
              </a:spcBef>
              <a:spcAft>
                <a:spcPct val="0"/>
              </a:spcAft>
              <a:buClr>
                <a:srgbClr val="FF0000"/>
              </a:buClr>
              <a:buSzPct val="150000"/>
              <a:buFont typeface="Wingdings" pitchFamily="2" charset="2"/>
              <a:defRPr sz="1400" b="1" kern="1200">
                <a:solidFill>
                  <a:schemeClr val="tx1"/>
                </a:solidFill>
                <a:latin typeface="Arial" charset="0"/>
                <a:ea typeface="+mn-ea"/>
                <a:cs typeface="+mn-cs"/>
              </a:defRPr>
            </a:lvl1pPr>
            <a:lvl2pPr marL="457200" algn="ctr" rtl="0" eaLnBrk="0" fontAlgn="base" hangingPunct="0">
              <a:lnSpc>
                <a:spcPct val="80000"/>
              </a:lnSpc>
              <a:spcBef>
                <a:spcPct val="35000"/>
              </a:spcBef>
              <a:spcAft>
                <a:spcPct val="0"/>
              </a:spcAft>
              <a:buClr>
                <a:srgbClr val="FF0000"/>
              </a:buClr>
              <a:buSzPct val="150000"/>
              <a:buFont typeface="Wingdings" pitchFamily="2" charset="2"/>
              <a:defRPr sz="1400" b="1" kern="1200">
                <a:solidFill>
                  <a:schemeClr val="tx1"/>
                </a:solidFill>
                <a:latin typeface="Arial" charset="0"/>
                <a:ea typeface="+mn-ea"/>
                <a:cs typeface="+mn-cs"/>
              </a:defRPr>
            </a:lvl2pPr>
            <a:lvl3pPr marL="914400" algn="ctr" rtl="0" eaLnBrk="0" fontAlgn="base" hangingPunct="0">
              <a:lnSpc>
                <a:spcPct val="80000"/>
              </a:lnSpc>
              <a:spcBef>
                <a:spcPct val="35000"/>
              </a:spcBef>
              <a:spcAft>
                <a:spcPct val="0"/>
              </a:spcAft>
              <a:buClr>
                <a:srgbClr val="FF0000"/>
              </a:buClr>
              <a:buSzPct val="150000"/>
              <a:buFont typeface="Wingdings" pitchFamily="2" charset="2"/>
              <a:defRPr sz="1400" b="1" kern="1200">
                <a:solidFill>
                  <a:schemeClr val="tx1"/>
                </a:solidFill>
                <a:latin typeface="Arial" charset="0"/>
                <a:ea typeface="+mn-ea"/>
                <a:cs typeface="+mn-cs"/>
              </a:defRPr>
            </a:lvl3pPr>
            <a:lvl4pPr marL="1371600" algn="ctr" rtl="0" eaLnBrk="0" fontAlgn="base" hangingPunct="0">
              <a:lnSpc>
                <a:spcPct val="80000"/>
              </a:lnSpc>
              <a:spcBef>
                <a:spcPct val="35000"/>
              </a:spcBef>
              <a:spcAft>
                <a:spcPct val="0"/>
              </a:spcAft>
              <a:buClr>
                <a:srgbClr val="FF0000"/>
              </a:buClr>
              <a:buSzPct val="150000"/>
              <a:buFont typeface="Wingdings" pitchFamily="2" charset="2"/>
              <a:defRPr sz="1400" b="1" kern="1200">
                <a:solidFill>
                  <a:schemeClr val="tx1"/>
                </a:solidFill>
                <a:latin typeface="Arial" charset="0"/>
                <a:ea typeface="+mn-ea"/>
                <a:cs typeface="+mn-cs"/>
              </a:defRPr>
            </a:lvl4pPr>
            <a:lvl5pPr marL="1828800" algn="ctr" rtl="0" eaLnBrk="0" fontAlgn="base" hangingPunct="0">
              <a:lnSpc>
                <a:spcPct val="80000"/>
              </a:lnSpc>
              <a:spcBef>
                <a:spcPct val="35000"/>
              </a:spcBef>
              <a:spcAft>
                <a:spcPct val="0"/>
              </a:spcAft>
              <a:buClr>
                <a:srgbClr val="FF0000"/>
              </a:buClr>
              <a:buSzPct val="150000"/>
              <a:buFont typeface="Wingdings" pitchFamily="2" charset="2"/>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a:lstStyle>
          <a:p>
            <a:pPr marL="285750" indent="-285750" algn="l">
              <a:buClr>
                <a:schemeClr val="bg1"/>
              </a:buClr>
              <a:buFont typeface="System Font Regular"/>
              <a:buChar char="→"/>
            </a:pPr>
            <a:r>
              <a:rPr lang="en-US" b="0" dirty="0">
                <a:solidFill>
                  <a:schemeClr val="bg1"/>
                </a:solidFill>
                <a:effectLst>
                  <a:outerShdw blurRad="127000" algn="ctr" rotWithShape="0">
                    <a:prstClr val="black"/>
                  </a:outerShdw>
                </a:effectLst>
                <a:latin typeface="Lato" panose="020F0502020204030203" pitchFamily="34" charset="0"/>
              </a:rPr>
              <a:t>Photo caption</a:t>
            </a:r>
            <a:endParaRPr lang="en-GB" b="0" dirty="0">
              <a:solidFill>
                <a:schemeClr val="bg1"/>
              </a:solidFill>
              <a:effectLst>
                <a:outerShdw blurRad="127000" algn="ctr" rotWithShape="0">
                  <a:prstClr val="black"/>
                </a:outerShdw>
              </a:effectLst>
              <a:latin typeface="Lato" panose="020F0502020204030203" pitchFamily="34" charset="0"/>
            </a:endParaRPr>
          </a:p>
        </p:txBody>
      </p:sp>
    </p:spTree>
    <p:extLst>
      <p:ext uri="{BB962C8B-B14F-4D97-AF65-F5344CB8AC3E}">
        <p14:creationId xmlns:p14="http://schemas.microsoft.com/office/powerpoint/2010/main" val="3037780484"/>
      </p:ext>
    </p:extLst>
  </p:cSld>
  <p:clrMapOvr>
    <a:masterClrMapping/>
  </p:clrMapOvr>
</p:sld>
</file>

<file path=ppt/theme/theme1.xml><?xml version="1.0" encoding="utf-8"?>
<a:theme xmlns:a="http://schemas.openxmlformats.org/drawingml/2006/main" name="First pag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Secondary pag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1331e5d-73e4-4d1f-9bcb-b8a0b4d3190e" xsi:nil="true"/>
    <lcf76f155ced4ddcb4097134ff3c332f xmlns="11f3b873-59a8-4757-b227-eb4cfc31ef7e">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A772F906890FB4694B9D0A017755FDC" ma:contentTypeVersion="13" ma:contentTypeDescription="Create a new document." ma:contentTypeScope="" ma:versionID="ccae79b8d241587007c708a97f29475b">
  <xsd:schema xmlns:xsd="http://www.w3.org/2001/XMLSchema" xmlns:xs="http://www.w3.org/2001/XMLSchema" xmlns:p="http://schemas.microsoft.com/office/2006/metadata/properties" xmlns:ns2="11f3b873-59a8-4757-b227-eb4cfc31ef7e" xmlns:ns3="91331e5d-73e4-4d1f-9bcb-b8a0b4d3190e" targetNamespace="http://schemas.microsoft.com/office/2006/metadata/properties" ma:root="true" ma:fieldsID="245ca04eaaaacb07d462d8fd0d0e5ea0" ns2:_="" ns3:_="">
    <xsd:import namespace="11f3b873-59a8-4757-b227-eb4cfc31ef7e"/>
    <xsd:import namespace="91331e5d-73e4-4d1f-9bcb-b8a0b4d3190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MediaServiceSearchProperties" minOccurs="0"/>
                <xsd:element ref="ns2:MediaServiceGenerationTime" minOccurs="0"/>
                <xsd:element ref="ns2:MediaServiceEventHashCode" minOccurs="0"/>
                <xsd:element ref="ns2:lcf76f155ced4ddcb4097134ff3c332f" minOccurs="0"/>
                <xsd:element ref="ns3:TaxCatchAll"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f3b873-59a8-4757-b227-eb4cfc31ef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92c230f8-d64f-43ac-b0d6-79257519d3a7" ma:termSetId="09814cd3-568e-fe90-9814-8d621ff8fb84" ma:anchorId="fba54fb3-c3e1-fe81-a776-ca4b69148c4d" ma:open="true" ma:isKeyword="false">
      <xsd:complexType>
        <xsd:sequence>
          <xsd:element ref="pc:Terms" minOccurs="0" maxOccurs="1"/>
        </xsd:sequence>
      </xsd:complex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1331e5d-73e4-4d1f-9bcb-b8a0b4d3190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a20c786c-84c4-4886-a7d1-be24b494d846}" ma:internalName="TaxCatchAll" ma:showField="CatchAllData" ma:web="91331e5d-73e4-4d1f-9bcb-b8a0b4d3190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C16091-4B30-465B-BCE8-A7E32A724224}">
  <ds:schemaRefs>
    <ds:schemaRef ds:uri="http://schemas.microsoft.com/office/2006/documentManagement/types"/>
    <ds:schemaRef ds:uri="http://purl.org/dc/terms/"/>
    <ds:schemaRef ds:uri="http://purl.org/dc/dcmitype/"/>
    <ds:schemaRef ds:uri="http://www.w3.org/XML/1998/namespace"/>
    <ds:schemaRef ds:uri="http://schemas.microsoft.com/office/2006/metadata/properties"/>
    <ds:schemaRef ds:uri="http://schemas.microsoft.com/office/infopath/2007/PartnerControls"/>
    <ds:schemaRef ds:uri="http://purl.org/dc/elements/1.1/"/>
    <ds:schemaRef ds:uri="http://schemas.openxmlformats.org/package/2006/metadata/core-properties"/>
    <ds:schemaRef ds:uri="cd6f4bfc-2fc0-4031-86d8-91760ecac9e6"/>
    <ds:schemaRef ds:uri="86e2b8e1-6271-43bd-80af-31f231ace30a"/>
    <ds:schemaRef ds:uri="91331e5d-73e4-4d1f-9bcb-b8a0b4d3190e"/>
    <ds:schemaRef ds:uri="11f3b873-59a8-4757-b227-eb4cfc31ef7e"/>
  </ds:schemaRefs>
</ds:datastoreItem>
</file>

<file path=customXml/itemProps2.xml><?xml version="1.0" encoding="utf-8"?>
<ds:datastoreItem xmlns:ds="http://schemas.openxmlformats.org/officeDocument/2006/customXml" ds:itemID="{0B01E2C0-61BF-490D-9A3C-F060457EF9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f3b873-59a8-4757-b227-eb4cfc31ef7e"/>
    <ds:schemaRef ds:uri="91331e5d-73e4-4d1f-9bcb-b8a0b4d319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7209B7C-80C2-4864-9568-DA19C0E5EAA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8677</TotalTime>
  <Words>3268</Words>
  <Application>Microsoft Office PowerPoint</Application>
  <PresentationFormat>Custom</PresentationFormat>
  <Paragraphs>150</Paragraphs>
  <Slides>5</Slides>
  <Notes>5</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5</vt:i4>
      </vt:variant>
    </vt:vector>
  </HeadingPairs>
  <TitlesOfParts>
    <vt:vector size="14" baseType="lpstr">
      <vt:lpstr>Arial</vt:lpstr>
      <vt:lpstr>Calibri</vt:lpstr>
      <vt:lpstr>Lato</vt:lpstr>
      <vt:lpstr>Lato Black</vt:lpstr>
      <vt:lpstr>Lato Light</vt:lpstr>
      <vt:lpstr>System Font Regular</vt:lpstr>
      <vt:lpstr>Wingdings</vt:lpstr>
      <vt:lpstr>First page</vt:lpstr>
      <vt:lpstr>Secondary pages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Jesus Guedez (Galliford Try)</dc:creator>
  <cp:lastModifiedBy>Philip Farrar (Galliford Try)</cp:lastModifiedBy>
  <cp:revision>6</cp:revision>
  <dcterms:created xsi:type="dcterms:W3CDTF">2024-01-12T09:41:45Z</dcterms:created>
  <dcterms:modified xsi:type="dcterms:W3CDTF">2024-06-04T09:40:59Z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0x0101006A772F906890FB4694B9D0A017755FDC</vt:lpwstr>
  </property>
  <property fmtid="{D5CDD505-2E9C-101B-9397-08002B2CF9AE}" pid="3" name="MediaServiceImageTags">
    <vt:lpwstr/>
  </property>
</Properties>
</file>