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26E-D042-4888-95CB-B73B1B5D99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09/07/2015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64D9-668D-485A-9612-D64062E52A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52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26E-D042-4888-95CB-B73B1B5D99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09/07/2015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64D9-668D-485A-9612-D64062E52A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57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26E-D042-4888-95CB-B73B1B5D99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09/07/2015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64D9-668D-485A-9612-D64062E52A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60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26E-D042-4888-95CB-B73B1B5D99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09/07/2015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64D9-668D-485A-9612-D64062E52A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60138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036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26E-D042-4888-95CB-B73B1B5D99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09/07/2015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64D9-668D-485A-9612-D64062E52A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835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26E-D042-4888-95CB-B73B1B5D99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09/07/2015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64D9-668D-485A-9612-D64062E52A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10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26E-D042-4888-95CB-B73B1B5D99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09/07/2015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64D9-668D-485A-9612-D64062E52A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41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26E-D042-4888-95CB-B73B1B5D99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09/07/2015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64D9-668D-485A-9612-D64062E52A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26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26E-D042-4888-95CB-B73B1B5D99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09/07/2015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64D9-668D-485A-9612-D64062E52A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07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26E-D042-4888-95CB-B73B1B5D99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09/07/2015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64D9-668D-485A-9612-D64062E52A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38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26E-D042-4888-95CB-B73B1B5D992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09/07/2015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64D9-668D-485A-9612-D64062E52A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73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53326E-D042-4888-95CB-B73B1B5D992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09/07/2015</a:t>
            </a:fld>
            <a:endParaRPr lang="en-GB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3564D9-668D-485A-9612-D64062E52AB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99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458" y="714148"/>
            <a:ext cx="7713662" cy="53553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Working Near Services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6458" y="1249678"/>
            <a:ext cx="3708570" cy="4965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198" y="1249678"/>
            <a:ext cx="3708569" cy="49651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4914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76507" y="1475873"/>
            <a:ext cx="78878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CRITICAL stats identified with zones marked out with signs, ropes </a:t>
            </a:r>
            <a:r>
              <a:rPr lang="en-GB" sz="2800" dirty="0" err="1"/>
              <a:t>etc</a:t>
            </a:r>
            <a:r>
              <a:rPr lang="en-GB" sz="2800" dirty="0"/>
              <a:t> for permit to enter/dig – DB to send information to SCE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Activity Pack produced showing all forms/procedures/permits </a:t>
            </a:r>
            <a:r>
              <a:rPr lang="en-GB" sz="2800" dirty="0" err="1"/>
              <a:t>etc</a:t>
            </a:r>
            <a:r>
              <a:rPr lang="en-GB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Major services affected – e.g. BT 14,000 pair cable severed in 4 places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Weekly planning meeting for stats</a:t>
            </a:r>
          </a:p>
          <a:p>
            <a:pPr lvl="0"/>
            <a:r>
              <a:rPr lang="en-GB" sz="28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066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8739" y="1731146"/>
            <a:ext cx="7598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Diversions done in advance of NTP – Generally those within the highway boundary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Project Board made things happen with each of the stats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Design to avoid any diversion if at all possible. </a:t>
            </a:r>
          </a:p>
          <a:p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540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57A6081D-393C-4EBA-A4A0-9404665EACA7}" vid="{EB93409B-02AE-43B6-AEF7-AC4DEB4322E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Custom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Theme1</vt:lpstr>
      <vt:lpstr>Working Near Services </vt:lpstr>
      <vt:lpstr>Slide 2</vt:lpstr>
      <vt:lpstr>Slide 3</vt:lpstr>
    </vt:vector>
  </TitlesOfParts>
  <Company>Skanska UK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Near Services</dc:title>
  <dc:creator>Clay, Julie (SCE)</dc:creator>
  <cp:lastModifiedBy>Sony</cp:lastModifiedBy>
  <cp:revision>2</cp:revision>
  <dcterms:created xsi:type="dcterms:W3CDTF">2015-07-09T09:23:18Z</dcterms:created>
  <dcterms:modified xsi:type="dcterms:W3CDTF">2015-07-09T15:17:52Z</dcterms:modified>
</cp:coreProperties>
</file>