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customXml/itemProps8.xml" ContentType="application/vnd.openxmlformats-officedocument.customXmlProperties+xml"/>
  <Override PartName="/customXml/itemProps9.xml" ContentType="application/vnd.openxmlformats-officedocument.customXmlProperties+xml"/>
  <Override PartName="/customXml/itemProps10.xml" ContentType="application/vnd.openxmlformats-officedocument.customXmlProperties+xml"/>
  <Override PartName="/customXml/itemProps11.xml" ContentType="application/vnd.openxmlformats-officedocument.customXmlProperties+xml"/>
  <Override PartName="/customXml/itemProps12.xml" ContentType="application/vnd.openxmlformats-officedocument.customXmlProperties+xml"/>
  <Override PartName="/customXml/itemProps13.xml" ContentType="application/vnd.openxmlformats-officedocument.customXmlProperties+xml"/>
  <Override PartName="/customXml/itemProps14.xml" ContentType="application/vnd.openxmlformats-officedocument.customXmlProperties+xml"/>
  <Override PartName="/customXml/itemProps15.xml" ContentType="application/vnd.openxmlformats-officedocument.customXmlProperties+xml"/>
  <Override PartName="/customXml/itemProps16.xml" ContentType="application/vnd.openxmlformats-officedocument.customXmlProperties+xml"/>
  <Override PartName="/customXml/itemProps17.xml" ContentType="application/vnd.openxmlformats-officedocument.customXmlProperties+xml"/>
  <Override PartName="/customXml/itemProps18.xml" ContentType="application/vnd.openxmlformats-officedocument.customXmlProperties+xml"/>
  <Override PartName="/customXml/itemProps19.xml" ContentType="application/vnd.openxmlformats-officedocument.customXmlProperties+xml"/>
  <Override PartName="/customXml/itemProps20.xml" ContentType="application/vnd.openxmlformats-officedocument.customXmlProperties+xml"/>
  <Override PartName="/customXml/itemProps21.xml" ContentType="application/vnd.openxmlformats-officedocument.customXmlProperties+xml"/>
  <Override PartName="/customXml/itemProps22.xml" ContentType="application/vnd.openxmlformats-officedocument.customXmlProperties+xml"/>
  <Override PartName="/customXml/itemProps23.xml" ContentType="application/vnd.openxmlformats-officedocument.customXmlProperties+xml"/>
  <Override PartName="/customXml/itemProps24.xml" ContentType="application/vnd.openxmlformats-officedocument.customXmlProperties+xml"/>
  <Override PartName="/customXml/itemProps25.xml" ContentType="application/vnd.openxmlformats-officedocument.customXmlProperties+xml"/>
  <Override PartName="/customXml/itemProps26.xml" ContentType="application/vnd.openxmlformats-officedocument.customXmlProperties+xml"/>
  <Override PartName="/customXml/itemProps27.xml" ContentType="application/vnd.openxmlformats-officedocument.customXmlProperties+xml"/>
  <Override PartName="/customXml/itemProps28.xml" ContentType="application/vnd.openxmlformats-officedocument.customXmlProperties+xml"/>
  <Override PartName="/customXml/itemProps29.xml" ContentType="application/vnd.openxmlformats-officedocument.customXmlProperties+xml"/>
  <Override PartName="/customXml/itemProps30.xml" ContentType="application/vnd.openxmlformats-officedocument.customXmlProperties+xml"/>
  <Override PartName="/customXml/itemProps31.xml" ContentType="application/vnd.openxmlformats-officedocument.customXmlProperties+xml"/>
  <Override PartName="/customXml/itemProps32.xml" ContentType="application/vnd.openxmlformats-officedocument.customXmlProperties+xml"/>
  <Override PartName="/customXml/itemProps33.xml" ContentType="application/vnd.openxmlformats-officedocument.customXmlProperties+xml"/>
  <Override PartName="/customXml/itemProps34.xml" ContentType="application/vnd.openxmlformats-officedocument.customXmlProperties+xml"/>
  <Override PartName="/customXml/itemProps35.xml" ContentType="application/vnd.openxmlformats-officedocument.customXmlProperties+xml"/>
  <Override PartName="/customXml/itemProps36.xml" ContentType="application/vnd.openxmlformats-officedocument.customXmlProperties+xml"/>
  <Override PartName="/customXml/itemProps37.xml" ContentType="application/vnd.openxmlformats-officedocument.customXmlProperties+xml"/>
  <Override PartName="/customXml/itemProps38.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88" r:id="rId39"/>
    <p:sldMasterId id="2147483987" r:id="rId40"/>
  </p:sldMasterIdLst>
  <p:notesMasterIdLst>
    <p:notesMasterId r:id="rId56"/>
  </p:notesMasterIdLst>
  <p:handoutMasterIdLst>
    <p:handoutMasterId r:id="rId57"/>
  </p:handoutMasterIdLst>
  <p:sldIdLst>
    <p:sldId id="264" r:id="rId41"/>
    <p:sldId id="266" r:id="rId42"/>
    <p:sldId id="256" r:id="rId43"/>
    <p:sldId id="269" r:id="rId44"/>
    <p:sldId id="282" r:id="rId45"/>
    <p:sldId id="272" r:id="rId46"/>
    <p:sldId id="267" r:id="rId47"/>
    <p:sldId id="275" r:id="rId48"/>
    <p:sldId id="281" r:id="rId49"/>
    <p:sldId id="279" r:id="rId50"/>
    <p:sldId id="270" r:id="rId51"/>
    <p:sldId id="284" r:id="rId52"/>
    <p:sldId id="280" r:id="rId53"/>
    <p:sldId id="271" r:id="rId54"/>
    <p:sldId id="261" r:id="rId55"/>
  </p:sldIdLst>
  <p:sldSz cx="12192000" cy="6858000"/>
  <p:notesSz cx="6858000" cy="9144000"/>
  <p:custDataLst>
    <p:tags r:id="rId5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743888C-ACDF-43A0-9319-4FB8D009FD71}" v="33" dt="2022-08-24T10:24:56.11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69" autoAdjust="0"/>
    <p:restoredTop sz="94660"/>
  </p:normalViewPr>
  <p:slideViewPr>
    <p:cSldViewPr snapToGrid="0" showGuides="1">
      <p:cViewPr varScale="1">
        <p:scale>
          <a:sx n="67" d="100"/>
          <a:sy n="67" d="100"/>
        </p:scale>
        <p:origin x="664" y="32"/>
      </p:cViewPr>
      <p:guideLst/>
    </p:cSldViewPr>
  </p:slideViewPr>
  <p:notesTextViewPr>
    <p:cViewPr>
      <p:scale>
        <a:sx n="1" d="1"/>
        <a:sy n="1" d="1"/>
      </p:scale>
      <p:origin x="0" y="0"/>
    </p:cViewPr>
  </p:notesTextViewPr>
  <p:notesViewPr>
    <p:cSldViewPr snapToGrid="0" showGuides="1">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customXml" Target="../customXml/item13.xml"/><Relationship Id="rId18" Type="http://schemas.openxmlformats.org/officeDocument/2006/relationships/customXml" Target="../customXml/item18.xml"/><Relationship Id="rId26" Type="http://schemas.openxmlformats.org/officeDocument/2006/relationships/customXml" Target="../customXml/item26.xml"/><Relationship Id="rId39" Type="http://schemas.openxmlformats.org/officeDocument/2006/relationships/slideMaster" Target="slideMasters/slideMaster1.xml"/><Relationship Id="rId21" Type="http://schemas.openxmlformats.org/officeDocument/2006/relationships/customXml" Target="../customXml/item21.xml"/><Relationship Id="rId34" Type="http://schemas.openxmlformats.org/officeDocument/2006/relationships/customXml" Target="../customXml/item34.xml"/><Relationship Id="rId42" Type="http://schemas.openxmlformats.org/officeDocument/2006/relationships/slide" Target="slides/slide2.xml"/><Relationship Id="rId47" Type="http://schemas.openxmlformats.org/officeDocument/2006/relationships/slide" Target="slides/slide7.xml"/><Relationship Id="rId50" Type="http://schemas.openxmlformats.org/officeDocument/2006/relationships/slide" Target="slides/slide10.xml"/><Relationship Id="rId55" Type="http://schemas.openxmlformats.org/officeDocument/2006/relationships/slide" Target="slides/slide15.xml"/><Relationship Id="rId63" Type="http://schemas.microsoft.com/office/2015/10/relationships/revisionInfo" Target="revisionInfo.xml"/><Relationship Id="rId7" Type="http://schemas.openxmlformats.org/officeDocument/2006/relationships/customXml" Target="../customXml/item7.xml"/><Relationship Id="rId2" Type="http://schemas.openxmlformats.org/officeDocument/2006/relationships/customXml" Target="../customXml/item2.xml"/><Relationship Id="rId16" Type="http://schemas.openxmlformats.org/officeDocument/2006/relationships/customXml" Target="../customXml/item16.xml"/><Relationship Id="rId29" Type="http://schemas.openxmlformats.org/officeDocument/2006/relationships/customXml" Target="../customXml/item29.xml"/><Relationship Id="rId11" Type="http://schemas.openxmlformats.org/officeDocument/2006/relationships/customXml" Target="../customXml/item11.xml"/><Relationship Id="rId24" Type="http://schemas.openxmlformats.org/officeDocument/2006/relationships/customXml" Target="../customXml/item24.xml"/><Relationship Id="rId32" Type="http://schemas.openxmlformats.org/officeDocument/2006/relationships/customXml" Target="../customXml/item32.xml"/><Relationship Id="rId37" Type="http://schemas.openxmlformats.org/officeDocument/2006/relationships/customXml" Target="../customXml/item37.xml"/><Relationship Id="rId40" Type="http://schemas.openxmlformats.org/officeDocument/2006/relationships/slideMaster" Target="slideMasters/slideMaster2.xml"/><Relationship Id="rId45" Type="http://schemas.openxmlformats.org/officeDocument/2006/relationships/slide" Target="slides/slide5.xml"/><Relationship Id="rId53" Type="http://schemas.openxmlformats.org/officeDocument/2006/relationships/slide" Target="slides/slide13.xml"/><Relationship Id="rId58" Type="http://schemas.openxmlformats.org/officeDocument/2006/relationships/tags" Target="tags/tag1.xml"/><Relationship Id="rId5" Type="http://schemas.openxmlformats.org/officeDocument/2006/relationships/customXml" Target="../customXml/item5.xml"/><Relationship Id="rId61" Type="http://schemas.openxmlformats.org/officeDocument/2006/relationships/theme" Target="theme/theme1.xml"/><Relationship Id="rId19" Type="http://schemas.openxmlformats.org/officeDocument/2006/relationships/customXml" Target="../customXml/item19.xml"/><Relationship Id="rId14" Type="http://schemas.openxmlformats.org/officeDocument/2006/relationships/customXml" Target="../customXml/item14.xml"/><Relationship Id="rId22" Type="http://schemas.openxmlformats.org/officeDocument/2006/relationships/customXml" Target="../customXml/item22.xml"/><Relationship Id="rId27" Type="http://schemas.openxmlformats.org/officeDocument/2006/relationships/customXml" Target="../customXml/item27.xml"/><Relationship Id="rId30" Type="http://schemas.openxmlformats.org/officeDocument/2006/relationships/customXml" Target="../customXml/item30.xml"/><Relationship Id="rId35" Type="http://schemas.openxmlformats.org/officeDocument/2006/relationships/customXml" Target="../customXml/item35.xml"/><Relationship Id="rId43" Type="http://schemas.openxmlformats.org/officeDocument/2006/relationships/slide" Target="slides/slide3.xml"/><Relationship Id="rId48" Type="http://schemas.openxmlformats.org/officeDocument/2006/relationships/slide" Target="slides/slide8.xml"/><Relationship Id="rId56" Type="http://schemas.openxmlformats.org/officeDocument/2006/relationships/notesMaster" Target="notesMasters/notesMaster1.xml"/><Relationship Id="rId8" Type="http://schemas.openxmlformats.org/officeDocument/2006/relationships/customXml" Target="../customXml/item8.xml"/><Relationship Id="rId51" Type="http://schemas.openxmlformats.org/officeDocument/2006/relationships/slide" Target="slides/slide11.xml"/><Relationship Id="rId3" Type="http://schemas.openxmlformats.org/officeDocument/2006/relationships/customXml" Target="../customXml/item3.xml"/><Relationship Id="rId12" Type="http://schemas.openxmlformats.org/officeDocument/2006/relationships/customXml" Target="../customXml/item12.xml"/><Relationship Id="rId17" Type="http://schemas.openxmlformats.org/officeDocument/2006/relationships/customXml" Target="../customXml/item17.xml"/><Relationship Id="rId25" Type="http://schemas.openxmlformats.org/officeDocument/2006/relationships/customXml" Target="../customXml/item25.xml"/><Relationship Id="rId33" Type="http://schemas.openxmlformats.org/officeDocument/2006/relationships/customXml" Target="../customXml/item33.xml"/><Relationship Id="rId38" Type="http://schemas.openxmlformats.org/officeDocument/2006/relationships/customXml" Target="../customXml/item38.xml"/><Relationship Id="rId46" Type="http://schemas.openxmlformats.org/officeDocument/2006/relationships/slide" Target="slides/slide6.xml"/><Relationship Id="rId59" Type="http://schemas.openxmlformats.org/officeDocument/2006/relationships/presProps" Target="presProps.xml"/><Relationship Id="rId20" Type="http://schemas.openxmlformats.org/officeDocument/2006/relationships/customXml" Target="../customXml/item20.xml"/><Relationship Id="rId41" Type="http://schemas.openxmlformats.org/officeDocument/2006/relationships/slide" Target="slides/slide1.xml"/><Relationship Id="rId54" Type="http://schemas.openxmlformats.org/officeDocument/2006/relationships/slide" Target="slides/slide14.xml"/><Relationship Id="rId62"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customXml" Target="../customXml/item6.xml"/><Relationship Id="rId15" Type="http://schemas.openxmlformats.org/officeDocument/2006/relationships/customXml" Target="../customXml/item15.xml"/><Relationship Id="rId23" Type="http://schemas.openxmlformats.org/officeDocument/2006/relationships/customXml" Target="../customXml/item23.xml"/><Relationship Id="rId28" Type="http://schemas.openxmlformats.org/officeDocument/2006/relationships/customXml" Target="../customXml/item28.xml"/><Relationship Id="rId36" Type="http://schemas.openxmlformats.org/officeDocument/2006/relationships/customXml" Target="../customXml/item36.xml"/><Relationship Id="rId49" Type="http://schemas.openxmlformats.org/officeDocument/2006/relationships/slide" Target="slides/slide9.xml"/><Relationship Id="rId57" Type="http://schemas.openxmlformats.org/officeDocument/2006/relationships/handoutMaster" Target="handoutMasters/handoutMaster1.xml"/><Relationship Id="rId10" Type="http://schemas.openxmlformats.org/officeDocument/2006/relationships/customXml" Target="../customXml/item10.xml"/><Relationship Id="rId31" Type="http://schemas.openxmlformats.org/officeDocument/2006/relationships/customXml" Target="../customXml/item31.xml"/><Relationship Id="rId44" Type="http://schemas.openxmlformats.org/officeDocument/2006/relationships/slide" Target="slides/slide4.xml"/><Relationship Id="rId52" Type="http://schemas.openxmlformats.org/officeDocument/2006/relationships/slide" Target="slides/slide12.xml"/><Relationship Id="rId60"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customXml" Target="../customXml/item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9F99CCA-40E6-431B-8A92-39168E1B6F0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a:extLst>
              <a:ext uri="{FF2B5EF4-FFF2-40B4-BE49-F238E27FC236}">
                <a16:creationId xmlns:a16="http://schemas.microsoft.com/office/drawing/2014/main" id="{C655A9DA-E7A2-4041-A43D-791D4F82AC3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04BC724-08D5-4755-BFD4-882F76444BB5}" type="datetimeFigureOut">
              <a:rPr lang="en-AU" smtClean="0"/>
              <a:t>24/08/2022</a:t>
            </a:fld>
            <a:endParaRPr lang="en-AU"/>
          </a:p>
        </p:txBody>
      </p:sp>
      <p:sp>
        <p:nvSpPr>
          <p:cNvPr id="4" name="Footer Placeholder 3">
            <a:extLst>
              <a:ext uri="{FF2B5EF4-FFF2-40B4-BE49-F238E27FC236}">
                <a16:creationId xmlns:a16="http://schemas.microsoft.com/office/drawing/2014/main" id="{5D4CC105-5CA8-4EEA-9108-0E6522E6A36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Tree>
    <p:extLst>
      <p:ext uri="{BB962C8B-B14F-4D97-AF65-F5344CB8AC3E}">
        <p14:creationId xmlns:p14="http://schemas.microsoft.com/office/powerpoint/2010/main" val="29255902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4768A60-4B59-40F1-B726-D956429C5C9E}" type="datetimeFigureOut">
              <a:rPr lang="en-AU" smtClean="0"/>
              <a:t>24/08/2022</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8E745C1-A773-4D9E-8475-6026C7DD6504}" type="slidenum">
              <a:rPr lang="en-AU" smtClean="0"/>
              <a:t>‹#›</a:t>
            </a:fld>
            <a:endParaRPr lang="en-AU"/>
          </a:p>
        </p:txBody>
      </p:sp>
    </p:spTree>
    <p:extLst>
      <p:ext uri="{BB962C8B-B14F-4D97-AF65-F5344CB8AC3E}">
        <p14:creationId xmlns:p14="http://schemas.microsoft.com/office/powerpoint/2010/main" val="9360411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9.png"/><Relationship Id="rId1" Type="http://schemas.openxmlformats.org/officeDocument/2006/relationships/slideMaster" Target="../slideMasters/slideMaster1.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 Id="rId9" Type="http://schemas.openxmlformats.org/officeDocument/2006/relationships/image" Target="../media/image16.png"/></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1">
    <p:bg>
      <p:bgPr>
        <a:solidFill>
          <a:schemeClr val="bg2"/>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91DBA67-30CE-4624-801A-8583EFA459C8}"/>
              </a:ext>
            </a:extLst>
          </p:cNvPr>
          <p:cNvSpPr>
            <a:spLocks noGrp="1"/>
          </p:cNvSpPr>
          <p:nvPr>
            <p:ph type="title" hasCustomPrompt="1"/>
          </p:nvPr>
        </p:nvSpPr>
        <p:spPr>
          <a:xfrm>
            <a:off x="658811" y="2411999"/>
            <a:ext cx="9021764" cy="615553"/>
          </a:xfrm>
        </p:spPr>
        <p:txBody>
          <a:bodyPr anchor="b"/>
          <a:lstStyle>
            <a:lvl1pPr>
              <a:lnSpc>
                <a:spcPct val="100000"/>
              </a:lnSpc>
              <a:defRPr/>
            </a:lvl1pPr>
          </a:lstStyle>
          <a:p>
            <a:r>
              <a:rPr lang="en-GB" dirty="0"/>
              <a:t>Cover title</a:t>
            </a:r>
          </a:p>
        </p:txBody>
      </p:sp>
      <p:sp>
        <p:nvSpPr>
          <p:cNvPr id="8" name="Subtitle 2">
            <a:extLst>
              <a:ext uri="{FF2B5EF4-FFF2-40B4-BE49-F238E27FC236}">
                <a16:creationId xmlns:a16="http://schemas.microsoft.com/office/drawing/2014/main" id="{B555C0D5-EC80-4CCA-8270-4CE47862E64B}"/>
              </a:ext>
            </a:extLst>
          </p:cNvPr>
          <p:cNvSpPr>
            <a:spLocks noGrp="1"/>
          </p:cNvSpPr>
          <p:nvPr>
            <p:ph type="subTitle" idx="1" hasCustomPrompt="1"/>
          </p:nvPr>
        </p:nvSpPr>
        <p:spPr>
          <a:xfrm>
            <a:off x="658814" y="3132000"/>
            <a:ext cx="9021762" cy="387798"/>
          </a:xfrm>
        </p:spPr>
        <p:txBody>
          <a:bodyPr lIns="0" tIns="0" rIns="0" bIns="0">
            <a:noAutofit/>
          </a:bodyPr>
          <a:lstStyle>
            <a:lvl1pPr marL="0" indent="0" algn="l">
              <a:buNone/>
              <a:defRPr lang="en-GB" sz="2800" kern="1200" dirty="0">
                <a:solidFill>
                  <a:schemeClr val="accent1"/>
                </a:solidFill>
                <a:latin typeface="Times New Roman" panose="02020603050405020304" pitchFamily="18" charset="0"/>
                <a:ea typeface="+mn-ea"/>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90000"/>
              </a:lnSpc>
              <a:spcBef>
                <a:spcPts val="1000"/>
              </a:spcBef>
              <a:buFontTx/>
              <a:buNone/>
            </a:pPr>
            <a:r>
              <a:rPr lang="en-GB" dirty="0"/>
              <a:t>Cover subtitle</a:t>
            </a:r>
          </a:p>
        </p:txBody>
      </p:sp>
      <p:sp>
        <p:nvSpPr>
          <p:cNvPr id="6" name="Text Placeholder 2">
            <a:extLst>
              <a:ext uri="{FF2B5EF4-FFF2-40B4-BE49-F238E27FC236}">
                <a16:creationId xmlns:a16="http://schemas.microsoft.com/office/drawing/2014/main" id="{ADAADD92-7453-4A83-91C6-B5F6E01A28D7}"/>
              </a:ext>
            </a:extLst>
          </p:cNvPr>
          <p:cNvSpPr>
            <a:spLocks noGrp="1"/>
          </p:cNvSpPr>
          <p:nvPr>
            <p:ph type="body" sz="quarter" idx="22" hasCustomPrompt="1"/>
          </p:nvPr>
        </p:nvSpPr>
        <p:spPr>
          <a:xfrm>
            <a:off x="658813" y="6026150"/>
            <a:ext cx="5329237" cy="174625"/>
          </a:xfrm>
          <a:prstGeom prst="rect">
            <a:avLst/>
          </a:prstGeom>
        </p:spPr>
        <p:txBody>
          <a:bodyPr lIns="0" tIns="0" rIns="0" bIns="0"/>
          <a:lstStyle>
            <a:lvl1pPr marL="0" indent="0">
              <a:buFontTx/>
              <a:buNone/>
              <a:defRPr sz="1200" b="1">
                <a:solidFill>
                  <a:schemeClr val="accent1"/>
                </a:solidFill>
                <a:latin typeface="Arial" panose="020B0604020202020204" pitchFamily="34" charset="0"/>
                <a:cs typeface="Arial" panose="020B0604020202020204" pitchFamily="34" charset="0"/>
              </a:defRPr>
            </a:lvl1pPr>
            <a:lvl2pPr marL="252000" indent="0">
              <a:buFontTx/>
              <a:buNone/>
              <a:defRPr/>
            </a:lvl2pPr>
            <a:lvl3pPr marL="914400" indent="0">
              <a:buFontTx/>
              <a:buNone/>
              <a:defRPr/>
            </a:lvl3pPr>
            <a:lvl4pPr marL="1371600" indent="0">
              <a:buFontTx/>
              <a:buNone/>
              <a:defRPr/>
            </a:lvl4pPr>
            <a:lvl5pPr marL="1828800" indent="0">
              <a:buFontTx/>
              <a:buNone/>
              <a:defRPr/>
            </a:lvl5pPr>
          </a:lstStyle>
          <a:p>
            <a:pPr lvl="0"/>
            <a:r>
              <a:rPr lang="en-GB" dirty="0" err="1"/>
              <a:t>Firstname</a:t>
            </a:r>
            <a:r>
              <a:rPr lang="en-GB" dirty="0"/>
              <a:t> </a:t>
            </a:r>
            <a:r>
              <a:rPr lang="en-GB" dirty="0" err="1"/>
              <a:t>Lastname</a:t>
            </a:r>
            <a:endParaRPr lang="en-GB" dirty="0"/>
          </a:p>
        </p:txBody>
      </p:sp>
      <p:sp>
        <p:nvSpPr>
          <p:cNvPr id="5" name="Text Placeholder 4">
            <a:extLst>
              <a:ext uri="{FF2B5EF4-FFF2-40B4-BE49-F238E27FC236}">
                <a16:creationId xmlns:a16="http://schemas.microsoft.com/office/drawing/2014/main" id="{600A7456-7A16-4CC1-9A50-E0FF881EE5E2}"/>
              </a:ext>
            </a:extLst>
          </p:cNvPr>
          <p:cNvSpPr>
            <a:spLocks noGrp="1"/>
          </p:cNvSpPr>
          <p:nvPr>
            <p:ph type="body" sz="quarter" idx="23" hasCustomPrompt="1"/>
          </p:nvPr>
        </p:nvSpPr>
        <p:spPr>
          <a:xfrm>
            <a:off x="658813" y="6268670"/>
            <a:ext cx="5319712" cy="174624"/>
          </a:xfrm>
        </p:spPr>
        <p:txBody>
          <a:bodyPr>
            <a:noAutofit/>
          </a:bodyPr>
          <a:lstStyle>
            <a:lvl1pPr marL="0" indent="0">
              <a:buNone/>
              <a:defRPr sz="1200"/>
            </a:lvl1pPr>
          </a:lstStyle>
          <a:p>
            <a:pPr lvl="0"/>
            <a:r>
              <a:rPr lang="en-GB" dirty="0"/>
              <a:t>DDDD MMMM</a:t>
            </a:r>
          </a:p>
        </p:txBody>
      </p:sp>
    </p:spTree>
    <p:extLst>
      <p:ext uri="{BB962C8B-B14F-4D97-AF65-F5344CB8AC3E}">
        <p14:creationId xmlns:p14="http://schemas.microsoft.com/office/powerpoint/2010/main" val="11549907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ver 4">
    <p:spTree>
      <p:nvGrpSpPr>
        <p:cNvPr id="1" name=""/>
        <p:cNvGrpSpPr/>
        <p:nvPr/>
      </p:nvGrpSpPr>
      <p:grpSpPr>
        <a:xfrm>
          <a:off x="0" y="0"/>
          <a:ext cx="0" cy="0"/>
          <a:chOff x="0" y="0"/>
          <a:chExt cx="0" cy="0"/>
        </a:xfrm>
      </p:grpSpPr>
      <p:sp>
        <p:nvSpPr>
          <p:cNvPr id="14" name="Title 2">
            <a:extLst>
              <a:ext uri="{FF2B5EF4-FFF2-40B4-BE49-F238E27FC236}">
                <a16:creationId xmlns:a16="http://schemas.microsoft.com/office/drawing/2014/main" id="{699F18F3-83CE-4B8C-A573-BB143024441D}"/>
              </a:ext>
            </a:extLst>
          </p:cNvPr>
          <p:cNvSpPr>
            <a:spLocks noGrp="1"/>
          </p:cNvSpPr>
          <p:nvPr>
            <p:ph type="title" hasCustomPrompt="1"/>
          </p:nvPr>
        </p:nvSpPr>
        <p:spPr>
          <a:xfrm>
            <a:off x="658811" y="2411999"/>
            <a:ext cx="5102416" cy="615553"/>
          </a:xfrm>
        </p:spPr>
        <p:txBody>
          <a:bodyPr anchor="b" anchorCtr="0"/>
          <a:lstStyle>
            <a:lvl1pPr>
              <a:lnSpc>
                <a:spcPct val="100000"/>
              </a:lnSpc>
              <a:defRPr/>
            </a:lvl1pPr>
          </a:lstStyle>
          <a:p>
            <a:r>
              <a:rPr lang="en-GB" dirty="0"/>
              <a:t>Cover title</a:t>
            </a:r>
          </a:p>
        </p:txBody>
      </p:sp>
      <p:sp>
        <p:nvSpPr>
          <p:cNvPr id="15" name="Subtitle 2">
            <a:extLst>
              <a:ext uri="{FF2B5EF4-FFF2-40B4-BE49-F238E27FC236}">
                <a16:creationId xmlns:a16="http://schemas.microsoft.com/office/drawing/2014/main" id="{F3997B08-B5A4-41AD-83CF-D0095C2EAC27}"/>
              </a:ext>
            </a:extLst>
          </p:cNvPr>
          <p:cNvSpPr>
            <a:spLocks noGrp="1"/>
          </p:cNvSpPr>
          <p:nvPr>
            <p:ph type="subTitle" idx="1" hasCustomPrompt="1"/>
          </p:nvPr>
        </p:nvSpPr>
        <p:spPr>
          <a:xfrm>
            <a:off x="658814" y="3132000"/>
            <a:ext cx="5102415" cy="387798"/>
          </a:xfrm>
        </p:spPr>
        <p:txBody>
          <a:bodyPr lIns="0" tIns="0" rIns="0" bIns="0">
            <a:noAutofit/>
          </a:bodyPr>
          <a:lstStyle>
            <a:lvl1pPr marL="0" indent="0" algn="l">
              <a:buNone/>
              <a:defRPr lang="en-GB" sz="2800" kern="1200" dirty="0">
                <a:solidFill>
                  <a:schemeClr val="accent1"/>
                </a:solidFill>
                <a:latin typeface="Times New Roman" panose="02020603050405020304" pitchFamily="18" charset="0"/>
                <a:ea typeface="+mn-ea"/>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90000"/>
              </a:lnSpc>
              <a:spcBef>
                <a:spcPts val="1000"/>
              </a:spcBef>
              <a:buFontTx/>
              <a:buNone/>
            </a:pPr>
            <a:r>
              <a:rPr lang="en-GB" dirty="0"/>
              <a:t>Cover subtitle</a:t>
            </a:r>
          </a:p>
        </p:txBody>
      </p:sp>
      <p:sp>
        <p:nvSpPr>
          <p:cNvPr id="16" name="Text Placeholder 2">
            <a:extLst>
              <a:ext uri="{FF2B5EF4-FFF2-40B4-BE49-F238E27FC236}">
                <a16:creationId xmlns:a16="http://schemas.microsoft.com/office/drawing/2014/main" id="{F5CFC4F1-DD06-4AC9-9EED-47E7BC6CE4F2}"/>
              </a:ext>
            </a:extLst>
          </p:cNvPr>
          <p:cNvSpPr>
            <a:spLocks noGrp="1"/>
          </p:cNvSpPr>
          <p:nvPr>
            <p:ph type="body" sz="quarter" idx="22" hasCustomPrompt="1"/>
          </p:nvPr>
        </p:nvSpPr>
        <p:spPr>
          <a:xfrm>
            <a:off x="658814" y="6026150"/>
            <a:ext cx="5102414" cy="174625"/>
          </a:xfrm>
          <a:prstGeom prst="rect">
            <a:avLst/>
          </a:prstGeom>
        </p:spPr>
        <p:txBody>
          <a:bodyPr lIns="0" tIns="0" rIns="0" bIns="0"/>
          <a:lstStyle>
            <a:lvl1pPr marL="0" indent="0">
              <a:buFontTx/>
              <a:buNone/>
              <a:defRPr sz="1200" b="1">
                <a:solidFill>
                  <a:schemeClr val="accent1"/>
                </a:solidFill>
                <a:latin typeface="Arial" panose="020B0604020202020204" pitchFamily="34" charset="0"/>
                <a:cs typeface="Arial" panose="020B0604020202020204" pitchFamily="34" charset="0"/>
              </a:defRPr>
            </a:lvl1pPr>
            <a:lvl2pPr marL="252000" indent="0">
              <a:buFontTx/>
              <a:buNone/>
              <a:defRPr/>
            </a:lvl2pPr>
            <a:lvl3pPr marL="914400" indent="0">
              <a:buFontTx/>
              <a:buNone/>
              <a:defRPr/>
            </a:lvl3pPr>
            <a:lvl4pPr marL="1371600" indent="0">
              <a:buFontTx/>
              <a:buNone/>
              <a:defRPr/>
            </a:lvl4pPr>
            <a:lvl5pPr marL="1828800" indent="0">
              <a:buFontTx/>
              <a:buNone/>
              <a:defRPr/>
            </a:lvl5pPr>
          </a:lstStyle>
          <a:p>
            <a:pPr lvl="0"/>
            <a:r>
              <a:rPr lang="en-GB" dirty="0" err="1"/>
              <a:t>Firstname</a:t>
            </a:r>
            <a:r>
              <a:rPr lang="en-GB" dirty="0"/>
              <a:t> </a:t>
            </a:r>
            <a:r>
              <a:rPr lang="en-GB" dirty="0" err="1"/>
              <a:t>Lastname</a:t>
            </a:r>
            <a:endParaRPr lang="en-GB" dirty="0"/>
          </a:p>
        </p:txBody>
      </p:sp>
      <p:sp>
        <p:nvSpPr>
          <p:cNvPr id="19" name="Text Placeholder 4">
            <a:extLst>
              <a:ext uri="{FF2B5EF4-FFF2-40B4-BE49-F238E27FC236}">
                <a16:creationId xmlns:a16="http://schemas.microsoft.com/office/drawing/2014/main" id="{3676BDDC-3D34-4941-A1E0-6D688809C9A3}"/>
              </a:ext>
            </a:extLst>
          </p:cNvPr>
          <p:cNvSpPr>
            <a:spLocks noGrp="1"/>
          </p:cNvSpPr>
          <p:nvPr>
            <p:ph type="body" sz="quarter" idx="23" hasCustomPrompt="1"/>
          </p:nvPr>
        </p:nvSpPr>
        <p:spPr>
          <a:xfrm>
            <a:off x="658813" y="6268670"/>
            <a:ext cx="5093294" cy="174624"/>
          </a:xfrm>
        </p:spPr>
        <p:txBody>
          <a:bodyPr>
            <a:noAutofit/>
          </a:bodyPr>
          <a:lstStyle>
            <a:lvl1pPr marL="0" indent="0">
              <a:buNone/>
              <a:defRPr sz="1200"/>
            </a:lvl1pPr>
          </a:lstStyle>
          <a:p>
            <a:pPr lvl="0"/>
            <a:r>
              <a:rPr lang="en-GB" dirty="0"/>
              <a:t>DDDD MMMM</a:t>
            </a:r>
          </a:p>
        </p:txBody>
      </p:sp>
      <p:sp>
        <p:nvSpPr>
          <p:cNvPr id="11" name="Picture Placeholder 2">
            <a:extLst>
              <a:ext uri="{FF2B5EF4-FFF2-40B4-BE49-F238E27FC236}">
                <a16:creationId xmlns:a16="http://schemas.microsoft.com/office/drawing/2014/main" id="{475704E1-6DE3-46F7-990A-1A4A9467262A}"/>
              </a:ext>
            </a:extLst>
          </p:cNvPr>
          <p:cNvSpPr>
            <a:spLocks noGrp="1"/>
          </p:cNvSpPr>
          <p:nvPr>
            <p:ph type="pic" sz="quarter" idx="21" hasCustomPrompt="1"/>
          </p:nvPr>
        </p:nvSpPr>
        <p:spPr>
          <a:xfrm>
            <a:off x="5983477" y="0"/>
            <a:ext cx="6203951" cy="6858000"/>
          </a:xfrm>
          <a:prstGeom prst="rect">
            <a:avLst/>
          </a:prstGeom>
          <a:solidFill>
            <a:schemeClr val="bg1">
              <a:lumMod val="95000"/>
            </a:schemeClr>
          </a:solidFill>
        </p:spPr>
        <p:txBody>
          <a:bodyPr tIns="504000" anchor="ctr">
            <a:normAutofit/>
          </a:bodyPr>
          <a:lstStyle>
            <a:lvl1pPr marL="0" indent="0" algn="ctr">
              <a:lnSpc>
                <a:spcPct val="80000"/>
              </a:lnSpc>
              <a:spcAft>
                <a:spcPts val="0"/>
              </a:spcAft>
              <a:buFontTx/>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13" name="Picture Placeholder 14">
            <a:extLst>
              <a:ext uri="{FF2B5EF4-FFF2-40B4-BE49-F238E27FC236}">
                <a16:creationId xmlns:a16="http://schemas.microsoft.com/office/drawing/2014/main" id="{76FBC2FC-02EA-48E9-BF11-1F9E021020EF}"/>
              </a:ext>
            </a:extLst>
          </p:cNvPr>
          <p:cNvSpPr>
            <a:spLocks noGrp="1"/>
          </p:cNvSpPr>
          <p:nvPr>
            <p:ph type="pic" sz="quarter" idx="25" hasCustomPrompt="1"/>
          </p:nvPr>
        </p:nvSpPr>
        <p:spPr>
          <a:xfrm>
            <a:off x="10375384" y="357878"/>
            <a:ext cx="1157804" cy="304111"/>
          </a:xfrm>
          <a:prstGeom prst="rect">
            <a:avLst/>
          </a:prstGeom>
          <a:blipFill dpi="0" rotWithShape="1">
            <a:blip r:embed="rId2">
              <a:extLst>
                <a:ext uri="{96DAC541-7B7A-43D3-8B79-37D633B846F1}">
                  <asvg:svgBlip xmlns:asvg="http://schemas.microsoft.com/office/drawing/2016/SVG/main" r:embed="rId3"/>
                </a:ext>
              </a:extLst>
            </a:blip>
            <a:srcRect/>
            <a:stretch>
              <a:fillRect/>
            </a:stretch>
          </a:blipFill>
        </p:spPr>
        <p:txBody>
          <a:bodyPr/>
          <a:lstStyle>
            <a:lvl1pPr>
              <a:defRPr sz="100">
                <a:noFill/>
              </a:defRPr>
            </a:lvl1pPr>
          </a:lstStyle>
          <a:p>
            <a:endParaRPr/>
          </a:p>
        </p:txBody>
      </p:sp>
      <p:sp>
        <p:nvSpPr>
          <p:cNvPr id="9" name="Copyright">
            <a:extLst>
              <a:ext uri="{FF2B5EF4-FFF2-40B4-BE49-F238E27FC236}">
                <a16:creationId xmlns:a16="http://schemas.microsoft.com/office/drawing/2014/main" id="{D3B89D64-B650-4E0A-8B77-69ECF95B5A07}"/>
              </a:ext>
            </a:extLst>
          </p:cNvPr>
          <p:cNvSpPr>
            <a:spLocks noGrp="1"/>
          </p:cNvSpPr>
          <p:nvPr>
            <p:ph type="body" sz="quarter" idx="28" hasCustomPrompt="1"/>
          </p:nvPr>
        </p:nvSpPr>
        <p:spPr>
          <a:xfrm rot="16200000">
            <a:off x="9818902" y="4438063"/>
            <a:ext cx="4356125"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Tree>
    <p:extLst>
      <p:ext uri="{BB962C8B-B14F-4D97-AF65-F5344CB8AC3E}">
        <p14:creationId xmlns:p14="http://schemas.microsoft.com/office/powerpoint/2010/main" val="10013422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Divider 1">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3D05C0-3CE2-46F9-86BA-958E3224BE26}"/>
              </a:ext>
            </a:extLst>
          </p:cNvPr>
          <p:cNvSpPr>
            <a:spLocks noGrp="1"/>
          </p:cNvSpPr>
          <p:nvPr>
            <p:ph type="title" hasCustomPrompt="1"/>
          </p:nvPr>
        </p:nvSpPr>
        <p:spPr/>
        <p:txBody>
          <a:bodyPr/>
          <a:lstStyle>
            <a:lvl1pPr>
              <a:defRPr>
                <a:solidFill>
                  <a:schemeClr val="bg1"/>
                </a:solidFill>
              </a:defRPr>
            </a:lvl1pPr>
          </a:lstStyle>
          <a:p>
            <a:r>
              <a:rPr lang="en-GB" dirty="0"/>
              <a:t>Divider title</a:t>
            </a:r>
          </a:p>
        </p:txBody>
      </p:sp>
      <p:sp>
        <p:nvSpPr>
          <p:cNvPr id="4" name="Text Placeholder 11">
            <a:extLst>
              <a:ext uri="{FF2B5EF4-FFF2-40B4-BE49-F238E27FC236}">
                <a16:creationId xmlns:a16="http://schemas.microsoft.com/office/drawing/2014/main" id="{35899579-6E1C-4071-BD34-4EA272180050}"/>
              </a:ext>
            </a:extLst>
          </p:cNvPr>
          <p:cNvSpPr>
            <a:spLocks noGrp="1"/>
          </p:cNvSpPr>
          <p:nvPr>
            <p:ph type="body" sz="quarter" idx="11" hasCustomPrompt="1"/>
          </p:nvPr>
        </p:nvSpPr>
        <p:spPr>
          <a:xfrm>
            <a:off x="658812" y="1811338"/>
            <a:ext cx="9021763" cy="3077766"/>
          </a:xfrm>
          <a:prstGeom prst="rect">
            <a:avLst/>
          </a:prstGeom>
        </p:spPr>
        <p:txBody>
          <a:bodyPr lIns="0" tIns="0" rIns="0" bIns="0">
            <a:noAutofit/>
          </a:bodyPr>
          <a:lstStyle>
            <a:lvl1pPr marL="0" indent="0">
              <a:lnSpc>
                <a:spcPct val="100000"/>
              </a:lnSpc>
              <a:spcBef>
                <a:spcPts val="0"/>
              </a:spcBef>
              <a:buFontTx/>
              <a:buNone/>
              <a:defRPr sz="4000">
                <a:solidFill>
                  <a:schemeClr val="bg1"/>
                </a:solidFill>
                <a:latin typeface="Times New Roman" panose="02020603050405020304" pitchFamily="18" charset="0"/>
                <a:cs typeface="Times New Roman" panose="02020603050405020304" pitchFamily="18" charset="0"/>
              </a:defRPr>
            </a:lvl1pPr>
          </a:lstStyle>
          <a:p>
            <a:pPr lvl="0"/>
            <a:r>
              <a:rPr lang="en-GB" dirty="0"/>
              <a:t>Optional 40pt value statement, 25 words</a:t>
            </a:r>
          </a:p>
        </p:txBody>
      </p:sp>
      <p:sp>
        <p:nvSpPr>
          <p:cNvPr id="5" name="Footer Placeholder 4">
            <a:extLst>
              <a:ext uri="{FF2B5EF4-FFF2-40B4-BE49-F238E27FC236}">
                <a16:creationId xmlns:a16="http://schemas.microsoft.com/office/drawing/2014/main" id="{337C615C-6A84-4A9F-BB12-FFA78DB88F6B}"/>
              </a:ext>
            </a:extLst>
          </p:cNvPr>
          <p:cNvSpPr>
            <a:spLocks noGrp="1"/>
          </p:cNvSpPr>
          <p:nvPr>
            <p:ph type="ftr" sz="quarter" idx="12"/>
          </p:nvPr>
        </p:nvSpPr>
        <p:spPr/>
        <p:txBody>
          <a:bodyPr/>
          <a:lstStyle>
            <a:lvl1pPr>
              <a:defRPr>
                <a:solidFill>
                  <a:schemeClr val="bg1"/>
                </a:solidFill>
              </a:defRPr>
            </a:lvl1pPr>
          </a:lstStyle>
          <a:p>
            <a:endParaRPr lang="en-GB" dirty="0"/>
          </a:p>
        </p:txBody>
      </p:sp>
      <p:sp>
        <p:nvSpPr>
          <p:cNvPr id="6" name="Slide Number Placeholder 5">
            <a:extLst>
              <a:ext uri="{FF2B5EF4-FFF2-40B4-BE49-F238E27FC236}">
                <a16:creationId xmlns:a16="http://schemas.microsoft.com/office/drawing/2014/main" id="{08074A84-2123-44DE-A4DD-AB014615DA3A}"/>
              </a:ext>
            </a:extLst>
          </p:cNvPr>
          <p:cNvSpPr>
            <a:spLocks noGrp="1"/>
          </p:cNvSpPr>
          <p:nvPr>
            <p:ph type="sldNum" sz="quarter" idx="13"/>
          </p:nvPr>
        </p:nvSpPr>
        <p:spPr/>
        <p:txBody>
          <a:bodyPr/>
          <a:lstStyle>
            <a:lvl1pPr>
              <a:defRPr>
                <a:solidFill>
                  <a:schemeClr val="bg1"/>
                </a:solidFill>
              </a:defRPr>
            </a:lvl1pPr>
          </a:lstStyle>
          <a:p>
            <a:fld id="{1BE232AB-0B06-425F-9ADD-32A9A3D01189}" type="slidenum">
              <a:rPr lang="en-GB" smtClean="0"/>
              <a:pPr/>
              <a:t>‹#›</a:t>
            </a:fld>
            <a:endParaRPr lang="en-GB" dirty="0"/>
          </a:p>
        </p:txBody>
      </p:sp>
      <p:pic>
        <p:nvPicPr>
          <p:cNvPr id="7" name="Graphic 6">
            <a:extLst>
              <a:ext uri="{FF2B5EF4-FFF2-40B4-BE49-F238E27FC236}">
                <a16:creationId xmlns:a16="http://schemas.microsoft.com/office/drawing/2014/main" id="{AA209F59-9D5C-4BB8-9163-D04E4093FC6E}"/>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378067" y="357164"/>
            <a:ext cx="1156709" cy="306413"/>
          </a:xfrm>
          <a:prstGeom prst="rect">
            <a:avLst/>
          </a:prstGeom>
        </p:spPr>
      </p:pic>
    </p:spTree>
    <p:extLst>
      <p:ext uri="{BB962C8B-B14F-4D97-AF65-F5344CB8AC3E}">
        <p14:creationId xmlns:p14="http://schemas.microsoft.com/office/powerpoint/2010/main" val="36840076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vider 3">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1E3E8BFB-1373-49BE-87CA-3CE4F6C6253A}"/>
              </a:ext>
            </a:extLst>
          </p:cNvPr>
          <p:cNvSpPr>
            <a:spLocks noGrp="1"/>
          </p:cNvSpPr>
          <p:nvPr>
            <p:ph type="pic" sz="quarter" idx="11" hasCustomPrompt="1"/>
          </p:nvPr>
        </p:nvSpPr>
        <p:spPr>
          <a:xfrm>
            <a:off x="0" y="0"/>
            <a:ext cx="12192000" cy="6858000"/>
          </a:xfrm>
          <a:prstGeom prst="rect">
            <a:avLst/>
          </a:prstGeom>
          <a:solidFill>
            <a:schemeClr val="bg1">
              <a:lumMod val="95000"/>
            </a:schemeClr>
          </a:solidFill>
        </p:spPr>
        <p:txBody>
          <a:bodyPr tIns="504000" anchor="ctr" anchorCtr="0">
            <a:normAutofit/>
          </a:bodyPr>
          <a:lstStyle>
            <a:lvl1pPr marL="0" marR="0" indent="0" algn="ctr" defTabSz="914400" rtl="0" eaLnBrk="1" fontAlgn="auto" latinLnBrk="0" hangingPunct="1">
              <a:lnSpc>
                <a:spcPct val="80000"/>
              </a:lnSpc>
              <a:spcBef>
                <a:spcPts val="0"/>
              </a:spcBef>
              <a:spcAft>
                <a:spcPts val="0"/>
              </a:spcAft>
              <a:buClrTx/>
              <a:buSzTx/>
              <a:buFontTx/>
              <a:buNone/>
              <a:tabLst/>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2" name="Title 1">
            <a:extLst>
              <a:ext uri="{FF2B5EF4-FFF2-40B4-BE49-F238E27FC236}">
                <a16:creationId xmlns:a16="http://schemas.microsoft.com/office/drawing/2014/main" id="{651C5713-6C88-4AC1-AB4A-39C8057C13B9}"/>
              </a:ext>
            </a:extLst>
          </p:cNvPr>
          <p:cNvSpPr>
            <a:spLocks noGrp="1"/>
          </p:cNvSpPr>
          <p:nvPr>
            <p:ph type="title" hasCustomPrompt="1"/>
          </p:nvPr>
        </p:nvSpPr>
        <p:spPr/>
        <p:txBody>
          <a:bodyPr/>
          <a:lstStyle>
            <a:lvl1pPr>
              <a:defRPr>
                <a:solidFill>
                  <a:schemeClr val="bg1"/>
                </a:solidFill>
              </a:defRPr>
            </a:lvl1pPr>
          </a:lstStyle>
          <a:p>
            <a:r>
              <a:rPr lang="en-GB" dirty="0"/>
              <a:t>Divider title</a:t>
            </a:r>
          </a:p>
        </p:txBody>
      </p:sp>
      <p:sp>
        <p:nvSpPr>
          <p:cNvPr id="4" name="Footer Placeholder 3">
            <a:extLst>
              <a:ext uri="{FF2B5EF4-FFF2-40B4-BE49-F238E27FC236}">
                <a16:creationId xmlns:a16="http://schemas.microsoft.com/office/drawing/2014/main" id="{DA75E4C5-1346-42A7-B2F6-C7B0E648634A}"/>
              </a:ext>
            </a:extLst>
          </p:cNvPr>
          <p:cNvSpPr>
            <a:spLocks noGrp="1"/>
          </p:cNvSpPr>
          <p:nvPr>
            <p:ph type="ftr" sz="quarter" idx="26"/>
          </p:nvPr>
        </p:nvSpPr>
        <p:spPr/>
        <p:txBody>
          <a:bodyPr/>
          <a:lstStyle/>
          <a:p>
            <a:endParaRPr lang="en-GB" dirty="0"/>
          </a:p>
        </p:txBody>
      </p:sp>
      <p:sp>
        <p:nvSpPr>
          <p:cNvPr id="5" name="Slide Number Placeholder 4">
            <a:extLst>
              <a:ext uri="{FF2B5EF4-FFF2-40B4-BE49-F238E27FC236}">
                <a16:creationId xmlns:a16="http://schemas.microsoft.com/office/drawing/2014/main" id="{7F091808-9673-43ED-84F6-15C685FF0790}"/>
              </a:ext>
            </a:extLst>
          </p:cNvPr>
          <p:cNvSpPr>
            <a:spLocks noGrp="1"/>
          </p:cNvSpPr>
          <p:nvPr>
            <p:ph type="sldNum" sz="quarter" idx="27"/>
          </p:nvPr>
        </p:nvSpPr>
        <p:spPr/>
        <p:txBody>
          <a:bodyPr/>
          <a:lstStyle/>
          <a:p>
            <a:fld id="{1BE232AB-0B06-425F-9ADD-32A9A3D01189}" type="slidenum">
              <a:rPr lang="en-GB" smtClean="0"/>
              <a:pPr/>
              <a:t>‹#›</a:t>
            </a:fld>
            <a:endParaRPr lang="en-GB" dirty="0"/>
          </a:p>
        </p:txBody>
      </p:sp>
      <p:sp>
        <p:nvSpPr>
          <p:cNvPr id="8" name="Picture Placeholder 14">
            <a:extLst>
              <a:ext uri="{FF2B5EF4-FFF2-40B4-BE49-F238E27FC236}">
                <a16:creationId xmlns:a16="http://schemas.microsoft.com/office/drawing/2014/main" id="{6EB7FA8C-D99A-4E16-A545-60A796085B14}"/>
              </a:ext>
            </a:extLst>
          </p:cNvPr>
          <p:cNvSpPr>
            <a:spLocks noGrp="1"/>
          </p:cNvSpPr>
          <p:nvPr>
            <p:ph type="pic" sz="quarter" idx="25" hasCustomPrompt="1"/>
          </p:nvPr>
        </p:nvSpPr>
        <p:spPr>
          <a:xfrm>
            <a:off x="10375384" y="357878"/>
            <a:ext cx="1157804" cy="304111"/>
          </a:xfrm>
          <a:prstGeom prst="rect">
            <a:avLst/>
          </a:prstGeom>
          <a:blipFill dpi="0" rotWithShape="1">
            <a:blip r:embed="rId2">
              <a:extLst>
                <a:ext uri="{96DAC541-7B7A-43D3-8B79-37D633B846F1}">
                  <asvg:svgBlip xmlns:asvg="http://schemas.microsoft.com/office/drawing/2016/SVG/main" r:embed="rId3"/>
                </a:ext>
              </a:extLst>
            </a:blip>
            <a:srcRect/>
            <a:stretch>
              <a:fillRect/>
            </a:stretch>
          </a:blipFill>
        </p:spPr>
        <p:txBody>
          <a:bodyPr/>
          <a:lstStyle>
            <a:lvl1pPr>
              <a:defRPr sz="100">
                <a:noFill/>
              </a:defRPr>
            </a:lvl1pPr>
          </a:lstStyle>
          <a:p>
            <a:endParaRPr/>
          </a:p>
        </p:txBody>
      </p:sp>
      <p:sp>
        <p:nvSpPr>
          <p:cNvPr id="9" name="Copyright">
            <a:extLst>
              <a:ext uri="{FF2B5EF4-FFF2-40B4-BE49-F238E27FC236}">
                <a16:creationId xmlns:a16="http://schemas.microsoft.com/office/drawing/2014/main" id="{F48DFA86-33C4-4DBB-A0EA-DB28DC4C2F9E}"/>
              </a:ext>
            </a:extLst>
          </p:cNvPr>
          <p:cNvSpPr>
            <a:spLocks noGrp="1"/>
          </p:cNvSpPr>
          <p:nvPr>
            <p:ph type="body" sz="quarter" idx="28" hasCustomPrompt="1"/>
          </p:nvPr>
        </p:nvSpPr>
        <p:spPr>
          <a:xfrm rot="16200000">
            <a:off x="9291598" y="3932095"/>
            <a:ext cx="4356125"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Tree>
    <p:extLst>
      <p:ext uri="{BB962C8B-B14F-4D97-AF65-F5344CB8AC3E}">
        <p14:creationId xmlns:p14="http://schemas.microsoft.com/office/powerpoint/2010/main" val="42942774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Divider 4">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1E3E8BFB-1373-49BE-87CA-3CE4F6C6253A}"/>
              </a:ext>
            </a:extLst>
          </p:cNvPr>
          <p:cNvSpPr>
            <a:spLocks noGrp="1"/>
          </p:cNvSpPr>
          <p:nvPr>
            <p:ph type="pic" sz="quarter" idx="11" hasCustomPrompt="1"/>
          </p:nvPr>
        </p:nvSpPr>
        <p:spPr>
          <a:xfrm>
            <a:off x="0" y="0"/>
            <a:ext cx="12192000" cy="6858000"/>
          </a:xfrm>
          <a:prstGeom prst="rect">
            <a:avLst/>
          </a:prstGeom>
          <a:solidFill>
            <a:schemeClr val="bg1">
              <a:lumMod val="95000"/>
            </a:schemeClr>
          </a:solidFill>
        </p:spPr>
        <p:txBody>
          <a:bodyPr tIns="504000" anchor="ctr" anchorCtr="0">
            <a:normAutofit/>
          </a:bodyPr>
          <a:lstStyle>
            <a:lvl1pPr marL="0" marR="0" indent="0" algn="ctr" defTabSz="914400" rtl="0" eaLnBrk="1" fontAlgn="auto" latinLnBrk="0" hangingPunct="1">
              <a:lnSpc>
                <a:spcPct val="80000"/>
              </a:lnSpc>
              <a:spcBef>
                <a:spcPts val="0"/>
              </a:spcBef>
              <a:spcAft>
                <a:spcPts val="0"/>
              </a:spcAft>
              <a:buClrTx/>
              <a:buSzTx/>
              <a:buFontTx/>
              <a:buNone/>
              <a:tabLst/>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2" name="Title 1">
            <a:extLst>
              <a:ext uri="{FF2B5EF4-FFF2-40B4-BE49-F238E27FC236}">
                <a16:creationId xmlns:a16="http://schemas.microsoft.com/office/drawing/2014/main" id="{309D11F9-6DFD-4DD5-AFB1-67F1FD525964}"/>
              </a:ext>
            </a:extLst>
          </p:cNvPr>
          <p:cNvSpPr>
            <a:spLocks noGrp="1"/>
          </p:cNvSpPr>
          <p:nvPr>
            <p:ph type="title" hasCustomPrompt="1"/>
          </p:nvPr>
        </p:nvSpPr>
        <p:spPr/>
        <p:txBody>
          <a:bodyPr/>
          <a:lstStyle>
            <a:lvl1pPr>
              <a:defRPr/>
            </a:lvl1pPr>
          </a:lstStyle>
          <a:p>
            <a:r>
              <a:rPr lang="en-GB" dirty="0"/>
              <a:t>Divider title</a:t>
            </a:r>
          </a:p>
        </p:txBody>
      </p:sp>
      <p:sp>
        <p:nvSpPr>
          <p:cNvPr id="4" name="Footer Placeholder 3">
            <a:extLst>
              <a:ext uri="{FF2B5EF4-FFF2-40B4-BE49-F238E27FC236}">
                <a16:creationId xmlns:a16="http://schemas.microsoft.com/office/drawing/2014/main" id="{07248852-0866-4A32-8068-D7E54A90AE62}"/>
              </a:ext>
            </a:extLst>
          </p:cNvPr>
          <p:cNvSpPr>
            <a:spLocks noGrp="1"/>
          </p:cNvSpPr>
          <p:nvPr>
            <p:ph type="ftr" sz="quarter" idx="26"/>
          </p:nvPr>
        </p:nvSpPr>
        <p:spPr/>
        <p:txBody>
          <a:bodyPr/>
          <a:lstStyle/>
          <a:p>
            <a:endParaRPr lang="en-GB" dirty="0"/>
          </a:p>
        </p:txBody>
      </p:sp>
      <p:sp>
        <p:nvSpPr>
          <p:cNvPr id="5" name="Slide Number Placeholder 4">
            <a:extLst>
              <a:ext uri="{FF2B5EF4-FFF2-40B4-BE49-F238E27FC236}">
                <a16:creationId xmlns:a16="http://schemas.microsoft.com/office/drawing/2014/main" id="{0513BAC3-D3BA-4C01-95C0-A58BB0B69447}"/>
              </a:ext>
            </a:extLst>
          </p:cNvPr>
          <p:cNvSpPr>
            <a:spLocks noGrp="1"/>
          </p:cNvSpPr>
          <p:nvPr>
            <p:ph type="sldNum" sz="quarter" idx="27"/>
          </p:nvPr>
        </p:nvSpPr>
        <p:spPr/>
        <p:txBody>
          <a:bodyPr/>
          <a:lstStyle/>
          <a:p>
            <a:fld id="{1BE232AB-0B06-425F-9ADD-32A9A3D01189}" type="slidenum">
              <a:rPr lang="en-GB" smtClean="0"/>
              <a:pPr/>
              <a:t>‹#›</a:t>
            </a:fld>
            <a:endParaRPr lang="en-GB" dirty="0"/>
          </a:p>
        </p:txBody>
      </p:sp>
      <p:sp>
        <p:nvSpPr>
          <p:cNvPr id="8" name="Picture Placeholder 14">
            <a:extLst>
              <a:ext uri="{FF2B5EF4-FFF2-40B4-BE49-F238E27FC236}">
                <a16:creationId xmlns:a16="http://schemas.microsoft.com/office/drawing/2014/main" id="{423205B8-0B97-426F-8EAB-1F01749E652D}"/>
              </a:ext>
            </a:extLst>
          </p:cNvPr>
          <p:cNvSpPr>
            <a:spLocks noGrp="1"/>
          </p:cNvSpPr>
          <p:nvPr>
            <p:ph type="pic" sz="quarter" idx="25" hasCustomPrompt="1"/>
          </p:nvPr>
        </p:nvSpPr>
        <p:spPr>
          <a:xfrm>
            <a:off x="10375384" y="357878"/>
            <a:ext cx="1157804" cy="304111"/>
          </a:xfrm>
          <a:prstGeom prst="rect">
            <a:avLst/>
          </a:prstGeom>
          <a:blipFill dpi="0" rotWithShape="1">
            <a:blip r:embed="rId2">
              <a:extLst>
                <a:ext uri="{96DAC541-7B7A-43D3-8B79-37D633B846F1}">
                  <asvg:svgBlip xmlns:asvg="http://schemas.microsoft.com/office/drawing/2016/SVG/main" r:embed="rId3"/>
                </a:ext>
              </a:extLst>
            </a:blip>
            <a:srcRect/>
            <a:stretch>
              <a:fillRect/>
            </a:stretch>
          </a:blipFill>
        </p:spPr>
        <p:txBody>
          <a:bodyPr/>
          <a:lstStyle>
            <a:lvl1pPr>
              <a:defRPr sz="100">
                <a:noFill/>
              </a:defRPr>
            </a:lvl1pPr>
          </a:lstStyle>
          <a:p>
            <a:endParaRPr/>
          </a:p>
        </p:txBody>
      </p:sp>
      <p:sp>
        <p:nvSpPr>
          <p:cNvPr id="9" name="Copyright">
            <a:extLst>
              <a:ext uri="{FF2B5EF4-FFF2-40B4-BE49-F238E27FC236}">
                <a16:creationId xmlns:a16="http://schemas.microsoft.com/office/drawing/2014/main" id="{17385FF2-54BC-4585-AC9A-665DB93EBA17}"/>
              </a:ext>
            </a:extLst>
          </p:cNvPr>
          <p:cNvSpPr>
            <a:spLocks noGrp="1"/>
          </p:cNvSpPr>
          <p:nvPr>
            <p:ph type="body" sz="quarter" idx="28" hasCustomPrompt="1"/>
          </p:nvPr>
        </p:nvSpPr>
        <p:spPr>
          <a:xfrm rot="16200000">
            <a:off x="9291598" y="3932095"/>
            <a:ext cx="4356125"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Tree>
    <p:extLst>
      <p:ext uri="{BB962C8B-B14F-4D97-AF65-F5344CB8AC3E}">
        <p14:creationId xmlns:p14="http://schemas.microsoft.com/office/powerpoint/2010/main" val="16154137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 Key Poin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8D865-6617-409D-A625-B63EFCCF8CAA}"/>
              </a:ext>
            </a:extLst>
          </p:cNvPr>
          <p:cNvSpPr>
            <a:spLocks noGrp="1"/>
          </p:cNvSpPr>
          <p:nvPr>
            <p:ph type="title" hasCustomPrompt="1"/>
          </p:nvPr>
        </p:nvSpPr>
        <p:spPr/>
        <p:txBody>
          <a:bodyPr/>
          <a:lstStyle/>
          <a:p>
            <a:r>
              <a:rPr lang="en-GB" dirty="0"/>
              <a:t>Slide title</a:t>
            </a:r>
          </a:p>
        </p:txBody>
      </p:sp>
      <p:sp>
        <p:nvSpPr>
          <p:cNvPr id="4" name="Text Placeholder 3">
            <a:extLst>
              <a:ext uri="{FF2B5EF4-FFF2-40B4-BE49-F238E27FC236}">
                <a16:creationId xmlns:a16="http://schemas.microsoft.com/office/drawing/2014/main" id="{4E7139D4-F9FA-4509-89FC-BF815A08AF77}"/>
              </a:ext>
            </a:extLst>
          </p:cNvPr>
          <p:cNvSpPr>
            <a:spLocks noGrp="1"/>
          </p:cNvSpPr>
          <p:nvPr>
            <p:ph type="body" sz="quarter" idx="10" hasCustomPrompt="1"/>
          </p:nvPr>
        </p:nvSpPr>
        <p:spPr>
          <a:xfrm>
            <a:off x="850726" y="2804400"/>
            <a:ext cx="4668956" cy="820800"/>
          </a:xfrm>
        </p:spPr>
        <p:txBody>
          <a:bodyPr/>
          <a:lstStyle>
            <a:lvl1pPr marL="0" indent="0">
              <a:buNone/>
              <a:tabLst/>
              <a:defRPr>
                <a:solidFill>
                  <a:schemeClr val="accent1"/>
                </a:solidFill>
              </a:defRPr>
            </a:lvl1pPr>
          </a:lstStyle>
          <a:p>
            <a:pPr lvl="0"/>
            <a:r>
              <a:rPr lang="en-GB" dirty="0"/>
              <a:t>Large display copy, value statement</a:t>
            </a:r>
          </a:p>
        </p:txBody>
      </p:sp>
      <p:sp>
        <p:nvSpPr>
          <p:cNvPr id="6" name="Text Placeholder 5">
            <a:extLst>
              <a:ext uri="{FF2B5EF4-FFF2-40B4-BE49-F238E27FC236}">
                <a16:creationId xmlns:a16="http://schemas.microsoft.com/office/drawing/2014/main" id="{2997CA63-7F6D-4683-9329-93E1F9052BEC}"/>
              </a:ext>
            </a:extLst>
          </p:cNvPr>
          <p:cNvSpPr>
            <a:spLocks noGrp="1"/>
          </p:cNvSpPr>
          <p:nvPr>
            <p:ph type="body" sz="quarter" idx="11" hasCustomPrompt="1"/>
          </p:nvPr>
        </p:nvSpPr>
        <p:spPr>
          <a:xfrm>
            <a:off x="6404382" y="2804400"/>
            <a:ext cx="4668133" cy="820800"/>
          </a:xfrm>
        </p:spPr>
        <p:txBody>
          <a:bodyPr/>
          <a:lstStyle>
            <a:lvl1pPr>
              <a:buNone/>
              <a:defRPr>
                <a:solidFill>
                  <a:schemeClr val="accent1"/>
                </a:solidFill>
              </a:defRPr>
            </a:lvl1pPr>
          </a:lstStyle>
          <a:p>
            <a:pPr marL="0" marR="0" lvl="0" indent="0" algn="l" defTabSz="914400" rtl="0" eaLnBrk="1" fontAlgn="auto" latinLnBrk="0" hangingPunct="1">
              <a:lnSpc>
                <a:spcPct val="100000"/>
              </a:lnSpc>
              <a:spcBef>
                <a:spcPts val="0"/>
              </a:spcBef>
              <a:spcAft>
                <a:spcPts val="900"/>
              </a:spcAft>
              <a:buClrTx/>
              <a:buSzTx/>
              <a:buFont typeface="Arial" panose="020B0604020202020204" pitchFamily="34" charset="0"/>
              <a:buNone/>
              <a:tabLst/>
              <a:defRPr/>
            </a:pPr>
            <a:r>
              <a:rPr lang="en-GB" dirty="0"/>
              <a:t>Large display copy, value statement</a:t>
            </a:r>
          </a:p>
        </p:txBody>
      </p:sp>
      <p:cxnSp>
        <p:nvCxnSpPr>
          <p:cNvPr id="15" name="Straight Connector 14">
            <a:extLst>
              <a:ext uri="{FF2B5EF4-FFF2-40B4-BE49-F238E27FC236}">
                <a16:creationId xmlns:a16="http://schemas.microsoft.com/office/drawing/2014/main" id="{3F97DC46-E3B8-409B-8346-E2C364D67289}"/>
              </a:ext>
            </a:extLst>
          </p:cNvPr>
          <p:cNvCxnSpPr>
            <a:cxnSpLocks/>
          </p:cNvCxnSpPr>
          <p:nvPr userDrawn="1"/>
        </p:nvCxnSpPr>
        <p:spPr>
          <a:xfrm>
            <a:off x="658813" y="2801257"/>
            <a:ext cx="0" cy="187200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ECD14BB3-9A04-4043-BE06-23577F9374DC}"/>
              </a:ext>
            </a:extLst>
          </p:cNvPr>
          <p:cNvCxnSpPr>
            <a:cxnSpLocks/>
          </p:cNvCxnSpPr>
          <p:nvPr userDrawn="1"/>
        </p:nvCxnSpPr>
        <p:spPr>
          <a:xfrm>
            <a:off x="6211892" y="2801257"/>
            <a:ext cx="0" cy="187200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Text Placeholder 9">
            <a:extLst>
              <a:ext uri="{FF2B5EF4-FFF2-40B4-BE49-F238E27FC236}">
                <a16:creationId xmlns:a16="http://schemas.microsoft.com/office/drawing/2014/main" id="{611558ED-EF23-4024-8F74-2D73A4DB537E}"/>
              </a:ext>
            </a:extLst>
          </p:cNvPr>
          <p:cNvSpPr>
            <a:spLocks noGrp="1"/>
          </p:cNvSpPr>
          <p:nvPr userDrawn="1">
            <p:ph type="body" sz="quarter" idx="13" hasCustomPrompt="1"/>
          </p:nvPr>
        </p:nvSpPr>
        <p:spPr>
          <a:xfrm>
            <a:off x="851288" y="3747600"/>
            <a:ext cx="4668149" cy="925657"/>
          </a:xfrm>
        </p:spPr>
        <p:txBody>
          <a:bodyPr/>
          <a:lstStyle>
            <a:lvl1pPr marL="0" indent="0">
              <a:buNone/>
              <a:defRPr sz="2000"/>
            </a:lvl1pPr>
          </a:lstStyle>
          <a:p>
            <a:pPr lvl="0"/>
            <a:r>
              <a:rPr lang="en-GB" dirty="0"/>
              <a:t>20pt body copy approximately</a:t>
            </a:r>
            <a:br>
              <a:rPr lang="en-GB" dirty="0"/>
            </a:br>
            <a:r>
              <a:rPr lang="en-GB" dirty="0"/>
              <a:t>15 words </a:t>
            </a:r>
            <a:r>
              <a:rPr lang="en-GB" dirty="0" err="1"/>
              <a:t>ut</a:t>
            </a:r>
            <a:r>
              <a:rPr lang="en-GB" dirty="0"/>
              <a:t> </a:t>
            </a:r>
            <a:r>
              <a:rPr lang="en-GB" dirty="0" err="1"/>
              <a:t>enim</a:t>
            </a:r>
            <a:r>
              <a:rPr lang="en-GB" dirty="0"/>
              <a:t> ad minima </a:t>
            </a:r>
            <a:r>
              <a:rPr lang="en-GB" dirty="0" err="1"/>
              <a:t>veniam</a:t>
            </a:r>
            <a:r>
              <a:rPr lang="en-GB" dirty="0"/>
              <a:t>, </a:t>
            </a:r>
            <a:r>
              <a:rPr lang="en-GB" dirty="0" err="1"/>
              <a:t>quis</a:t>
            </a:r>
            <a:r>
              <a:rPr lang="en-GB" dirty="0"/>
              <a:t> nostrum </a:t>
            </a:r>
            <a:r>
              <a:rPr lang="en-GB" dirty="0" err="1"/>
              <a:t>exer</a:t>
            </a:r>
            <a:r>
              <a:rPr lang="en-GB" dirty="0"/>
              <a:t> </a:t>
            </a:r>
            <a:r>
              <a:rPr lang="en-GB" dirty="0" err="1"/>
              <a:t>citat</a:t>
            </a:r>
            <a:endParaRPr lang="en-GB" dirty="0"/>
          </a:p>
          <a:p>
            <a:pPr lvl="0"/>
            <a:endParaRPr lang="en-GB" dirty="0"/>
          </a:p>
        </p:txBody>
      </p:sp>
      <p:sp>
        <p:nvSpPr>
          <p:cNvPr id="19" name="Text Placeholder 18">
            <a:extLst>
              <a:ext uri="{FF2B5EF4-FFF2-40B4-BE49-F238E27FC236}">
                <a16:creationId xmlns:a16="http://schemas.microsoft.com/office/drawing/2014/main" id="{27F7573B-0AC9-49D3-B9D8-196CCF22C4D2}"/>
              </a:ext>
            </a:extLst>
          </p:cNvPr>
          <p:cNvSpPr>
            <a:spLocks noGrp="1"/>
          </p:cNvSpPr>
          <p:nvPr userDrawn="1">
            <p:ph type="body" sz="quarter" idx="14" hasCustomPrompt="1"/>
          </p:nvPr>
        </p:nvSpPr>
        <p:spPr>
          <a:xfrm>
            <a:off x="6404382" y="3747600"/>
            <a:ext cx="4668133" cy="925657"/>
          </a:xfrm>
        </p:spPr>
        <p:txBody>
          <a:bodyPr/>
          <a:lstStyle>
            <a:lvl1pPr marL="0" indent="0">
              <a:buNone/>
              <a:tabLst/>
              <a:defRPr sz="2000"/>
            </a:lvl1pPr>
          </a:lstStyle>
          <a:p>
            <a:pPr lvl="0"/>
            <a:r>
              <a:rPr lang="en-GB" dirty="0"/>
              <a:t>20pt body copy approximately</a:t>
            </a:r>
            <a:br>
              <a:rPr lang="en-GB" dirty="0"/>
            </a:br>
            <a:r>
              <a:rPr lang="en-GB" dirty="0"/>
              <a:t>15 words </a:t>
            </a:r>
            <a:r>
              <a:rPr lang="en-GB" dirty="0" err="1"/>
              <a:t>ut</a:t>
            </a:r>
            <a:r>
              <a:rPr lang="en-GB" dirty="0"/>
              <a:t> </a:t>
            </a:r>
            <a:r>
              <a:rPr lang="en-GB" dirty="0" err="1"/>
              <a:t>enim</a:t>
            </a:r>
            <a:r>
              <a:rPr lang="en-GB" dirty="0"/>
              <a:t> ad minima </a:t>
            </a:r>
            <a:r>
              <a:rPr lang="en-GB" dirty="0" err="1"/>
              <a:t>veniam</a:t>
            </a:r>
            <a:r>
              <a:rPr lang="en-GB" dirty="0"/>
              <a:t>, </a:t>
            </a:r>
            <a:r>
              <a:rPr lang="en-GB" dirty="0" err="1"/>
              <a:t>quis</a:t>
            </a:r>
            <a:r>
              <a:rPr lang="en-GB" dirty="0"/>
              <a:t> nostrum </a:t>
            </a:r>
            <a:r>
              <a:rPr lang="en-GB" dirty="0" err="1"/>
              <a:t>exer</a:t>
            </a:r>
            <a:r>
              <a:rPr lang="en-GB" dirty="0"/>
              <a:t> </a:t>
            </a:r>
            <a:r>
              <a:rPr lang="en-GB" dirty="0" err="1"/>
              <a:t>citat</a:t>
            </a:r>
            <a:endParaRPr lang="en-GB" dirty="0"/>
          </a:p>
          <a:p>
            <a:pPr lvl="0"/>
            <a:endParaRPr lang="en-GB" dirty="0"/>
          </a:p>
        </p:txBody>
      </p:sp>
      <p:sp>
        <p:nvSpPr>
          <p:cNvPr id="3" name="Footer Placeholder 2">
            <a:extLst>
              <a:ext uri="{FF2B5EF4-FFF2-40B4-BE49-F238E27FC236}">
                <a16:creationId xmlns:a16="http://schemas.microsoft.com/office/drawing/2014/main" id="{7925FEAC-FB2A-4E04-A1F0-34E6995C213B}"/>
              </a:ext>
            </a:extLst>
          </p:cNvPr>
          <p:cNvSpPr>
            <a:spLocks noGrp="1"/>
          </p:cNvSpPr>
          <p:nvPr>
            <p:ph type="ftr" sz="quarter" idx="15"/>
          </p:nvPr>
        </p:nvSpPr>
        <p:spPr/>
        <p:txBody>
          <a:bodyPr/>
          <a:lstStyle/>
          <a:p>
            <a:endParaRPr lang="en-GB" dirty="0"/>
          </a:p>
        </p:txBody>
      </p:sp>
      <p:sp>
        <p:nvSpPr>
          <p:cNvPr id="5" name="Slide Number Placeholder 4">
            <a:extLst>
              <a:ext uri="{FF2B5EF4-FFF2-40B4-BE49-F238E27FC236}">
                <a16:creationId xmlns:a16="http://schemas.microsoft.com/office/drawing/2014/main" id="{9DF5D933-4575-418D-9DE4-A56E4CA0F5B0}"/>
              </a:ext>
            </a:extLst>
          </p:cNvPr>
          <p:cNvSpPr>
            <a:spLocks noGrp="1"/>
          </p:cNvSpPr>
          <p:nvPr>
            <p:ph type="sldNum" sz="quarter" idx="16"/>
          </p:nvPr>
        </p:nvSpPr>
        <p:spPr/>
        <p:txBody>
          <a:bodyPr/>
          <a:lstStyle/>
          <a:p>
            <a:fld id="{1BE232AB-0B06-425F-9ADD-32A9A3D01189}" type="slidenum">
              <a:rPr lang="en-GB" smtClean="0"/>
              <a:pPr/>
              <a:t>‹#›</a:t>
            </a:fld>
            <a:endParaRPr lang="en-GB" dirty="0"/>
          </a:p>
        </p:txBody>
      </p:sp>
    </p:spTree>
    <p:extLst>
      <p:ext uri="{BB962C8B-B14F-4D97-AF65-F5344CB8AC3E}">
        <p14:creationId xmlns:p14="http://schemas.microsoft.com/office/powerpoint/2010/main" val="17919326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ase Study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605842-F2AC-440D-8EA3-6B4A10536451}"/>
              </a:ext>
            </a:extLst>
          </p:cNvPr>
          <p:cNvSpPr>
            <a:spLocks noGrp="1"/>
          </p:cNvSpPr>
          <p:nvPr>
            <p:ph type="title" hasCustomPrompt="1"/>
          </p:nvPr>
        </p:nvSpPr>
        <p:spPr>
          <a:xfrm>
            <a:off x="6613301" y="1815550"/>
            <a:ext cx="4919886" cy="215445"/>
          </a:xfrm>
        </p:spPr>
        <p:txBody>
          <a:bodyPr anchor="b"/>
          <a:lstStyle>
            <a:lvl1pPr>
              <a:defRPr sz="1600" b="1">
                <a:solidFill>
                  <a:schemeClr val="accent1"/>
                </a:solidFill>
                <a:latin typeface="Arial" panose="020B0604020202020204" pitchFamily="34" charset="0"/>
                <a:cs typeface="Arial" panose="020B0604020202020204" pitchFamily="34" charset="0"/>
              </a:defRPr>
            </a:lvl1pPr>
          </a:lstStyle>
          <a:p>
            <a:r>
              <a:rPr lang="en-GB" dirty="0"/>
              <a:t>Project or service title</a:t>
            </a:r>
          </a:p>
        </p:txBody>
      </p:sp>
      <p:sp>
        <p:nvSpPr>
          <p:cNvPr id="3" name="Text Placeholder 2">
            <a:extLst>
              <a:ext uri="{FF2B5EF4-FFF2-40B4-BE49-F238E27FC236}">
                <a16:creationId xmlns:a16="http://schemas.microsoft.com/office/drawing/2014/main" id="{74CDF39B-77D8-4B38-9BD8-B41B19EE50CB}"/>
              </a:ext>
            </a:extLst>
          </p:cNvPr>
          <p:cNvSpPr>
            <a:spLocks noGrp="1"/>
          </p:cNvSpPr>
          <p:nvPr>
            <p:ph type="body" sz="quarter" idx="23" hasCustomPrompt="1"/>
          </p:nvPr>
        </p:nvSpPr>
        <p:spPr>
          <a:xfrm>
            <a:off x="6635750" y="2195704"/>
            <a:ext cx="4897436" cy="2542517"/>
          </a:xfrm>
          <a:prstGeom prst="rect">
            <a:avLst/>
          </a:prstGeom>
        </p:spPr>
        <p:txBody>
          <a:bodyPr lIns="0" tIns="0" rIns="0" bIns="0"/>
          <a:lstStyle>
            <a:lvl1pPr marL="0" indent="0">
              <a:buNone/>
              <a:defRPr sz="4000"/>
            </a:lvl1pPr>
            <a:lvl2pPr>
              <a:defRPr sz="4000"/>
            </a:lvl2pPr>
            <a:lvl3pPr>
              <a:defRPr sz="4000"/>
            </a:lvl3pPr>
            <a:lvl4pPr>
              <a:defRPr sz="4000"/>
            </a:lvl4pPr>
            <a:lvl5pPr>
              <a:defRPr sz="4000"/>
            </a:lvl5pPr>
          </a:lstStyle>
          <a:p>
            <a:pPr lvl="0"/>
            <a:r>
              <a:rPr lang="en-GB" dirty="0"/>
              <a:t>Value statement</a:t>
            </a:r>
          </a:p>
        </p:txBody>
      </p:sp>
      <p:sp>
        <p:nvSpPr>
          <p:cNvPr id="14" name="Text Placeholder 17">
            <a:extLst>
              <a:ext uri="{FF2B5EF4-FFF2-40B4-BE49-F238E27FC236}">
                <a16:creationId xmlns:a16="http://schemas.microsoft.com/office/drawing/2014/main" id="{7CC72B0B-AE2C-4947-B262-3AD4F0B3E0EA}"/>
              </a:ext>
            </a:extLst>
          </p:cNvPr>
          <p:cNvSpPr>
            <a:spLocks noGrp="1"/>
          </p:cNvSpPr>
          <p:nvPr>
            <p:ph type="body" sz="quarter" idx="22" hasCustomPrompt="1"/>
          </p:nvPr>
        </p:nvSpPr>
        <p:spPr>
          <a:xfrm>
            <a:off x="6635750" y="4798909"/>
            <a:ext cx="4897436" cy="651861"/>
          </a:xfrm>
          <a:prstGeom prst="rect">
            <a:avLst/>
          </a:prstGeom>
        </p:spPr>
        <p:txBody>
          <a:bodyPr lIns="0" tIns="0" rIns="0" bIns="0">
            <a:noAutofit/>
          </a:bodyPr>
          <a:lstStyle>
            <a:lvl1pPr marL="0" indent="0">
              <a:lnSpc>
                <a:spcPct val="100000"/>
              </a:lnSpc>
              <a:spcBef>
                <a:spcPts val="0"/>
              </a:spcBef>
              <a:buFontTx/>
              <a:buNone/>
              <a:defRPr sz="1600">
                <a:solidFill>
                  <a:schemeClr val="tx1"/>
                </a:solidFill>
                <a:latin typeface="Times New Roman" panose="02020603050405020304" pitchFamily="18" charset="0"/>
                <a:cs typeface="Times New Roman" panose="02020603050405020304" pitchFamily="18" charset="0"/>
              </a:defRPr>
            </a:lvl1pPr>
          </a:lstStyle>
          <a:p>
            <a:pPr lvl="0"/>
            <a:r>
              <a:rPr lang="en-GB" dirty="0"/>
              <a:t>16pt Supporting copy, 25 words</a:t>
            </a:r>
          </a:p>
        </p:txBody>
      </p:sp>
      <p:sp>
        <p:nvSpPr>
          <p:cNvPr id="5" name="Text Placeholder 4">
            <a:extLst>
              <a:ext uri="{FF2B5EF4-FFF2-40B4-BE49-F238E27FC236}">
                <a16:creationId xmlns:a16="http://schemas.microsoft.com/office/drawing/2014/main" id="{444511A1-0BCD-484A-B3F4-35C2F6F2284A}"/>
              </a:ext>
            </a:extLst>
          </p:cNvPr>
          <p:cNvSpPr>
            <a:spLocks noGrp="1"/>
          </p:cNvSpPr>
          <p:nvPr>
            <p:ph type="body" sz="quarter" idx="25" hasCustomPrompt="1"/>
          </p:nvPr>
        </p:nvSpPr>
        <p:spPr>
          <a:xfrm>
            <a:off x="6613525" y="6168154"/>
            <a:ext cx="4919663" cy="236538"/>
          </a:xfrm>
        </p:spPr>
        <p:txBody>
          <a:bodyPr anchor="b">
            <a:noAutofit/>
          </a:bodyPr>
          <a:lstStyle>
            <a:lvl1pPr marL="0" indent="0">
              <a:buNone/>
              <a:defRPr sz="1200"/>
            </a:lvl1pPr>
          </a:lstStyle>
          <a:p>
            <a:pPr lvl="0"/>
            <a:r>
              <a:rPr lang="en-GB" dirty="0"/>
              <a:t>Image caption</a:t>
            </a:r>
          </a:p>
        </p:txBody>
      </p:sp>
      <p:sp>
        <p:nvSpPr>
          <p:cNvPr id="11" name="Picture Placeholder 2">
            <a:extLst>
              <a:ext uri="{FF2B5EF4-FFF2-40B4-BE49-F238E27FC236}">
                <a16:creationId xmlns:a16="http://schemas.microsoft.com/office/drawing/2014/main" id="{475704E1-6DE3-46F7-990A-1A4A9467262A}"/>
              </a:ext>
            </a:extLst>
          </p:cNvPr>
          <p:cNvSpPr>
            <a:spLocks noGrp="1"/>
          </p:cNvSpPr>
          <p:nvPr>
            <p:ph type="pic" sz="quarter" idx="21" hasCustomPrompt="1"/>
          </p:nvPr>
        </p:nvSpPr>
        <p:spPr>
          <a:xfrm>
            <a:off x="407988" y="438150"/>
            <a:ext cx="5802312" cy="5999163"/>
          </a:xfrm>
          <a:prstGeom prst="rect">
            <a:avLst/>
          </a:prstGeom>
          <a:solidFill>
            <a:schemeClr val="bg1">
              <a:lumMod val="95000"/>
            </a:schemeClr>
          </a:solidFill>
        </p:spPr>
        <p:txBody>
          <a:bodyPr tIns="504000" anchor="ctr">
            <a:normAutofit/>
          </a:bodyPr>
          <a:lstStyle>
            <a:lvl1pPr marL="0" indent="0" algn="ctr">
              <a:lnSpc>
                <a:spcPct val="80000"/>
              </a:lnSpc>
              <a:spcAft>
                <a:spcPts val="0"/>
              </a:spcAft>
              <a:buFontTx/>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6" name="Footer Placeholder 5">
            <a:extLst>
              <a:ext uri="{FF2B5EF4-FFF2-40B4-BE49-F238E27FC236}">
                <a16:creationId xmlns:a16="http://schemas.microsoft.com/office/drawing/2014/main" id="{9B43173B-B80B-4919-82C0-407E51C4FFF0}"/>
              </a:ext>
            </a:extLst>
          </p:cNvPr>
          <p:cNvSpPr>
            <a:spLocks noGrp="1"/>
          </p:cNvSpPr>
          <p:nvPr>
            <p:ph type="ftr" sz="quarter" idx="26"/>
          </p:nvPr>
        </p:nvSpPr>
        <p:spPr/>
        <p:txBody>
          <a:bodyPr/>
          <a:lstStyle/>
          <a:p>
            <a:endParaRPr lang="en-GB" dirty="0"/>
          </a:p>
        </p:txBody>
      </p:sp>
      <p:sp>
        <p:nvSpPr>
          <p:cNvPr id="7" name="Slide Number Placeholder 6">
            <a:extLst>
              <a:ext uri="{FF2B5EF4-FFF2-40B4-BE49-F238E27FC236}">
                <a16:creationId xmlns:a16="http://schemas.microsoft.com/office/drawing/2014/main" id="{7DF70242-E67D-4CC0-B6E0-04FF3307AE6D}"/>
              </a:ext>
            </a:extLst>
          </p:cNvPr>
          <p:cNvSpPr>
            <a:spLocks noGrp="1"/>
          </p:cNvSpPr>
          <p:nvPr>
            <p:ph type="sldNum" sz="quarter" idx="27"/>
          </p:nvPr>
        </p:nvSpPr>
        <p:spPr/>
        <p:txBody>
          <a:bodyPr/>
          <a:lstStyle/>
          <a:p>
            <a:fld id="{1BE232AB-0B06-425F-9ADD-32A9A3D01189}" type="slidenum">
              <a:rPr lang="en-GB" smtClean="0"/>
              <a:pPr/>
              <a:t>‹#›</a:t>
            </a:fld>
            <a:endParaRPr lang="en-GB" dirty="0"/>
          </a:p>
        </p:txBody>
      </p:sp>
      <p:sp>
        <p:nvSpPr>
          <p:cNvPr id="10" name="Copyright">
            <a:extLst>
              <a:ext uri="{FF2B5EF4-FFF2-40B4-BE49-F238E27FC236}">
                <a16:creationId xmlns:a16="http://schemas.microsoft.com/office/drawing/2014/main" id="{E4065B15-25FC-46BC-A06F-AA8614ED848E}"/>
              </a:ext>
            </a:extLst>
          </p:cNvPr>
          <p:cNvSpPr>
            <a:spLocks noGrp="1"/>
          </p:cNvSpPr>
          <p:nvPr>
            <p:ph type="body" sz="quarter" idx="28" hasCustomPrompt="1"/>
          </p:nvPr>
        </p:nvSpPr>
        <p:spPr>
          <a:xfrm rot="16200000">
            <a:off x="-1449554" y="3932095"/>
            <a:ext cx="4356125"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Tree>
    <p:extLst>
      <p:ext uri="{BB962C8B-B14F-4D97-AF65-F5344CB8AC3E}">
        <p14:creationId xmlns:p14="http://schemas.microsoft.com/office/powerpoint/2010/main" val="27458704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ase Study 2">
    <p:spTree>
      <p:nvGrpSpPr>
        <p:cNvPr id="1" name=""/>
        <p:cNvGrpSpPr/>
        <p:nvPr/>
      </p:nvGrpSpPr>
      <p:grpSpPr>
        <a:xfrm>
          <a:off x="0" y="0"/>
          <a:ext cx="0" cy="0"/>
          <a:chOff x="0" y="0"/>
          <a:chExt cx="0" cy="0"/>
        </a:xfrm>
      </p:grpSpPr>
      <p:sp>
        <p:nvSpPr>
          <p:cNvPr id="11" name="Picture Placeholder 2">
            <a:extLst>
              <a:ext uri="{FF2B5EF4-FFF2-40B4-BE49-F238E27FC236}">
                <a16:creationId xmlns:a16="http://schemas.microsoft.com/office/drawing/2014/main" id="{475704E1-6DE3-46F7-990A-1A4A9467262A}"/>
              </a:ext>
            </a:extLst>
          </p:cNvPr>
          <p:cNvSpPr>
            <a:spLocks noGrp="1"/>
          </p:cNvSpPr>
          <p:nvPr>
            <p:ph type="pic" sz="quarter" idx="21" hasCustomPrompt="1"/>
          </p:nvPr>
        </p:nvSpPr>
        <p:spPr>
          <a:xfrm>
            <a:off x="6210302" y="0"/>
            <a:ext cx="5981697" cy="6858000"/>
          </a:xfrm>
          <a:prstGeom prst="rect">
            <a:avLst/>
          </a:prstGeom>
          <a:solidFill>
            <a:schemeClr val="bg1">
              <a:lumMod val="95000"/>
            </a:schemeClr>
          </a:solidFill>
        </p:spPr>
        <p:txBody>
          <a:bodyPr tIns="504000" anchor="ctr">
            <a:normAutofit/>
          </a:bodyPr>
          <a:lstStyle>
            <a:lvl1pPr marL="0" indent="0" algn="ctr">
              <a:lnSpc>
                <a:spcPct val="80000"/>
              </a:lnSpc>
              <a:spcAft>
                <a:spcPts val="0"/>
              </a:spcAft>
              <a:buFontTx/>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2" name="Title 1">
            <a:extLst>
              <a:ext uri="{FF2B5EF4-FFF2-40B4-BE49-F238E27FC236}">
                <a16:creationId xmlns:a16="http://schemas.microsoft.com/office/drawing/2014/main" id="{93605842-F2AC-440D-8EA3-6B4A10536451}"/>
              </a:ext>
            </a:extLst>
          </p:cNvPr>
          <p:cNvSpPr>
            <a:spLocks noGrp="1"/>
          </p:cNvSpPr>
          <p:nvPr>
            <p:ph type="title" hasCustomPrompt="1"/>
          </p:nvPr>
        </p:nvSpPr>
        <p:spPr>
          <a:xfrm>
            <a:off x="661155" y="1815550"/>
            <a:ext cx="4896000" cy="215445"/>
          </a:xfrm>
        </p:spPr>
        <p:txBody>
          <a:bodyPr anchor="b"/>
          <a:lstStyle>
            <a:lvl1pPr>
              <a:defRPr sz="1600" b="1">
                <a:solidFill>
                  <a:schemeClr val="accent1"/>
                </a:solidFill>
                <a:latin typeface="Arial" panose="020B0604020202020204" pitchFamily="34" charset="0"/>
                <a:cs typeface="Arial" panose="020B0604020202020204" pitchFamily="34" charset="0"/>
              </a:defRPr>
            </a:lvl1pPr>
          </a:lstStyle>
          <a:p>
            <a:r>
              <a:rPr lang="en-GB" dirty="0"/>
              <a:t>Project or service title</a:t>
            </a:r>
          </a:p>
        </p:txBody>
      </p:sp>
      <p:sp>
        <p:nvSpPr>
          <p:cNvPr id="3" name="Text Placeholder 2">
            <a:extLst>
              <a:ext uri="{FF2B5EF4-FFF2-40B4-BE49-F238E27FC236}">
                <a16:creationId xmlns:a16="http://schemas.microsoft.com/office/drawing/2014/main" id="{74CDF39B-77D8-4B38-9BD8-B41B19EE50CB}"/>
              </a:ext>
            </a:extLst>
          </p:cNvPr>
          <p:cNvSpPr>
            <a:spLocks noGrp="1"/>
          </p:cNvSpPr>
          <p:nvPr>
            <p:ph type="body" sz="quarter" idx="23" hasCustomPrompt="1"/>
          </p:nvPr>
        </p:nvSpPr>
        <p:spPr>
          <a:xfrm>
            <a:off x="661155" y="2195704"/>
            <a:ext cx="4897436" cy="2542517"/>
          </a:xfrm>
          <a:prstGeom prst="rect">
            <a:avLst/>
          </a:prstGeom>
        </p:spPr>
        <p:txBody>
          <a:bodyPr lIns="0" tIns="0" rIns="0" bIns="0"/>
          <a:lstStyle>
            <a:lvl1pPr marL="0" indent="0">
              <a:buNone/>
              <a:defRPr sz="4000"/>
            </a:lvl1pPr>
            <a:lvl2pPr>
              <a:defRPr sz="4000"/>
            </a:lvl2pPr>
            <a:lvl3pPr>
              <a:defRPr sz="4000"/>
            </a:lvl3pPr>
            <a:lvl4pPr>
              <a:defRPr sz="4000"/>
            </a:lvl4pPr>
            <a:lvl5pPr>
              <a:defRPr sz="4000"/>
            </a:lvl5pPr>
          </a:lstStyle>
          <a:p>
            <a:pPr lvl="0"/>
            <a:r>
              <a:rPr lang="en-GB" dirty="0"/>
              <a:t>Value statement</a:t>
            </a:r>
          </a:p>
        </p:txBody>
      </p:sp>
      <p:sp>
        <p:nvSpPr>
          <p:cNvPr id="14" name="Text Placeholder 17">
            <a:extLst>
              <a:ext uri="{FF2B5EF4-FFF2-40B4-BE49-F238E27FC236}">
                <a16:creationId xmlns:a16="http://schemas.microsoft.com/office/drawing/2014/main" id="{7CC72B0B-AE2C-4947-B262-3AD4F0B3E0EA}"/>
              </a:ext>
            </a:extLst>
          </p:cNvPr>
          <p:cNvSpPr>
            <a:spLocks noGrp="1"/>
          </p:cNvSpPr>
          <p:nvPr>
            <p:ph type="body" sz="quarter" idx="22" hasCustomPrompt="1"/>
          </p:nvPr>
        </p:nvSpPr>
        <p:spPr>
          <a:xfrm>
            <a:off x="661155" y="4798909"/>
            <a:ext cx="4896000" cy="651861"/>
          </a:xfrm>
          <a:prstGeom prst="rect">
            <a:avLst/>
          </a:prstGeom>
        </p:spPr>
        <p:txBody>
          <a:bodyPr lIns="0" tIns="0" rIns="0" bIns="0">
            <a:noAutofit/>
          </a:bodyPr>
          <a:lstStyle>
            <a:lvl1pPr marL="0" indent="0">
              <a:lnSpc>
                <a:spcPct val="100000"/>
              </a:lnSpc>
              <a:spcBef>
                <a:spcPts val="0"/>
              </a:spcBef>
              <a:buFontTx/>
              <a:buNone/>
              <a:defRPr sz="1600">
                <a:solidFill>
                  <a:schemeClr val="tx1"/>
                </a:solidFill>
                <a:latin typeface="Times New Roman" panose="02020603050405020304" pitchFamily="18" charset="0"/>
                <a:cs typeface="Times New Roman" panose="02020603050405020304" pitchFamily="18" charset="0"/>
              </a:defRPr>
            </a:lvl1pPr>
          </a:lstStyle>
          <a:p>
            <a:pPr lvl="0"/>
            <a:r>
              <a:rPr lang="en-GB" dirty="0"/>
              <a:t>16pt Supporting copy, 25 words</a:t>
            </a:r>
          </a:p>
        </p:txBody>
      </p:sp>
      <p:sp>
        <p:nvSpPr>
          <p:cNvPr id="5" name="Text Placeholder 4">
            <a:extLst>
              <a:ext uri="{FF2B5EF4-FFF2-40B4-BE49-F238E27FC236}">
                <a16:creationId xmlns:a16="http://schemas.microsoft.com/office/drawing/2014/main" id="{444511A1-0BCD-484A-B3F4-35C2F6F2284A}"/>
              </a:ext>
            </a:extLst>
          </p:cNvPr>
          <p:cNvSpPr>
            <a:spLocks noGrp="1"/>
          </p:cNvSpPr>
          <p:nvPr>
            <p:ph type="body" sz="quarter" idx="25" hasCustomPrompt="1"/>
          </p:nvPr>
        </p:nvSpPr>
        <p:spPr>
          <a:xfrm>
            <a:off x="661155" y="6172200"/>
            <a:ext cx="4896000" cy="236538"/>
          </a:xfrm>
        </p:spPr>
        <p:txBody>
          <a:bodyPr anchor="b">
            <a:noAutofit/>
          </a:bodyPr>
          <a:lstStyle>
            <a:lvl1pPr marL="0" indent="0">
              <a:buNone/>
              <a:defRPr sz="1200"/>
            </a:lvl1pPr>
          </a:lstStyle>
          <a:p>
            <a:pPr lvl="0"/>
            <a:r>
              <a:rPr lang="en-GB" dirty="0"/>
              <a:t>Image caption</a:t>
            </a:r>
          </a:p>
        </p:txBody>
      </p:sp>
      <p:sp>
        <p:nvSpPr>
          <p:cNvPr id="6" name="Footer Placeholder 5">
            <a:extLst>
              <a:ext uri="{FF2B5EF4-FFF2-40B4-BE49-F238E27FC236}">
                <a16:creationId xmlns:a16="http://schemas.microsoft.com/office/drawing/2014/main" id="{9B43173B-B80B-4919-82C0-407E51C4FFF0}"/>
              </a:ext>
            </a:extLst>
          </p:cNvPr>
          <p:cNvSpPr>
            <a:spLocks noGrp="1"/>
          </p:cNvSpPr>
          <p:nvPr>
            <p:ph type="ftr" sz="quarter" idx="26"/>
          </p:nvPr>
        </p:nvSpPr>
        <p:spPr/>
        <p:txBody>
          <a:bodyPr/>
          <a:lstStyle/>
          <a:p>
            <a:endParaRPr lang="en-GB" dirty="0"/>
          </a:p>
        </p:txBody>
      </p:sp>
      <p:sp>
        <p:nvSpPr>
          <p:cNvPr id="7" name="Slide Number Placeholder 6">
            <a:extLst>
              <a:ext uri="{FF2B5EF4-FFF2-40B4-BE49-F238E27FC236}">
                <a16:creationId xmlns:a16="http://schemas.microsoft.com/office/drawing/2014/main" id="{7DF70242-E67D-4CC0-B6E0-04FF3307AE6D}"/>
              </a:ext>
            </a:extLst>
          </p:cNvPr>
          <p:cNvSpPr>
            <a:spLocks noGrp="1"/>
          </p:cNvSpPr>
          <p:nvPr>
            <p:ph type="sldNum" sz="quarter" idx="27"/>
          </p:nvPr>
        </p:nvSpPr>
        <p:spPr/>
        <p:txBody>
          <a:bodyPr/>
          <a:lstStyle/>
          <a:p>
            <a:fld id="{1BE232AB-0B06-425F-9ADD-32A9A3D01189}" type="slidenum">
              <a:rPr lang="en-GB" smtClean="0"/>
              <a:pPr/>
              <a:t>‹#›</a:t>
            </a:fld>
            <a:endParaRPr lang="en-GB" dirty="0"/>
          </a:p>
        </p:txBody>
      </p:sp>
      <p:sp>
        <p:nvSpPr>
          <p:cNvPr id="10" name="Copyright">
            <a:extLst>
              <a:ext uri="{FF2B5EF4-FFF2-40B4-BE49-F238E27FC236}">
                <a16:creationId xmlns:a16="http://schemas.microsoft.com/office/drawing/2014/main" id="{58A093A2-8ED3-43CD-B950-888106990D8D}"/>
              </a:ext>
            </a:extLst>
          </p:cNvPr>
          <p:cNvSpPr>
            <a:spLocks noGrp="1"/>
          </p:cNvSpPr>
          <p:nvPr>
            <p:ph type="body" sz="quarter" idx="28" hasCustomPrompt="1"/>
          </p:nvPr>
        </p:nvSpPr>
        <p:spPr>
          <a:xfrm rot="16200000">
            <a:off x="9291598" y="3932095"/>
            <a:ext cx="4356125"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Tree>
    <p:extLst>
      <p:ext uri="{BB962C8B-B14F-4D97-AF65-F5344CB8AC3E}">
        <p14:creationId xmlns:p14="http://schemas.microsoft.com/office/powerpoint/2010/main" val="31709340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ase Study 3">
    <p:bg>
      <p:bgPr>
        <a:solidFill>
          <a:srgbClr val="E61E28"/>
        </a:solidFill>
        <a:effectLst/>
      </p:bgPr>
    </p:bg>
    <p:spTree>
      <p:nvGrpSpPr>
        <p:cNvPr id="1" name=""/>
        <p:cNvGrpSpPr/>
        <p:nvPr/>
      </p:nvGrpSpPr>
      <p:grpSpPr>
        <a:xfrm>
          <a:off x="0" y="0"/>
          <a:ext cx="0" cy="0"/>
          <a:chOff x="0" y="0"/>
          <a:chExt cx="0" cy="0"/>
        </a:xfrm>
      </p:grpSpPr>
      <p:sp>
        <p:nvSpPr>
          <p:cNvPr id="11" name="Picture Placeholder 2">
            <a:extLst>
              <a:ext uri="{FF2B5EF4-FFF2-40B4-BE49-F238E27FC236}">
                <a16:creationId xmlns:a16="http://schemas.microsoft.com/office/drawing/2014/main" id="{475704E1-6DE3-46F7-990A-1A4A9467262A}"/>
              </a:ext>
            </a:extLst>
          </p:cNvPr>
          <p:cNvSpPr>
            <a:spLocks noGrp="1"/>
          </p:cNvSpPr>
          <p:nvPr>
            <p:ph type="pic" sz="quarter" idx="21" hasCustomPrompt="1"/>
          </p:nvPr>
        </p:nvSpPr>
        <p:spPr>
          <a:xfrm>
            <a:off x="6210300" y="0"/>
            <a:ext cx="5981700" cy="6858000"/>
          </a:xfrm>
          <a:prstGeom prst="rect">
            <a:avLst/>
          </a:prstGeom>
          <a:solidFill>
            <a:schemeClr val="bg1">
              <a:lumMod val="95000"/>
            </a:schemeClr>
          </a:solidFill>
        </p:spPr>
        <p:txBody>
          <a:bodyPr tIns="504000" anchor="ctr">
            <a:normAutofit/>
          </a:bodyPr>
          <a:lstStyle>
            <a:lvl1pPr marL="0" indent="0" algn="ctr">
              <a:lnSpc>
                <a:spcPct val="80000"/>
              </a:lnSpc>
              <a:spcAft>
                <a:spcPts val="0"/>
              </a:spcAft>
              <a:buFontTx/>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2" name="Title 1">
            <a:extLst>
              <a:ext uri="{FF2B5EF4-FFF2-40B4-BE49-F238E27FC236}">
                <a16:creationId xmlns:a16="http://schemas.microsoft.com/office/drawing/2014/main" id="{93605842-F2AC-440D-8EA3-6B4A10536451}"/>
              </a:ext>
            </a:extLst>
          </p:cNvPr>
          <p:cNvSpPr>
            <a:spLocks noGrp="1"/>
          </p:cNvSpPr>
          <p:nvPr>
            <p:ph type="title" hasCustomPrompt="1"/>
          </p:nvPr>
        </p:nvSpPr>
        <p:spPr>
          <a:xfrm>
            <a:off x="660437" y="1815550"/>
            <a:ext cx="4896000" cy="215445"/>
          </a:xfrm>
        </p:spPr>
        <p:txBody>
          <a:bodyPr anchor="b"/>
          <a:lstStyle>
            <a:lvl1pPr>
              <a:defRPr sz="1600" b="1">
                <a:solidFill>
                  <a:schemeClr val="bg1"/>
                </a:solidFill>
                <a:latin typeface="Arial" panose="020B0604020202020204" pitchFamily="34" charset="0"/>
                <a:cs typeface="Arial" panose="020B0604020202020204" pitchFamily="34" charset="0"/>
              </a:defRPr>
            </a:lvl1pPr>
          </a:lstStyle>
          <a:p>
            <a:r>
              <a:rPr lang="en-GB" dirty="0"/>
              <a:t>Project or service title</a:t>
            </a:r>
          </a:p>
        </p:txBody>
      </p:sp>
      <p:sp>
        <p:nvSpPr>
          <p:cNvPr id="3" name="Text Placeholder 2">
            <a:extLst>
              <a:ext uri="{FF2B5EF4-FFF2-40B4-BE49-F238E27FC236}">
                <a16:creationId xmlns:a16="http://schemas.microsoft.com/office/drawing/2014/main" id="{74CDF39B-77D8-4B38-9BD8-B41B19EE50CB}"/>
              </a:ext>
            </a:extLst>
          </p:cNvPr>
          <p:cNvSpPr>
            <a:spLocks noGrp="1"/>
          </p:cNvSpPr>
          <p:nvPr>
            <p:ph type="body" sz="quarter" idx="23" hasCustomPrompt="1"/>
          </p:nvPr>
        </p:nvSpPr>
        <p:spPr>
          <a:xfrm>
            <a:off x="660437" y="2195704"/>
            <a:ext cx="4897436" cy="2542517"/>
          </a:xfrm>
          <a:prstGeom prst="rect">
            <a:avLst/>
          </a:prstGeom>
        </p:spPr>
        <p:txBody>
          <a:bodyPr lIns="0" tIns="0" rIns="0" bIns="0"/>
          <a:lstStyle>
            <a:lvl1pPr marL="0" indent="0">
              <a:buNone/>
              <a:defRPr sz="4000">
                <a:solidFill>
                  <a:schemeClr val="bg1"/>
                </a:solidFill>
              </a:defRPr>
            </a:lvl1pPr>
            <a:lvl2pPr>
              <a:defRPr sz="4000"/>
            </a:lvl2pPr>
            <a:lvl3pPr>
              <a:defRPr sz="4000"/>
            </a:lvl3pPr>
            <a:lvl4pPr>
              <a:defRPr sz="4000"/>
            </a:lvl4pPr>
            <a:lvl5pPr>
              <a:defRPr sz="4000"/>
            </a:lvl5pPr>
          </a:lstStyle>
          <a:p>
            <a:pPr lvl="0"/>
            <a:r>
              <a:rPr lang="en-GB" dirty="0"/>
              <a:t>Value statement</a:t>
            </a:r>
          </a:p>
        </p:txBody>
      </p:sp>
      <p:sp>
        <p:nvSpPr>
          <p:cNvPr id="14" name="Text Placeholder 17">
            <a:extLst>
              <a:ext uri="{FF2B5EF4-FFF2-40B4-BE49-F238E27FC236}">
                <a16:creationId xmlns:a16="http://schemas.microsoft.com/office/drawing/2014/main" id="{7CC72B0B-AE2C-4947-B262-3AD4F0B3E0EA}"/>
              </a:ext>
            </a:extLst>
          </p:cNvPr>
          <p:cNvSpPr>
            <a:spLocks noGrp="1"/>
          </p:cNvSpPr>
          <p:nvPr>
            <p:ph type="body" sz="quarter" idx="22" hasCustomPrompt="1"/>
          </p:nvPr>
        </p:nvSpPr>
        <p:spPr>
          <a:xfrm>
            <a:off x="660437" y="4798909"/>
            <a:ext cx="4896000" cy="651861"/>
          </a:xfrm>
          <a:prstGeom prst="rect">
            <a:avLst/>
          </a:prstGeom>
        </p:spPr>
        <p:txBody>
          <a:bodyPr lIns="0" tIns="0" rIns="0" bIns="0">
            <a:noAutofit/>
          </a:bodyPr>
          <a:lstStyle>
            <a:lvl1pPr marL="0" indent="0">
              <a:lnSpc>
                <a:spcPct val="100000"/>
              </a:lnSpc>
              <a:spcBef>
                <a:spcPts val="0"/>
              </a:spcBef>
              <a:buFontTx/>
              <a:buNone/>
              <a:defRPr sz="1600">
                <a:solidFill>
                  <a:schemeClr val="bg1"/>
                </a:solidFill>
                <a:latin typeface="Times New Roman" panose="02020603050405020304" pitchFamily="18" charset="0"/>
                <a:cs typeface="Times New Roman" panose="02020603050405020304" pitchFamily="18" charset="0"/>
              </a:defRPr>
            </a:lvl1pPr>
          </a:lstStyle>
          <a:p>
            <a:pPr lvl="0"/>
            <a:r>
              <a:rPr lang="en-GB" dirty="0"/>
              <a:t>16pt Supporting copy, 25 words</a:t>
            </a:r>
          </a:p>
        </p:txBody>
      </p:sp>
      <p:sp>
        <p:nvSpPr>
          <p:cNvPr id="5" name="Text Placeholder 4">
            <a:extLst>
              <a:ext uri="{FF2B5EF4-FFF2-40B4-BE49-F238E27FC236}">
                <a16:creationId xmlns:a16="http://schemas.microsoft.com/office/drawing/2014/main" id="{444511A1-0BCD-484A-B3F4-35C2F6F2284A}"/>
              </a:ext>
            </a:extLst>
          </p:cNvPr>
          <p:cNvSpPr>
            <a:spLocks noGrp="1"/>
          </p:cNvSpPr>
          <p:nvPr>
            <p:ph type="body" sz="quarter" idx="25" hasCustomPrompt="1"/>
          </p:nvPr>
        </p:nvSpPr>
        <p:spPr>
          <a:xfrm>
            <a:off x="660437" y="6172200"/>
            <a:ext cx="4896000" cy="236538"/>
          </a:xfrm>
        </p:spPr>
        <p:txBody>
          <a:bodyPr anchor="b">
            <a:noAutofit/>
          </a:bodyPr>
          <a:lstStyle>
            <a:lvl1pPr marL="0" indent="0">
              <a:buNone/>
              <a:defRPr sz="1200">
                <a:solidFill>
                  <a:schemeClr val="bg1"/>
                </a:solidFill>
              </a:defRPr>
            </a:lvl1pPr>
          </a:lstStyle>
          <a:p>
            <a:pPr lvl="0"/>
            <a:r>
              <a:rPr lang="en-GB" dirty="0"/>
              <a:t>Image caption</a:t>
            </a:r>
          </a:p>
        </p:txBody>
      </p:sp>
      <p:sp>
        <p:nvSpPr>
          <p:cNvPr id="6" name="Footer Placeholder 5">
            <a:extLst>
              <a:ext uri="{FF2B5EF4-FFF2-40B4-BE49-F238E27FC236}">
                <a16:creationId xmlns:a16="http://schemas.microsoft.com/office/drawing/2014/main" id="{9B43173B-B80B-4919-82C0-407E51C4FFF0}"/>
              </a:ext>
            </a:extLst>
          </p:cNvPr>
          <p:cNvSpPr>
            <a:spLocks noGrp="1"/>
          </p:cNvSpPr>
          <p:nvPr>
            <p:ph type="ftr" sz="quarter" idx="26"/>
          </p:nvPr>
        </p:nvSpPr>
        <p:spPr/>
        <p:txBody>
          <a:bodyPr/>
          <a:lstStyle>
            <a:lvl1pPr>
              <a:defRPr>
                <a:solidFill>
                  <a:schemeClr val="bg1"/>
                </a:solidFill>
              </a:defRPr>
            </a:lvl1pPr>
          </a:lstStyle>
          <a:p>
            <a:endParaRPr lang="en-GB" dirty="0"/>
          </a:p>
        </p:txBody>
      </p:sp>
      <p:sp>
        <p:nvSpPr>
          <p:cNvPr id="7" name="Slide Number Placeholder 6">
            <a:extLst>
              <a:ext uri="{FF2B5EF4-FFF2-40B4-BE49-F238E27FC236}">
                <a16:creationId xmlns:a16="http://schemas.microsoft.com/office/drawing/2014/main" id="{7DF70242-E67D-4CC0-B6E0-04FF3307AE6D}"/>
              </a:ext>
            </a:extLst>
          </p:cNvPr>
          <p:cNvSpPr>
            <a:spLocks noGrp="1"/>
          </p:cNvSpPr>
          <p:nvPr>
            <p:ph type="sldNum" sz="quarter" idx="27"/>
          </p:nvPr>
        </p:nvSpPr>
        <p:spPr/>
        <p:txBody>
          <a:bodyPr/>
          <a:lstStyle>
            <a:lvl1pPr>
              <a:defRPr>
                <a:solidFill>
                  <a:schemeClr val="bg1"/>
                </a:solidFill>
              </a:defRPr>
            </a:lvl1pPr>
          </a:lstStyle>
          <a:p>
            <a:fld id="{1BE232AB-0B06-425F-9ADD-32A9A3D01189}" type="slidenum">
              <a:rPr lang="en-GB" smtClean="0"/>
              <a:pPr/>
              <a:t>‹#›</a:t>
            </a:fld>
            <a:endParaRPr lang="en-GB" dirty="0"/>
          </a:p>
        </p:txBody>
      </p:sp>
      <p:sp>
        <p:nvSpPr>
          <p:cNvPr id="10" name="Copyright">
            <a:extLst>
              <a:ext uri="{FF2B5EF4-FFF2-40B4-BE49-F238E27FC236}">
                <a16:creationId xmlns:a16="http://schemas.microsoft.com/office/drawing/2014/main" id="{AAEC3064-9F37-42F0-B69D-798280580D8A}"/>
              </a:ext>
            </a:extLst>
          </p:cNvPr>
          <p:cNvSpPr>
            <a:spLocks noGrp="1"/>
          </p:cNvSpPr>
          <p:nvPr>
            <p:ph type="body" sz="quarter" idx="28" hasCustomPrompt="1"/>
          </p:nvPr>
        </p:nvSpPr>
        <p:spPr>
          <a:xfrm rot="16200000">
            <a:off x="9291598" y="3932095"/>
            <a:ext cx="4356125"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Tree>
    <p:extLst>
      <p:ext uri="{BB962C8B-B14F-4D97-AF65-F5344CB8AC3E}">
        <p14:creationId xmlns:p14="http://schemas.microsoft.com/office/powerpoint/2010/main" val="28509963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Impact statement">
    <p:spTree>
      <p:nvGrpSpPr>
        <p:cNvPr id="1" name=""/>
        <p:cNvGrpSpPr/>
        <p:nvPr/>
      </p:nvGrpSpPr>
      <p:grpSpPr>
        <a:xfrm>
          <a:off x="0" y="0"/>
          <a:ext cx="0" cy="0"/>
          <a:chOff x="0" y="0"/>
          <a:chExt cx="0" cy="0"/>
        </a:xfrm>
      </p:grpSpPr>
      <p:sp>
        <p:nvSpPr>
          <p:cNvPr id="11" name="Picture Placeholder 2">
            <a:extLst>
              <a:ext uri="{FF2B5EF4-FFF2-40B4-BE49-F238E27FC236}">
                <a16:creationId xmlns:a16="http://schemas.microsoft.com/office/drawing/2014/main" id="{475704E1-6DE3-46F7-990A-1A4A9467262A}"/>
              </a:ext>
            </a:extLst>
          </p:cNvPr>
          <p:cNvSpPr>
            <a:spLocks noGrp="1"/>
          </p:cNvSpPr>
          <p:nvPr>
            <p:ph type="pic" sz="quarter" idx="21" hasCustomPrompt="1"/>
          </p:nvPr>
        </p:nvSpPr>
        <p:spPr>
          <a:xfrm>
            <a:off x="0" y="0"/>
            <a:ext cx="12192000" cy="6858000"/>
          </a:xfrm>
          <a:prstGeom prst="rect">
            <a:avLst/>
          </a:prstGeom>
          <a:solidFill>
            <a:schemeClr val="bg1">
              <a:lumMod val="95000"/>
            </a:schemeClr>
          </a:solidFill>
        </p:spPr>
        <p:txBody>
          <a:bodyPr lIns="0" tIns="504000" anchor="ctr">
            <a:normAutofit/>
          </a:bodyPr>
          <a:lstStyle>
            <a:lvl1pPr marL="0" indent="0" algn="ctr">
              <a:lnSpc>
                <a:spcPct val="80000"/>
              </a:lnSpc>
              <a:spcAft>
                <a:spcPts val="0"/>
              </a:spcAft>
              <a:buFontTx/>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10" name="Title 1">
            <a:extLst>
              <a:ext uri="{FF2B5EF4-FFF2-40B4-BE49-F238E27FC236}">
                <a16:creationId xmlns:a16="http://schemas.microsoft.com/office/drawing/2014/main" id="{01FE53F9-F5EA-4BE2-88BA-EFAE32BFADA1}"/>
              </a:ext>
            </a:extLst>
          </p:cNvPr>
          <p:cNvSpPr>
            <a:spLocks noGrp="1"/>
          </p:cNvSpPr>
          <p:nvPr>
            <p:ph type="title" hasCustomPrompt="1"/>
          </p:nvPr>
        </p:nvSpPr>
        <p:spPr>
          <a:xfrm>
            <a:off x="6210298" y="2449607"/>
            <a:ext cx="5324400" cy="215445"/>
          </a:xfrm>
        </p:spPr>
        <p:txBody>
          <a:bodyPr anchor="b"/>
          <a:lstStyle>
            <a:lvl1pPr>
              <a:defRPr sz="1600" b="1">
                <a:solidFill>
                  <a:schemeClr val="bg1"/>
                </a:solidFill>
                <a:latin typeface="Arial" panose="020B0604020202020204" pitchFamily="34" charset="0"/>
                <a:cs typeface="Arial" panose="020B0604020202020204" pitchFamily="34" charset="0"/>
              </a:defRPr>
            </a:lvl1pPr>
          </a:lstStyle>
          <a:p>
            <a:r>
              <a:rPr lang="en-GB" dirty="0"/>
              <a:t>Optional heading</a:t>
            </a:r>
          </a:p>
        </p:txBody>
      </p:sp>
      <p:sp>
        <p:nvSpPr>
          <p:cNvPr id="13" name="Text Placeholder 2">
            <a:extLst>
              <a:ext uri="{FF2B5EF4-FFF2-40B4-BE49-F238E27FC236}">
                <a16:creationId xmlns:a16="http://schemas.microsoft.com/office/drawing/2014/main" id="{5358D72D-3682-4C24-8D74-1B66D5758211}"/>
              </a:ext>
            </a:extLst>
          </p:cNvPr>
          <p:cNvSpPr>
            <a:spLocks noGrp="1"/>
          </p:cNvSpPr>
          <p:nvPr>
            <p:ph type="body" sz="quarter" idx="26" hasCustomPrompt="1"/>
          </p:nvPr>
        </p:nvSpPr>
        <p:spPr>
          <a:xfrm>
            <a:off x="6210298" y="2829762"/>
            <a:ext cx="5324400" cy="1233295"/>
          </a:xfrm>
          <a:prstGeom prst="rect">
            <a:avLst/>
          </a:prstGeom>
        </p:spPr>
        <p:txBody>
          <a:bodyPr lIns="0" tIns="0" rIns="0" bIns="0"/>
          <a:lstStyle>
            <a:lvl1pPr marL="0" indent="0">
              <a:buNone/>
              <a:defRPr sz="4000">
                <a:solidFill>
                  <a:schemeClr val="bg1"/>
                </a:solidFill>
              </a:defRPr>
            </a:lvl1pPr>
            <a:lvl2pPr>
              <a:defRPr sz="4000"/>
            </a:lvl2pPr>
            <a:lvl3pPr>
              <a:defRPr sz="4000"/>
            </a:lvl3pPr>
            <a:lvl4pPr>
              <a:defRPr sz="4000"/>
            </a:lvl4pPr>
            <a:lvl5pPr>
              <a:defRPr sz="4000"/>
            </a:lvl5pPr>
          </a:lstStyle>
          <a:p>
            <a:pPr lvl="0"/>
            <a:r>
              <a:rPr lang="en-GB" dirty="0"/>
              <a:t>Value statement or headline.</a:t>
            </a:r>
          </a:p>
        </p:txBody>
      </p:sp>
      <p:sp>
        <p:nvSpPr>
          <p:cNvPr id="14" name="Text Placeholder 4">
            <a:extLst>
              <a:ext uri="{FF2B5EF4-FFF2-40B4-BE49-F238E27FC236}">
                <a16:creationId xmlns:a16="http://schemas.microsoft.com/office/drawing/2014/main" id="{528C92DC-D9EA-4F1E-A648-F7F213DBFBDC}"/>
              </a:ext>
            </a:extLst>
          </p:cNvPr>
          <p:cNvSpPr>
            <a:spLocks noGrp="1"/>
          </p:cNvSpPr>
          <p:nvPr>
            <p:ph type="body" sz="quarter" idx="27" hasCustomPrompt="1"/>
          </p:nvPr>
        </p:nvSpPr>
        <p:spPr>
          <a:xfrm>
            <a:off x="6210411" y="6169025"/>
            <a:ext cx="5322534" cy="236538"/>
          </a:xfrm>
        </p:spPr>
        <p:txBody>
          <a:bodyPr anchor="b">
            <a:noAutofit/>
          </a:bodyPr>
          <a:lstStyle>
            <a:lvl1pPr marL="0" indent="0">
              <a:buNone/>
              <a:defRPr sz="1200">
                <a:solidFill>
                  <a:schemeClr val="bg1"/>
                </a:solidFill>
              </a:defRPr>
            </a:lvl1pPr>
          </a:lstStyle>
          <a:p>
            <a:pPr lvl="0"/>
            <a:r>
              <a:rPr lang="en-GB" dirty="0"/>
              <a:t>Image caption</a:t>
            </a:r>
          </a:p>
        </p:txBody>
      </p:sp>
      <p:sp>
        <p:nvSpPr>
          <p:cNvPr id="2" name="Footer Placeholder 1">
            <a:extLst>
              <a:ext uri="{FF2B5EF4-FFF2-40B4-BE49-F238E27FC236}">
                <a16:creationId xmlns:a16="http://schemas.microsoft.com/office/drawing/2014/main" id="{0EFB5752-C9F0-4ED5-8347-076F042390CA}"/>
              </a:ext>
            </a:extLst>
          </p:cNvPr>
          <p:cNvSpPr>
            <a:spLocks noGrp="1"/>
          </p:cNvSpPr>
          <p:nvPr>
            <p:ph type="ftr" sz="quarter" idx="28"/>
          </p:nvPr>
        </p:nvSpPr>
        <p:spPr/>
        <p:txBody>
          <a:bodyPr/>
          <a:lstStyle>
            <a:lvl1pPr>
              <a:defRPr>
                <a:solidFill>
                  <a:schemeClr val="bg2"/>
                </a:solidFill>
              </a:defRPr>
            </a:lvl1pPr>
          </a:lstStyle>
          <a:p>
            <a:endParaRPr lang="en-GB" dirty="0"/>
          </a:p>
        </p:txBody>
      </p:sp>
      <p:sp>
        <p:nvSpPr>
          <p:cNvPr id="4" name="Slide Number Placeholder 3">
            <a:extLst>
              <a:ext uri="{FF2B5EF4-FFF2-40B4-BE49-F238E27FC236}">
                <a16:creationId xmlns:a16="http://schemas.microsoft.com/office/drawing/2014/main" id="{245DCA93-8550-4F0B-8AD2-EB331604A3F5}"/>
              </a:ext>
            </a:extLst>
          </p:cNvPr>
          <p:cNvSpPr>
            <a:spLocks noGrp="1"/>
          </p:cNvSpPr>
          <p:nvPr>
            <p:ph type="sldNum" sz="quarter" idx="29"/>
          </p:nvPr>
        </p:nvSpPr>
        <p:spPr/>
        <p:txBody>
          <a:bodyPr/>
          <a:lstStyle>
            <a:lvl1pPr>
              <a:defRPr>
                <a:solidFill>
                  <a:schemeClr val="bg2"/>
                </a:solidFill>
              </a:defRPr>
            </a:lvl1pPr>
          </a:lstStyle>
          <a:p>
            <a:fld id="{1BE232AB-0B06-425F-9ADD-32A9A3D01189}" type="slidenum">
              <a:rPr lang="en-GB" smtClean="0"/>
              <a:pPr/>
              <a:t>‹#›</a:t>
            </a:fld>
            <a:endParaRPr lang="en-GB" dirty="0"/>
          </a:p>
        </p:txBody>
      </p:sp>
      <p:sp>
        <p:nvSpPr>
          <p:cNvPr id="15" name="Picture Placeholder 14">
            <a:extLst>
              <a:ext uri="{FF2B5EF4-FFF2-40B4-BE49-F238E27FC236}">
                <a16:creationId xmlns:a16="http://schemas.microsoft.com/office/drawing/2014/main" id="{AA89F144-0437-4158-BDC0-52ACE9C6D93D}"/>
              </a:ext>
            </a:extLst>
          </p:cNvPr>
          <p:cNvSpPr>
            <a:spLocks noGrp="1"/>
          </p:cNvSpPr>
          <p:nvPr>
            <p:ph type="pic" sz="quarter" idx="25" hasCustomPrompt="1"/>
          </p:nvPr>
        </p:nvSpPr>
        <p:spPr>
          <a:xfrm>
            <a:off x="10375384" y="357878"/>
            <a:ext cx="1157804" cy="304111"/>
          </a:xfrm>
          <a:prstGeom prst="rect">
            <a:avLst/>
          </a:prstGeom>
          <a:blipFill dpi="0" rotWithShape="1">
            <a:blip r:embed="rId2">
              <a:extLst>
                <a:ext uri="{96DAC541-7B7A-43D3-8B79-37D633B846F1}">
                  <asvg:svgBlip xmlns:asvg="http://schemas.microsoft.com/office/drawing/2016/SVG/main" r:embed="rId3"/>
                </a:ext>
              </a:extLst>
            </a:blip>
            <a:srcRect/>
            <a:stretch>
              <a:fillRect/>
            </a:stretch>
          </a:blipFill>
        </p:spPr>
        <p:txBody>
          <a:bodyPr/>
          <a:lstStyle>
            <a:lvl1pPr>
              <a:defRPr sz="100">
                <a:noFill/>
              </a:defRPr>
            </a:lvl1pPr>
          </a:lstStyle>
          <a:p>
            <a:endParaRPr/>
          </a:p>
        </p:txBody>
      </p:sp>
      <p:sp>
        <p:nvSpPr>
          <p:cNvPr id="12" name="Text Placeholder 17">
            <a:extLst>
              <a:ext uri="{FF2B5EF4-FFF2-40B4-BE49-F238E27FC236}">
                <a16:creationId xmlns:a16="http://schemas.microsoft.com/office/drawing/2014/main" id="{D9A39177-17B9-4B40-AC65-B8FBC856C19E}"/>
              </a:ext>
            </a:extLst>
          </p:cNvPr>
          <p:cNvSpPr>
            <a:spLocks noGrp="1"/>
          </p:cNvSpPr>
          <p:nvPr>
            <p:ph type="body" sz="quarter" idx="22" hasCustomPrompt="1"/>
          </p:nvPr>
        </p:nvSpPr>
        <p:spPr>
          <a:xfrm>
            <a:off x="6210298" y="4424593"/>
            <a:ext cx="5324400" cy="651861"/>
          </a:xfrm>
          <a:prstGeom prst="rect">
            <a:avLst/>
          </a:prstGeom>
        </p:spPr>
        <p:txBody>
          <a:bodyPr lIns="0" tIns="0" rIns="0" bIns="0">
            <a:noAutofit/>
          </a:bodyPr>
          <a:lstStyle>
            <a:lvl1pPr marL="0" indent="0">
              <a:lnSpc>
                <a:spcPct val="100000"/>
              </a:lnSpc>
              <a:spcBef>
                <a:spcPts val="0"/>
              </a:spcBef>
              <a:buFontTx/>
              <a:buNone/>
              <a:defRPr sz="1600">
                <a:solidFill>
                  <a:schemeClr val="bg1"/>
                </a:solidFill>
                <a:latin typeface="Times New Roman" panose="02020603050405020304" pitchFamily="18" charset="0"/>
                <a:cs typeface="Times New Roman" panose="02020603050405020304" pitchFamily="18" charset="0"/>
              </a:defRPr>
            </a:lvl1pPr>
          </a:lstStyle>
          <a:p>
            <a:pPr lvl="0"/>
            <a:r>
              <a:rPr lang="en-GB" dirty="0"/>
              <a:t>Supporting copy, 25 words</a:t>
            </a:r>
          </a:p>
        </p:txBody>
      </p:sp>
      <p:sp>
        <p:nvSpPr>
          <p:cNvPr id="16" name="Copyright">
            <a:extLst>
              <a:ext uri="{FF2B5EF4-FFF2-40B4-BE49-F238E27FC236}">
                <a16:creationId xmlns:a16="http://schemas.microsoft.com/office/drawing/2014/main" id="{26B28194-B07A-45AB-9333-5AF168E3549B}"/>
              </a:ext>
            </a:extLst>
          </p:cNvPr>
          <p:cNvSpPr>
            <a:spLocks noGrp="1"/>
          </p:cNvSpPr>
          <p:nvPr>
            <p:ph type="body" sz="quarter" idx="30" hasCustomPrompt="1"/>
          </p:nvPr>
        </p:nvSpPr>
        <p:spPr>
          <a:xfrm rot="16200000">
            <a:off x="-1450198" y="3932095"/>
            <a:ext cx="4356125" cy="120705"/>
          </a:xfrm>
        </p:spPr>
        <p:txBody>
          <a:bodyPr anchor="ctr"/>
          <a:lstStyle>
            <a:lvl1pPr marL="0" indent="0" algn="l">
              <a:buNone/>
              <a:defRPr sz="800">
                <a:solidFill>
                  <a:schemeClr val="bg2"/>
                </a:solidFill>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Tree>
    <p:extLst>
      <p:ext uri="{BB962C8B-B14F-4D97-AF65-F5344CB8AC3E}">
        <p14:creationId xmlns:p14="http://schemas.microsoft.com/office/powerpoint/2010/main" val="17666294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 x text or image">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62410B8-7C3D-484E-9302-3E6968656FA1}"/>
              </a:ext>
            </a:extLst>
          </p:cNvPr>
          <p:cNvSpPr>
            <a:spLocks noGrp="1"/>
          </p:cNvSpPr>
          <p:nvPr>
            <p:ph type="title" hasCustomPrompt="1"/>
          </p:nvPr>
        </p:nvSpPr>
        <p:spPr/>
        <p:txBody>
          <a:bodyPr/>
          <a:lstStyle>
            <a:lvl1pPr>
              <a:defRPr/>
            </a:lvl1pPr>
          </a:lstStyle>
          <a:p>
            <a:r>
              <a:rPr lang="en-GB" dirty="0"/>
              <a:t>Slide title</a:t>
            </a:r>
          </a:p>
        </p:txBody>
      </p:sp>
      <p:sp>
        <p:nvSpPr>
          <p:cNvPr id="7" name="Picture Placeholder 16">
            <a:extLst>
              <a:ext uri="{FF2B5EF4-FFF2-40B4-BE49-F238E27FC236}">
                <a16:creationId xmlns:a16="http://schemas.microsoft.com/office/drawing/2014/main" id="{4961DAD4-E8B8-4FF0-A559-111159986D90}"/>
              </a:ext>
            </a:extLst>
          </p:cNvPr>
          <p:cNvSpPr>
            <a:spLocks noGrp="1"/>
          </p:cNvSpPr>
          <p:nvPr>
            <p:ph type="pic" sz="quarter" idx="13" hasCustomPrompt="1"/>
          </p:nvPr>
        </p:nvSpPr>
        <p:spPr>
          <a:xfrm>
            <a:off x="658813" y="1811339"/>
            <a:ext cx="10874375" cy="4354512"/>
          </a:xfrm>
          <a:prstGeom prst="rect">
            <a:avLst/>
          </a:prstGeom>
          <a:solidFill>
            <a:schemeClr val="bg1">
              <a:lumMod val="95000"/>
            </a:schemeClr>
          </a:solidFill>
        </p:spPr>
        <p:txBody>
          <a:bodyPr tIns="504000" anchor="ctr" anchorCtr="0">
            <a:normAutofit/>
          </a:bodyPr>
          <a:lstStyle>
            <a:lvl1pPr marL="0" indent="0" algn="ctr">
              <a:lnSpc>
                <a:spcPct val="80000"/>
              </a:lnSpc>
              <a:spcAft>
                <a:spcPts val="0"/>
              </a:spcAft>
              <a:buFontTx/>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12" name="Footer Placeholder 11">
            <a:extLst>
              <a:ext uri="{FF2B5EF4-FFF2-40B4-BE49-F238E27FC236}">
                <a16:creationId xmlns:a16="http://schemas.microsoft.com/office/drawing/2014/main" id="{D5135014-C08C-4A66-8213-6117EBA0216C}"/>
              </a:ext>
            </a:extLst>
          </p:cNvPr>
          <p:cNvSpPr>
            <a:spLocks noGrp="1"/>
          </p:cNvSpPr>
          <p:nvPr>
            <p:ph type="ftr" sz="quarter" idx="14"/>
          </p:nvPr>
        </p:nvSpPr>
        <p:spPr/>
        <p:txBody>
          <a:bodyPr/>
          <a:lstStyle/>
          <a:p>
            <a:endParaRPr lang="en-GB" dirty="0"/>
          </a:p>
        </p:txBody>
      </p:sp>
      <p:sp>
        <p:nvSpPr>
          <p:cNvPr id="14" name="Slide Number Placeholder 13">
            <a:extLst>
              <a:ext uri="{FF2B5EF4-FFF2-40B4-BE49-F238E27FC236}">
                <a16:creationId xmlns:a16="http://schemas.microsoft.com/office/drawing/2014/main" id="{BC2BD3C9-7B98-4F8C-8059-46844677E92A}"/>
              </a:ext>
            </a:extLst>
          </p:cNvPr>
          <p:cNvSpPr>
            <a:spLocks noGrp="1"/>
          </p:cNvSpPr>
          <p:nvPr>
            <p:ph type="sldNum" sz="quarter" idx="15"/>
          </p:nvPr>
        </p:nvSpPr>
        <p:spPr/>
        <p:txBody>
          <a:bodyPr/>
          <a:lstStyle/>
          <a:p>
            <a:fld id="{1BE232AB-0B06-425F-9ADD-32A9A3D01189}" type="slidenum">
              <a:rPr lang="en-GB" smtClean="0"/>
              <a:pPr/>
              <a:t>‹#›</a:t>
            </a:fld>
            <a:endParaRPr lang="en-GB" dirty="0"/>
          </a:p>
        </p:txBody>
      </p:sp>
      <p:sp>
        <p:nvSpPr>
          <p:cNvPr id="6" name="Copyright">
            <a:extLst>
              <a:ext uri="{FF2B5EF4-FFF2-40B4-BE49-F238E27FC236}">
                <a16:creationId xmlns:a16="http://schemas.microsoft.com/office/drawing/2014/main" id="{74380270-8197-433E-A5D1-E3D82ED4127D}"/>
              </a:ext>
            </a:extLst>
          </p:cNvPr>
          <p:cNvSpPr>
            <a:spLocks noGrp="1"/>
          </p:cNvSpPr>
          <p:nvPr>
            <p:ph type="body" sz="quarter" idx="28" hasCustomPrompt="1"/>
          </p:nvPr>
        </p:nvSpPr>
        <p:spPr>
          <a:xfrm rot="16200000">
            <a:off x="9291598" y="3932095"/>
            <a:ext cx="4356125"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Tree>
    <p:extLst>
      <p:ext uri="{BB962C8B-B14F-4D97-AF65-F5344CB8AC3E}">
        <p14:creationId xmlns:p14="http://schemas.microsoft.com/office/powerpoint/2010/main" val="2336896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 x text or content">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62410B8-7C3D-484E-9302-3E6968656FA1}"/>
              </a:ext>
            </a:extLst>
          </p:cNvPr>
          <p:cNvSpPr>
            <a:spLocks noGrp="1"/>
          </p:cNvSpPr>
          <p:nvPr>
            <p:ph type="title" hasCustomPrompt="1"/>
          </p:nvPr>
        </p:nvSpPr>
        <p:spPr/>
        <p:txBody>
          <a:bodyPr/>
          <a:lstStyle>
            <a:lvl1pPr>
              <a:defRPr/>
            </a:lvl1pPr>
          </a:lstStyle>
          <a:p>
            <a:r>
              <a:rPr lang="en-GB" dirty="0"/>
              <a:t>Slide title</a:t>
            </a:r>
          </a:p>
        </p:txBody>
      </p:sp>
      <p:sp>
        <p:nvSpPr>
          <p:cNvPr id="10" name="Subtitle 2">
            <a:extLst>
              <a:ext uri="{FF2B5EF4-FFF2-40B4-BE49-F238E27FC236}">
                <a16:creationId xmlns:a16="http://schemas.microsoft.com/office/drawing/2014/main" id="{CA740BB2-3E05-438D-A466-10499F9D16BA}"/>
              </a:ext>
            </a:extLst>
          </p:cNvPr>
          <p:cNvSpPr>
            <a:spLocks noGrp="1"/>
          </p:cNvSpPr>
          <p:nvPr>
            <p:ph type="subTitle" idx="1" hasCustomPrompt="1"/>
          </p:nvPr>
        </p:nvSpPr>
        <p:spPr>
          <a:xfrm>
            <a:off x="658814" y="1306800"/>
            <a:ext cx="5322885" cy="246221"/>
          </a:xfrm>
        </p:spPr>
        <p:txBody>
          <a:bodyPr lIns="0" tIns="0" rIns="0" bIns="0">
            <a:noAutofit/>
          </a:bodyPr>
          <a:lstStyle>
            <a:lvl1pPr marL="0" indent="0" algn="l">
              <a:buNone/>
              <a:defRPr lang="en-GB" sz="1600" b="1" kern="1200" dirty="0">
                <a:solidFill>
                  <a:schemeClr val="accent1"/>
                </a:solidFill>
                <a:latin typeface="Arial" panose="020B0604020202020204" pitchFamily="34" charset="0"/>
                <a:ea typeface="+mn-ea"/>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100000"/>
              </a:lnSpc>
              <a:spcBef>
                <a:spcPts val="1000"/>
              </a:spcBef>
              <a:buFontTx/>
              <a:buNone/>
            </a:pPr>
            <a:r>
              <a:rPr lang="en-GB" dirty="0"/>
              <a:t>Optional heading</a:t>
            </a:r>
          </a:p>
        </p:txBody>
      </p:sp>
      <p:sp>
        <p:nvSpPr>
          <p:cNvPr id="17" name="Text placeholder 2">
            <a:extLst>
              <a:ext uri="{FF2B5EF4-FFF2-40B4-BE49-F238E27FC236}">
                <a16:creationId xmlns:a16="http://schemas.microsoft.com/office/drawing/2014/main" id="{7C9E77EB-1FC1-41DE-9575-67E0CB6106D5}"/>
              </a:ext>
            </a:extLst>
          </p:cNvPr>
          <p:cNvSpPr>
            <a:spLocks noGrp="1"/>
          </p:cNvSpPr>
          <p:nvPr>
            <p:ph sz="quarter" idx="16" hasCustomPrompt="1"/>
          </p:nvPr>
        </p:nvSpPr>
        <p:spPr>
          <a:xfrm>
            <a:off x="658813" y="1811339"/>
            <a:ext cx="10874375" cy="4354512"/>
          </a:xfrm>
        </p:spPr>
        <p:txBody>
          <a:bodyPr/>
          <a:lstStyle>
            <a:lvl1pPr>
              <a:defRPr/>
            </a:lvl1pPr>
            <a:lvl5pPr>
              <a:defRPr/>
            </a:lvl5pPr>
            <a:lvl6pPr>
              <a:defRPr sz="2000"/>
            </a:lvl6pPr>
            <a:lvl7pPr>
              <a:defRPr/>
            </a:lvl7pPr>
            <a:lvl8pPr>
              <a:defRPr/>
            </a:lvl8pPr>
            <a:lvl9pPr>
              <a:defRPr/>
            </a:lvl9pPr>
          </a:lstStyle>
          <a:p>
            <a:pPr lvl="0"/>
            <a:r>
              <a:rPr lang="en-GB" dirty="0"/>
              <a:t>Click to add text, image or graph/table</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 level</a:t>
            </a:r>
          </a:p>
          <a:p>
            <a:pPr lvl="6"/>
            <a:r>
              <a:rPr lang="en-GB" dirty="0"/>
              <a:t>Seventh level</a:t>
            </a:r>
          </a:p>
          <a:p>
            <a:pPr lvl="7"/>
            <a:r>
              <a:rPr lang="en-GB" dirty="0"/>
              <a:t>Eight level</a:t>
            </a:r>
          </a:p>
          <a:p>
            <a:pPr lvl="8"/>
            <a:r>
              <a:rPr lang="en-GB" dirty="0"/>
              <a:t>Ninth level</a:t>
            </a:r>
          </a:p>
        </p:txBody>
      </p:sp>
      <p:sp>
        <p:nvSpPr>
          <p:cNvPr id="12" name="Footer Placeholder 11">
            <a:extLst>
              <a:ext uri="{FF2B5EF4-FFF2-40B4-BE49-F238E27FC236}">
                <a16:creationId xmlns:a16="http://schemas.microsoft.com/office/drawing/2014/main" id="{D5135014-C08C-4A66-8213-6117EBA0216C}"/>
              </a:ext>
            </a:extLst>
          </p:cNvPr>
          <p:cNvSpPr>
            <a:spLocks noGrp="1"/>
          </p:cNvSpPr>
          <p:nvPr>
            <p:ph type="ftr" sz="quarter" idx="14"/>
          </p:nvPr>
        </p:nvSpPr>
        <p:spPr/>
        <p:txBody>
          <a:bodyPr/>
          <a:lstStyle/>
          <a:p>
            <a:endParaRPr lang="en-GB" dirty="0"/>
          </a:p>
        </p:txBody>
      </p:sp>
      <p:sp>
        <p:nvSpPr>
          <p:cNvPr id="14" name="Slide Number Placeholder 13">
            <a:extLst>
              <a:ext uri="{FF2B5EF4-FFF2-40B4-BE49-F238E27FC236}">
                <a16:creationId xmlns:a16="http://schemas.microsoft.com/office/drawing/2014/main" id="{BC2BD3C9-7B98-4F8C-8059-46844677E92A}"/>
              </a:ext>
            </a:extLst>
          </p:cNvPr>
          <p:cNvSpPr>
            <a:spLocks noGrp="1"/>
          </p:cNvSpPr>
          <p:nvPr>
            <p:ph type="sldNum" sz="quarter" idx="15"/>
          </p:nvPr>
        </p:nvSpPr>
        <p:spPr/>
        <p:txBody>
          <a:bodyPr/>
          <a:lstStyle/>
          <a:p>
            <a:fld id="{1BE232AB-0B06-425F-9ADD-32A9A3D01189}" type="slidenum">
              <a:rPr lang="en-GB" smtClean="0"/>
              <a:pPr/>
              <a:t>‹#›</a:t>
            </a:fld>
            <a:endParaRPr lang="en-GB" dirty="0"/>
          </a:p>
        </p:txBody>
      </p:sp>
    </p:spTree>
    <p:extLst>
      <p:ext uri="{BB962C8B-B14F-4D97-AF65-F5344CB8AC3E}">
        <p14:creationId xmlns:p14="http://schemas.microsoft.com/office/powerpoint/2010/main" val="379299589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Hero Project 1">
    <p:spTree>
      <p:nvGrpSpPr>
        <p:cNvPr id="1" name=""/>
        <p:cNvGrpSpPr/>
        <p:nvPr/>
      </p:nvGrpSpPr>
      <p:grpSpPr>
        <a:xfrm>
          <a:off x="0" y="0"/>
          <a:ext cx="0" cy="0"/>
          <a:chOff x="0" y="0"/>
          <a:chExt cx="0" cy="0"/>
        </a:xfrm>
      </p:grpSpPr>
      <p:sp>
        <p:nvSpPr>
          <p:cNvPr id="17" name="Picture Placeholder 16">
            <a:extLst>
              <a:ext uri="{FF2B5EF4-FFF2-40B4-BE49-F238E27FC236}">
                <a16:creationId xmlns:a16="http://schemas.microsoft.com/office/drawing/2014/main" id="{F5EC44DA-96B3-4536-A2BE-A4A4C39FEC2A}"/>
              </a:ext>
            </a:extLst>
          </p:cNvPr>
          <p:cNvSpPr>
            <a:spLocks noGrp="1"/>
          </p:cNvSpPr>
          <p:nvPr>
            <p:ph type="pic" sz="quarter" idx="13" hasCustomPrompt="1"/>
          </p:nvPr>
        </p:nvSpPr>
        <p:spPr>
          <a:xfrm>
            <a:off x="4357688" y="0"/>
            <a:ext cx="7834312" cy="6858000"/>
          </a:xfrm>
          <a:prstGeom prst="rect">
            <a:avLst/>
          </a:prstGeom>
          <a:solidFill>
            <a:schemeClr val="bg1">
              <a:lumMod val="95000"/>
            </a:schemeClr>
          </a:solidFill>
        </p:spPr>
        <p:txBody>
          <a:bodyPr tIns="504000" anchor="ctr" anchorCtr="0">
            <a:normAutofit/>
          </a:bodyPr>
          <a:lstStyle>
            <a:lvl1pPr marL="0" indent="0" algn="ctr">
              <a:lnSpc>
                <a:spcPct val="80000"/>
              </a:lnSpc>
              <a:spcAft>
                <a:spcPts val="0"/>
              </a:spcAft>
              <a:buFontTx/>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2" name="Title 1">
            <a:extLst>
              <a:ext uri="{FF2B5EF4-FFF2-40B4-BE49-F238E27FC236}">
                <a16:creationId xmlns:a16="http://schemas.microsoft.com/office/drawing/2014/main" id="{8691776F-8976-490C-A8A6-7D91B90A06C2}"/>
              </a:ext>
            </a:extLst>
          </p:cNvPr>
          <p:cNvSpPr>
            <a:spLocks noGrp="1"/>
          </p:cNvSpPr>
          <p:nvPr>
            <p:ph type="title" hasCustomPrompt="1"/>
          </p:nvPr>
        </p:nvSpPr>
        <p:spPr>
          <a:xfrm>
            <a:off x="658811" y="2846452"/>
            <a:ext cx="3468689" cy="582548"/>
          </a:xfrm>
        </p:spPr>
        <p:txBody>
          <a:bodyPr/>
          <a:lstStyle/>
          <a:p>
            <a:r>
              <a:rPr lang="en-GB" dirty="0"/>
              <a:t>Project title </a:t>
            </a:r>
            <a:br>
              <a:rPr lang="en-GB" dirty="0"/>
            </a:br>
            <a:r>
              <a:rPr lang="en-GB" dirty="0"/>
              <a:t>and location</a:t>
            </a:r>
          </a:p>
        </p:txBody>
      </p:sp>
      <p:sp>
        <p:nvSpPr>
          <p:cNvPr id="10" name="Subtitle 2">
            <a:extLst>
              <a:ext uri="{FF2B5EF4-FFF2-40B4-BE49-F238E27FC236}">
                <a16:creationId xmlns:a16="http://schemas.microsoft.com/office/drawing/2014/main" id="{C33A2356-8DEE-4080-8A9C-B49575067F68}"/>
              </a:ext>
            </a:extLst>
          </p:cNvPr>
          <p:cNvSpPr>
            <a:spLocks noGrp="1"/>
          </p:cNvSpPr>
          <p:nvPr>
            <p:ph type="subTitle" idx="1" hasCustomPrompt="1"/>
          </p:nvPr>
        </p:nvSpPr>
        <p:spPr>
          <a:xfrm>
            <a:off x="658811" y="2448063"/>
            <a:ext cx="3468689" cy="246221"/>
          </a:xfrm>
        </p:spPr>
        <p:txBody>
          <a:bodyPr lIns="0" tIns="0" rIns="0" bIns="0">
            <a:noAutofit/>
          </a:bodyPr>
          <a:lstStyle>
            <a:lvl1pPr marL="0" indent="0" algn="l">
              <a:buNone/>
              <a:defRPr lang="en-GB" sz="1600" b="1" kern="1200" dirty="0">
                <a:solidFill>
                  <a:schemeClr val="accent1"/>
                </a:solidFill>
                <a:latin typeface="Arial" panose="020B0604020202020204" pitchFamily="34" charset="0"/>
                <a:ea typeface="+mn-ea"/>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100000"/>
              </a:lnSpc>
              <a:spcBef>
                <a:spcPts val="1000"/>
              </a:spcBef>
              <a:buFontTx/>
              <a:buNone/>
            </a:pPr>
            <a:r>
              <a:rPr lang="en-GB" dirty="0"/>
              <a:t>Optional heading</a:t>
            </a:r>
          </a:p>
        </p:txBody>
      </p:sp>
      <p:sp>
        <p:nvSpPr>
          <p:cNvPr id="4" name="Footer Placeholder 3">
            <a:extLst>
              <a:ext uri="{FF2B5EF4-FFF2-40B4-BE49-F238E27FC236}">
                <a16:creationId xmlns:a16="http://schemas.microsoft.com/office/drawing/2014/main" id="{5235D156-7C1E-46E5-86E8-2C76EDA14D72}"/>
              </a:ext>
            </a:extLst>
          </p:cNvPr>
          <p:cNvSpPr>
            <a:spLocks noGrp="1"/>
          </p:cNvSpPr>
          <p:nvPr>
            <p:ph type="ftr" sz="quarter" idx="26"/>
          </p:nvPr>
        </p:nvSpPr>
        <p:spPr/>
        <p:txBody>
          <a:bodyPr/>
          <a:lstStyle/>
          <a:p>
            <a:endParaRPr lang="en-GB" dirty="0"/>
          </a:p>
        </p:txBody>
      </p:sp>
      <p:sp>
        <p:nvSpPr>
          <p:cNvPr id="5" name="Slide Number Placeholder 4">
            <a:extLst>
              <a:ext uri="{FF2B5EF4-FFF2-40B4-BE49-F238E27FC236}">
                <a16:creationId xmlns:a16="http://schemas.microsoft.com/office/drawing/2014/main" id="{78528DD2-2CE1-49A4-B9BF-897CC02BB95A}"/>
              </a:ext>
            </a:extLst>
          </p:cNvPr>
          <p:cNvSpPr>
            <a:spLocks noGrp="1"/>
          </p:cNvSpPr>
          <p:nvPr>
            <p:ph type="sldNum" sz="quarter" idx="27"/>
          </p:nvPr>
        </p:nvSpPr>
        <p:spPr/>
        <p:txBody>
          <a:bodyPr/>
          <a:lstStyle/>
          <a:p>
            <a:fld id="{1BE232AB-0B06-425F-9ADD-32A9A3D01189}" type="slidenum">
              <a:rPr lang="en-GB" smtClean="0"/>
              <a:pPr/>
              <a:t>‹#›</a:t>
            </a:fld>
            <a:endParaRPr lang="en-GB" dirty="0"/>
          </a:p>
        </p:txBody>
      </p:sp>
      <p:sp>
        <p:nvSpPr>
          <p:cNvPr id="8" name="Copyright">
            <a:extLst>
              <a:ext uri="{FF2B5EF4-FFF2-40B4-BE49-F238E27FC236}">
                <a16:creationId xmlns:a16="http://schemas.microsoft.com/office/drawing/2014/main" id="{C618A0A1-0C41-4356-B539-41589BCD47A6}"/>
              </a:ext>
            </a:extLst>
          </p:cNvPr>
          <p:cNvSpPr>
            <a:spLocks noGrp="1"/>
          </p:cNvSpPr>
          <p:nvPr>
            <p:ph type="body" sz="quarter" idx="28" hasCustomPrompt="1"/>
          </p:nvPr>
        </p:nvSpPr>
        <p:spPr>
          <a:xfrm rot="16200000">
            <a:off x="9742702" y="4422823"/>
            <a:ext cx="4356125"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Tree>
    <p:extLst>
      <p:ext uri="{BB962C8B-B14F-4D97-AF65-F5344CB8AC3E}">
        <p14:creationId xmlns:p14="http://schemas.microsoft.com/office/powerpoint/2010/main" val="299945459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ests">
    <p:spTree>
      <p:nvGrpSpPr>
        <p:cNvPr id="1" name=""/>
        <p:cNvGrpSpPr/>
        <p:nvPr/>
      </p:nvGrpSpPr>
      <p:grpSpPr>
        <a:xfrm>
          <a:off x="0" y="0"/>
          <a:ext cx="0" cy="0"/>
          <a:chOff x="0" y="0"/>
          <a:chExt cx="0" cy="0"/>
        </a:xfrm>
      </p:grpSpPr>
      <p:sp>
        <p:nvSpPr>
          <p:cNvPr id="17" name="Picture Placeholder 16">
            <a:extLst>
              <a:ext uri="{FF2B5EF4-FFF2-40B4-BE49-F238E27FC236}">
                <a16:creationId xmlns:a16="http://schemas.microsoft.com/office/drawing/2014/main" id="{F5EC44DA-96B3-4536-A2BE-A4A4C39FEC2A}"/>
              </a:ext>
            </a:extLst>
          </p:cNvPr>
          <p:cNvSpPr>
            <a:spLocks noGrp="1"/>
          </p:cNvSpPr>
          <p:nvPr>
            <p:ph type="pic" sz="quarter" idx="13" hasCustomPrompt="1"/>
          </p:nvPr>
        </p:nvSpPr>
        <p:spPr>
          <a:xfrm>
            <a:off x="4357688" y="0"/>
            <a:ext cx="7834312" cy="6858000"/>
          </a:xfrm>
          <a:prstGeom prst="rect">
            <a:avLst/>
          </a:prstGeom>
          <a:solidFill>
            <a:schemeClr val="bg1">
              <a:lumMod val="95000"/>
            </a:schemeClr>
          </a:solidFill>
        </p:spPr>
        <p:txBody>
          <a:bodyPr tIns="504000" anchor="ctr" anchorCtr="0">
            <a:normAutofit/>
          </a:bodyPr>
          <a:lstStyle>
            <a:lvl1pPr marL="0" indent="0" algn="ctr">
              <a:lnSpc>
                <a:spcPct val="80000"/>
              </a:lnSpc>
              <a:spcAft>
                <a:spcPts val="0"/>
              </a:spcAft>
              <a:buFontTx/>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2" name="Title 1">
            <a:extLst>
              <a:ext uri="{FF2B5EF4-FFF2-40B4-BE49-F238E27FC236}">
                <a16:creationId xmlns:a16="http://schemas.microsoft.com/office/drawing/2014/main" id="{8691776F-8976-490C-A8A6-7D91B90A06C2}"/>
              </a:ext>
            </a:extLst>
          </p:cNvPr>
          <p:cNvSpPr>
            <a:spLocks noGrp="1"/>
          </p:cNvSpPr>
          <p:nvPr>
            <p:ph type="title" hasCustomPrompt="1"/>
          </p:nvPr>
        </p:nvSpPr>
        <p:spPr>
          <a:xfrm>
            <a:off x="658811" y="2846452"/>
            <a:ext cx="3468689" cy="582548"/>
          </a:xfrm>
        </p:spPr>
        <p:txBody>
          <a:bodyPr/>
          <a:lstStyle/>
          <a:p>
            <a:r>
              <a:rPr lang="en-GB" dirty="0"/>
              <a:t>Project title </a:t>
            </a:r>
            <a:br>
              <a:rPr lang="en-GB" dirty="0"/>
            </a:br>
            <a:r>
              <a:rPr lang="en-GB" dirty="0"/>
              <a:t>and location</a:t>
            </a:r>
          </a:p>
        </p:txBody>
      </p:sp>
      <p:sp>
        <p:nvSpPr>
          <p:cNvPr id="10" name="Subtitle 2">
            <a:extLst>
              <a:ext uri="{FF2B5EF4-FFF2-40B4-BE49-F238E27FC236}">
                <a16:creationId xmlns:a16="http://schemas.microsoft.com/office/drawing/2014/main" id="{C33A2356-8DEE-4080-8A9C-B49575067F68}"/>
              </a:ext>
            </a:extLst>
          </p:cNvPr>
          <p:cNvSpPr>
            <a:spLocks noGrp="1"/>
          </p:cNvSpPr>
          <p:nvPr>
            <p:ph type="subTitle" idx="1" hasCustomPrompt="1"/>
          </p:nvPr>
        </p:nvSpPr>
        <p:spPr>
          <a:xfrm>
            <a:off x="658811" y="2448063"/>
            <a:ext cx="3468689" cy="246221"/>
          </a:xfrm>
        </p:spPr>
        <p:txBody>
          <a:bodyPr lIns="0" tIns="0" rIns="0" bIns="0">
            <a:noAutofit/>
          </a:bodyPr>
          <a:lstStyle>
            <a:lvl1pPr marL="0" indent="0" algn="l">
              <a:buNone/>
              <a:defRPr lang="en-GB" sz="1600" b="1" kern="1200" dirty="0">
                <a:solidFill>
                  <a:schemeClr val="accent1"/>
                </a:solidFill>
                <a:latin typeface="Arial" panose="020B0604020202020204" pitchFamily="34" charset="0"/>
                <a:ea typeface="+mn-ea"/>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100000"/>
              </a:lnSpc>
              <a:spcBef>
                <a:spcPts val="1000"/>
              </a:spcBef>
              <a:buFontTx/>
              <a:buNone/>
            </a:pPr>
            <a:r>
              <a:rPr lang="en-GB" dirty="0"/>
              <a:t>Optional heading</a:t>
            </a:r>
          </a:p>
        </p:txBody>
      </p:sp>
      <p:sp>
        <p:nvSpPr>
          <p:cNvPr id="4" name="Footer Placeholder 3">
            <a:extLst>
              <a:ext uri="{FF2B5EF4-FFF2-40B4-BE49-F238E27FC236}">
                <a16:creationId xmlns:a16="http://schemas.microsoft.com/office/drawing/2014/main" id="{5235D156-7C1E-46E5-86E8-2C76EDA14D72}"/>
              </a:ext>
            </a:extLst>
          </p:cNvPr>
          <p:cNvSpPr>
            <a:spLocks noGrp="1"/>
          </p:cNvSpPr>
          <p:nvPr>
            <p:ph type="ftr" sz="quarter" idx="26"/>
          </p:nvPr>
        </p:nvSpPr>
        <p:spPr/>
        <p:txBody>
          <a:bodyPr/>
          <a:lstStyle/>
          <a:p>
            <a:endParaRPr lang="en-GB" dirty="0"/>
          </a:p>
        </p:txBody>
      </p:sp>
      <p:sp>
        <p:nvSpPr>
          <p:cNvPr id="5" name="Slide Number Placeholder 4">
            <a:extLst>
              <a:ext uri="{FF2B5EF4-FFF2-40B4-BE49-F238E27FC236}">
                <a16:creationId xmlns:a16="http://schemas.microsoft.com/office/drawing/2014/main" id="{78528DD2-2CE1-49A4-B9BF-897CC02BB95A}"/>
              </a:ext>
            </a:extLst>
          </p:cNvPr>
          <p:cNvSpPr>
            <a:spLocks noGrp="1"/>
          </p:cNvSpPr>
          <p:nvPr>
            <p:ph type="sldNum" sz="quarter" idx="27"/>
          </p:nvPr>
        </p:nvSpPr>
        <p:spPr/>
        <p:txBody>
          <a:bodyPr/>
          <a:lstStyle/>
          <a:p>
            <a:fld id="{1BE232AB-0B06-425F-9ADD-32A9A3D01189}" type="slidenum">
              <a:rPr lang="en-GB" smtClean="0"/>
              <a:pPr/>
              <a:t>‹#›</a:t>
            </a:fld>
            <a:endParaRPr lang="en-GB" dirty="0"/>
          </a:p>
        </p:txBody>
      </p:sp>
      <p:sp>
        <p:nvSpPr>
          <p:cNvPr id="8" name="Copyright">
            <a:extLst>
              <a:ext uri="{FF2B5EF4-FFF2-40B4-BE49-F238E27FC236}">
                <a16:creationId xmlns:a16="http://schemas.microsoft.com/office/drawing/2014/main" id="{4C55AA7F-7F5F-4DD5-975C-5E71125E73BA}"/>
              </a:ext>
            </a:extLst>
          </p:cNvPr>
          <p:cNvSpPr>
            <a:spLocks noGrp="1"/>
          </p:cNvSpPr>
          <p:nvPr>
            <p:ph type="body" sz="quarter" idx="28" hasCustomPrompt="1"/>
          </p:nvPr>
        </p:nvSpPr>
        <p:spPr>
          <a:xfrm rot="16200000">
            <a:off x="9742702" y="4422823"/>
            <a:ext cx="4356125"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Tree>
    <p:extLst>
      <p:ext uri="{BB962C8B-B14F-4D97-AF65-F5344CB8AC3E}">
        <p14:creationId xmlns:p14="http://schemas.microsoft.com/office/powerpoint/2010/main" val="158303337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Hero Project 2">
    <p:bg>
      <p:bgPr>
        <a:solidFill>
          <a:schemeClr val="accent1"/>
        </a:solidFill>
        <a:effectLst/>
      </p:bgPr>
    </p:bg>
    <p:spTree>
      <p:nvGrpSpPr>
        <p:cNvPr id="1" name=""/>
        <p:cNvGrpSpPr/>
        <p:nvPr/>
      </p:nvGrpSpPr>
      <p:grpSpPr>
        <a:xfrm>
          <a:off x="0" y="0"/>
          <a:ext cx="0" cy="0"/>
          <a:chOff x="0" y="0"/>
          <a:chExt cx="0" cy="0"/>
        </a:xfrm>
      </p:grpSpPr>
      <p:sp>
        <p:nvSpPr>
          <p:cNvPr id="17" name="Picture Placeholder 16">
            <a:extLst>
              <a:ext uri="{FF2B5EF4-FFF2-40B4-BE49-F238E27FC236}">
                <a16:creationId xmlns:a16="http://schemas.microsoft.com/office/drawing/2014/main" id="{F5EC44DA-96B3-4536-A2BE-A4A4C39FEC2A}"/>
              </a:ext>
            </a:extLst>
          </p:cNvPr>
          <p:cNvSpPr>
            <a:spLocks noGrp="1"/>
          </p:cNvSpPr>
          <p:nvPr>
            <p:ph type="pic" sz="quarter" idx="13" hasCustomPrompt="1"/>
          </p:nvPr>
        </p:nvSpPr>
        <p:spPr>
          <a:xfrm>
            <a:off x="4357688" y="0"/>
            <a:ext cx="7834312" cy="6858000"/>
          </a:xfrm>
          <a:prstGeom prst="rect">
            <a:avLst/>
          </a:prstGeom>
          <a:solidFill>
            <a:schemeClr val="bg1">
              <a:lumMod val="95000"/>
            </a:schemeClr>
          </a:solidFill>
        </p:spPr>
        <p:txBody>
          <a:bodyPr tIns="504000" anchor="ctr" anchorCtr="0">
            <a:normAutofit/>
          </a:bodyPr>
          <a:lstStyle>
            <a:lvl1pPr marL="0" indent="0" algn="ctr">
              <a:lnSpc>
                <a:spcPct val="80000"/>
              </a:lnSpc>
              <a:spcAft>
                <a:spcPts val="0"/>
              </a:spcAft>
              <a:buFontTx/>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2" name="Title 1">
            <a:extLst>
              <a:ext uri="{FF2B5EF4-FFF2-40B4-BE49-F238E27FC236}">
                <a16:creationId xmlns:a16="http://schemas.microsoft.com/office/drawing/2014/main" id="{8691776F-8976-490C-A8A6-7D91B90A06C2}"/>
              </a:ext>
            </a:extLst>
          </p:cNvPr>
          <p:cNvSpPr>
            <a:spLocks noGrp="1"/>
          </p:cNvSpPr>
          <p:nvPr>
            <p:ph type="title" hasCustomPrompt="1"/>
          </p:nvPr>
        </p:nvSpPr>
        <p:spPr>
          <a:xfrm>
            <a:off x="658811" y="2846452"/>
            <a:ext cx="3468689" cy="582548"/>
          </a:xfrm>
        </p:spPr>
        <p:txBody>
          <a:bodyPr/>
          <a:lstStyle>
            <a:lvl1pPr>
              <a:defRPr>
                <a:solidFill>
                  <a:schemeClr val="bg1"/>
                </a:solidFill>
              </a:defRPr>
            </a:lvl1pPr>
          </a:lstStyle>
          <a:p>
            <a:r>
              <a:rPr lang="en-GB" dirty="0"/>
              <a:t>Project title </a:t>
            </a:r>
            <a:br>
              <a:rPr lang="en-GB" dirty="0"/>
            </a:br>
            <a:r>
              <a:rPr lang="en-GB" dirty="0"/>
              <a:t>and location</a:t>
            </a:r>
          </a:p>
        </p:txBody>
      </p:sp>
      <p:sp>
        <p:nvSpPr>
          <p:cNvPr id="10" name="Subtitle 2">
            <a:extLst>
              <a:ext uri="{FF2B5EF4-FFF2-40B4-BE49-F238E27FC236}">
                <a16:creationId xmlns:a16="http://schemas.microsoft.com/office/drawing/2014/main" id="{C33A2356-8DEE-4080-8A9C-B49575067F68}"/>
              </a:ext>
            </a:extLst>
          </p:cNvPr>
          <p:cNvSpPr>
            <a:spLocks noGrp="1"/>
          </p:cNvSpPr>
          <p:nvPr>
            <p:ph type="subTitle" idx="1" hasCustomPrompt="1"/>
          </p:nvPr>
        </p:nvSpPr>
        <p:spPr>
          <a:xfrm>
            <a:off x="658811" y="2448063"/>
            <a:ext cx="3468689" cy="246221"/>
          </a:xfrm>
        </p:spPr>
        <p:txBody>
          <a:bodyPr lIns="0" tIns="0" rIns="0" bIns="0">
            <a:noAutofit/>
          </a:bodyPr>
          <a:lstStyle>
            <a:lvl1pPr marL="0" indent="0" algn="l">
              <a:buNone/>
              <a:defRPr lang="en-GB" sz="1600" b="1" kern="1200" dirty="0">
                <a:solidFill>
                  <a:schemeClr val="bg1"/>
                </a:solidFill>
                <a:latin typeface="Arial" panose="020B0604020202020204" pitchFamily="34" charset="0"/>
                <a:ea typeface="+mn-ea"/>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100000"/>
              </a:lnSpc>
              <a:spcBef>
                <a:spcPts val="1000"/>
              </a:spcBef>
              <a:buFontTx/>
              <a:buNone/>
            </a:pPr>
            <a:r>
              <a:rPr lang="en-GB" dirty="0"/>
              <a:t>Optional heading</a:t>
            </a:r>
          </a:p>
        </p:txBody>
      </p:sp>
      <p:sp>
        <p:nvSpPr>
          <p:cNvPr id="4" name="Footer Placeholder 3">
            <a:extLst>
              <a:ext uri="{FF2B5EF4-FFF2-40B4-BE49-F238E27FC236}">
                <a16:creationId xmlns:a16="http://schemas.microsoft.com/office/drawing/2014/main" id="{5235D156-7C1E-46E5-86E8-2C76EDA14D72}"/>
              </a:ext>
            </a:extLst>
          </p:cNvPr>
          <p:cNvSpPr>
            <a:spLocks noGrp="1"/>
          </p:cNvSpPr>
          <p:nvPr>
            <p:ph type="ftr" sz="quarter" idx="26"/>
          </p:nvPr>
        </p:nvSpPr>
        <p:spPr/>
        <p:txBody>
          <a:bodyPr/>
          <a:lstStyle>
            <a:lvl1pPr>
              <a:defRPr>
                <a:solidFill>
                  <a:schemeClr val="bg1"/>
                </a:solidFill>
              </a:defRPr>
            </a:lvl1pPr>
          </a:lstStyle>
          <a:p>
            <a:endParaRPr lang="en-GB" dirty="0"/>
          </a:p>
        </p:txBody>
      </p:sp>
      <p:sp>
        <p:nvSpPr>
          <p:cNvPr id="5" name="Slide Number Placeholder 4">
            <a:extLst>
              <a:ext uri="{FF2B5EF4-FFF2-40B4-BE49-F238E27FC236}">
                <a16:creationId xmlns:a16="http://schemas.microsoft.com/office/drawing/2014/main" id="{78528DD2-2CE1-49A4-B9BF-897CC02BB95A}"/>
              </a:ext>
            </a:extLst>
          </p:cNvPr>
          <p:cNvSpPr>
            <a:spLocks noGrp="1"/>
          </p:cNvSpPr>
          <p:nvPr>
            <p:ph type="sldNum" sz="quarter" idx="27"/>
          </p:nvPr>
        </p:nvSpPr>
        <p:spPr/>
        <p:txBody>
          <a:bodyPr/>
          <a:lstStyle>
            <a:lvl1pPr>
              <a:defRPr>
                <a:solidFill>
                  <a:schemeClr val="bg1"/>
                </a:solidFill>
              </a:defRPr>
            </a:lvl1pPr>
          </a:lstStyle>
          <a:p>
            <a:fld id="{1BE232AB-0B06-425F-9ADD-32A9A3D01189}" type="slidenum">
              <a:rPr lang="en-GB" smtClean="0"/>
              <a:pPr/>
              <a:t>‹#›</a:t>
            </a:fld>
            <a:endParaRPr lang="en-GB" dirty="0"/>
          </a:p>
        </p:txBody>
      </p:sp>
      <p:sp>
        <p:nvSpPr>
          <p:cNvPr id="8" name="Copyright">
            <a:extLst>
              <a:ext uri="{FF2B5EF4-FFF2-40B4-BE49-F238E27FC236}">
                <a16:creationId xmlns:a16="http://schemas.microsoft.com/office/drawing/2014/main" id="{B103D9E7-7EBB-4C59-9839-7BB8AD86889D}"/>
              </a:ext>
            </a:extLst>
          </p:cNvPr>
          <p:cNvSpPr>
            <a:spLocks noGrp="1"/>
          </p:cNvSpPr>
          <p:nvPr>
            <p:ph type="body" sz="quarter" idx="28" hasCustomPrompt="1"/>
          </p:nvPr>
        </p:nvSpPr>
        <p:spPr>
          <a:xfrm rot="16200000">
            <a:off x="9742702" y="4422823"/>
            <a:ext cx="4356125"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Tree>
    <p:extLst>
      <p:ext uri="{BB962C8B-B14F-4D97-AF65-F5344CB8AC3E}">
        <p14:creationId xmlns:p14="http://schemas.microsoft.com/office/powerpoint/2010/main" val="396502918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ext + 1 image">
    <p:spTree>
      <p:nvGrpSpPr>
        <p:cNvPr id="1" name=""/>
        <p:cNvGrpSpPr/>
        <p:nvPr/>
      </p:nvGrpSpPr>
      <p:grpSpPr>
        <a:xfrm>
          <a:off x="0" y="0"/>
          <a:ext cx="0" cy="0"/>
          <a:chOff x="0" y="0"/>
          <a:chExt cx="0" cy="0"/>
        </a:xfrm>
      </p:grpSpPr>
      <p:sp>
        <p:nvSpPr>
          <p:cNvPr id="17" name="Picture Placeholder 16">
            <a:extLst>
              <a:ext uri="{FF2B5EF4-FFF2-40B4-BE49-F238E27FC236}">
                <a16:creationId xmlns:a16="http://schemas.microsoft.com/office/drawing/2014/main" id="{F5EC44DA-96B3-4536-A2BE-A4A4C39FEC2A}"/>
              </a:ext>
            </a:extLst>
          </p:cNvPr>
          <p:cNvSpPr>
            <a:spLocks noGrp="1"/>
          </p:cNvSpPr>
          <p:nvPr>
            <p:ph type="pic" sz="quarter" idx="13" hasCustomPrompt="1"/>
          </p:nvPr>
        </p:nvSpPr>
        <p:spPr>
          <a:xfrm>
            <a:off x="6210300" y="0"/>
            <a:ext cx="5981700" cy="6858000"/>
          </a:xfrm>
          <a:prstGeom prst="rect">
            <a:avLst/>
          </a:prstGeom>
          <a:solidFill>
            <a:schemeClr val="bg1">
              <a:lumMod val="95000"/>
            </a:schemeClr>
          </a:solidFill>
        </p:spPr>
        <p:txBody>
          <a:bodyPr tIns="504000" anchor="ctr" anchorCtr="0">
            <a:normAutofit/>
          </a:bodyPr>
          <a:lstStyle>
            <a:lvl1pPr marL="0" indent="0" algn="ctr">
              <a:lnSpc>
                <a:spcPct val="80000"/>
              </a:lnSpc>
              <a:spcAft>
                <a:spcPts val="0"/>
              </a:spcAft>
              <a:buFontTx/>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2" name="Title 1">
            <a:extLst>
              <a:ext uri="{FF2B5EF4-FFF2-40B4-BE49-F238E27FC236}">
                <a16:creationId xmlns:a16="http://schemas.microsoft.com/office/drawing/2014/main" id="{8691776F-8976-490C-A8A6-7D91B90A06C2}"/>
              </a:ext>
            </a:extLst>
          </p:cNvPr>
          <p:cNvSpPr>
            <a:spLocks noGrp="1"/>
          </p:cNvSpPr>
          <p:nvPr>
            <p:ph type="title" hasCustomPrompt="1"/>
          </p:nvPr>
        </p:nvSpPr>
        <p:spPr>
          <a:xfrm>
            <a:off x="658811" y="657225"/>
            <a:ext cx="5319714" cy="532800"/>
          </a:xfrm>
        </p:spPr>
        <p:txBody>
          <a:bodyPr/>
          <a:lstStyle/>
          <a:p>
            <a:r>
              <a:rPr lang="en-GB" dirty="0"/>
              <a:t>Slide title</a:t>
            </a:r>
          </a:p>
        </p:txBody>
      </p:sp>
      <p:sp>
        <p:nvSpPr>
          <p:cNvPr id="10" name="Subtitle 2">
            <a:extLst>
              <a:ext uri="{FF2B5EF4-FFF2-40B4-BE49-F238E27FC236}">
                <a16:creationId xmlns:a16="http://schemas.microsoft.com/office/drawing/2014/main" id="{C33A2356-8DEE-4080-8A9C-B49575067F68}"/>
              </a:ext>
            </a:extLst>
          </p:cNvPr>
          <p:cNvSpPr>
            <a:spLocks noGrp="1"/>
          </p:cNvSpPr>
          <p:nvPr>
            <p:ph type="subTitle" idx="1" hasCustomPrompt="1"/>
          </p:nvPr>
        </p:nvSpPr>
        <p:spPr>
          <a:xfrm>
            <a:off x="658811" y="1306800"/>
            <a:ext cx="5319714" cy="246221"/>
          </a:xfrm>
        </p:spPr>
        <p:txBody>
          <a:bodyPr lIns="0" tIns="0" rIns="0" bIns="0">
            <a:noAutofit/>
          </a:bodyPr>
          <a:lstStyle>
            <a:lvl1pPr marL="0" indent="0" algn="l">
              <a:buNone/>
              <a:defRPr lang="en-GB" sz="1600" b="1" kern="1200" dirty="0">
                <a:solidFill>
                  <a:schemeClr val="accent1"/>
                </a:solidFill>
                <a:latin typeface="Arial" panose="020B0604020202020204" pitchFamily="34" charset="0"/>
                <a:ea typeface="+mn-ea"/>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100000"/>
              </a:lnSpc>
              <a:spcBef>
                <a:spcPts val="1000"/>
              </a:spcBef>
              <a:buFontTx/>
              <a:buNone/>
            </a:pPr>
            <a:r>
              <a:rPr lang="en-GB" dirty="0"/>
              <a:t>Optional heading</a:t>
            </a:r>
          </a:p>
        </p:txBody>
      </p:sp>
      <p:sp>
        <p:nvSpPr>
          <p:cNvPr id="3" name="Text Placeholder 2">
            <a:extLst>
              <a:ext uri="{FF2B5EF4-FFF2-40B4-BE49-F238E27FC236}">
                <a16:creationId xmlns:a16="http://schemas.microsoft.com/office/drawing/2014/main" id="{4CB4183B-83D1-4CB6-8A61-E23A5C30DC9B}"/>
              </a:ext>
            </a:extLst>
          </p:cNvPr>
          <p:cNvSpPr>
            <a:spLocks noGrp="1"/>
          </p:cNvSpPr>
          <p:nvPr>
            <p:ph type="body" sz="quarter" idx="25" hasCustomPrompt="1"/>
          </p:nvPr>
        </p:nvSpPr>
        <p:spPr>
          <a:xfrm>
            <a:off x="658813" y="1811337"/>
            <a:ext cx="5319712" cy="4103141"/>
          </a:xfrm>
        </p:spPr>
        <p:txBody>
          <a:bodyPr/>
          <a:lstStyle>
            <a:lvl1pPr>
              <a:defRPr/>
            </a:lvl1pPr>
            <a:lvl5pPr>
              <a:defRPr/>
            </a:lvl5pPr>
            <a:lvl6pPr>
              <a:defRPr>
                <a:solidFill>
                  <a:schemeClr val="accent1"/>
                </a:solidFill>
              </a:defRPr>
            </a:lvl6pPr>
            <a:lvl7pPr>
              <a:defRPr>
                <a:solidFill>
                  <a:schemeClr val="accent1"/>
                </a:solidFill>
              </a:defRPr>
            </a:lvl7pPr>
            <a:lvl8pPr>
              <a:defRPr/>
            </a:lvl8pPr>
            <a:lvl9pPr>
              <a:defRPr/>
            </a:lvl9pPr>
          </a:lstStyle>
          <a:p>
            <a:pPr lvl="0"/>
            <a:r>
              <a:rPr lang="en-GB" dirty="0"/>
              <a:t>Click to add text</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 level</a:t>
            </a:r>
          </a:p>
          <a:p>
            <a:pPr lvl="6"/>
            <a:r>
              <a:rPr lang="en-GB" dirty="0"/>
              <a:t>Seventh level</a:t>
            </a:r>
          </a:p>
          <a:p>
            <a:pPr lvl="7"/>
            <a:r>
              <a:rPr lang="en-GB" dirty="0"/>
              <a:t>Eight level</a:t>
            </a:r>
          </a:p>
          <a:p>
            <a:pPr lvl="8"/>
            <a:r>
              <a:rPr lang="en-GB" dirty="0"/>
              <a:t>Ninth level</a:t>
            </a:r>
          </a:p>
        </p:txBody>
      </p:sp>
      <p:sp>
        <p:nvSpPr>
          <p:cNvPr id="4" name="Footer Placeholder 3">
            <a:extLst>
              <a:ext uri="{FF2B5EF4-FFF2-40B4-BE49-F238E27FC236}">
                <a16:creationId xmlns:a16="http://schemas.microsoft.com/office/drawing/2014/main" id="{5235D156-7C1E-46E5-86E8-2C76EDA14D72}"/>
              </a:ext>
            </a:extLst>
          </p:cNvPr>
          <p:cNvSpPr>
            <a:spLocks noGrp="1"/>
          </p:cNvSpPr>
          <p:nvPr>
            <p:ph type="ftr" sz="quarter" idx="26"/>
          </p:nvPr>
        </p:nvSpPr>
        <p:spPr/>
        <p:txBody>
          <a:bodyPr/>
          <a:lstStyle/>
          <a:p>
            <a:endParaRPr lang="en-GB" dirty="0"/>
          </a:p>
        </p:txBody>
      </p:sp>
      <p:sp>
        <p:nvSpPr>
          <p:cNvPr id="5" name="Slide Number Placeholder 4">
            <a:extLst>
              <a:ext uri="{FF2B5EF4-FFF2-40B4-BE49-F238E27FC236}">
                <a16:creationId xmlns:a16="http://schemas.microsoft.com/office/drawing/2014/main" id="{78528DD2-2CE1-49A4-B9BF-897CC02BB95A}"/>
              </a:ext>
            </a:extLst>
          </p:cNvPr>
          <p:cNvSpPr>
            <a:spLocks noGrp="1"/>
          </p:cNvSpPr>
          <p:nvPr>
            <p:ph type="sldNum" sz="quarter" idx="27"/>
          </p:nvPr>
        </p:nvSpPr>
        <p:spPr/>
        <p:txBody>
          <a:bodyPr/>
          <a:lstStyle/>
          <a:p>
            <a:fld id="{1BE232AB-0B06-425F-9ADD-32A9A3D01189}" type="slidenum">
              <a:rPr lang="en-GB" smtClean="0"/>
              <a:pPr/>
              <a:t>‹#›</a:t>
            </a:fld>
            <a:endParaRPr lang="en-GB" dirty="0"/>
          </a:p>
        </p:txBody>
      </p:sp>
      <p:sp>
        <p:nvSpPr>
          <p:cNvPr id="9" name="Copyright">
            <a:extLst>
              <a:ext uri="{FF2B5EF4-FFF2-40B4-BE49-F238E27FC236}">
                <a16:creationId xmlns:a16="http://schemas.microsoft.com/office/drawing/2014/main" id="{7AECFC4F-8375-498A-991F-37153AF1D3B4}"/>
              </a:ext>
            </a:extLst>
          </p:cNvPr>
          <p:cNvSpPr>
            <a:spLocks noGrp="1"/>
          </p:cNvSpPr>
          <p:nvPr>
            <p:ph type="body" sz="quarter" idx="28" hasCustomPrompt="1"/>
          </p:nvPr>
        </p:nvSpPr>
        <p:spPr>
          <a:xfrm rot="16200000">
            <a:off x="9742702" y="4422823"/>
            <a:ext cx="4356125"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Tree>
    <p:extLst>
      <p:ext uri="{BB962C8B-B14F-4D97-AF65-F5344CB8AC3E}">
        <p14:creationId xmlns:p14="http://schemas.microsoft.com/office/powerpoint/2010/main" val="286843908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esting 2">
    <p:spTree>
      <p:nvGrpSpPr>
        <p:cNvPr id="1" name=""/>
        <p:cNvGrpSpPr/>
        <p:nvPr/>
      </p:nvGrpSpPr>
      <p:grpSpPr>
        <a:xfrm>
          <a:off x="0" y="0"/>
          <a:ext cx="0" cy="0"/>
          <a:chOff x="0" y="0"/>
          <a:chExt cx="0" cy="0"/>
        </a:xfrm>
      </p:grpSpPr>
      <p:sp>
        <p:nvSpPr>
          <p:cNvPr id="17" name="Picture Placeholder 16">
            <a:extLst>
              <a:ext uri="{FF2B5EF4-FFF2-40B4-BE49-F238E27FC236}">
                <a16:creationId xmlns:a16="http://schemas.microsoft.com/office/drawing/2014/main" id="{F5EC44DA-96B3-4536-A2BE-A4A4C39FEC2A}"/>
              </a:ext>
            </a:extLst>
          </p:cNvPr>
          <p:cNvSpPr>
            <a:spLocks noGrp="1"/>
          </p:cNvSpPr>
          <p:nvPr>
            <p:ph type="pic" sz="quarter" idx="13" hasCustomPrompt="1"/>
          </p:nvPr>
        </p:nvSpPr>
        <p:spPr>
          <a:xfrm>
            <a:off x="6210300" y="0"/>
            <a:ext cx="5981700" cy="6858000"/>
          </a:xfrm>
          <a:prstGeom prst="rect">
            <a:avLst/>
          </a:prstGeom>
          <a:solidFill>
            <a:schemeClr val="bg1">
              <a:lumMod val="95000"/>
            </a:schemeClr>
          </a:solidFill>
        </p:spPr>
        <p:txBody>
          <a:bodyPr tIns="504000" anchor="ctr" anchorCtr="0">
            <a:normAutofit/>
          </a:bodyPr>
          <a:lstStyle>
            <a:lvl1pPr marL="0" indent="0" algn="ctr">
              <a:lnSpc>
                <a:spcPct val="80000"/>
              </a:lnSpc>
              <a:spcAft>
                <a:spcPts val="0"/>
              </a:spcAft>
              <a:buFontTx/>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2" name="Title 1">
            <a:extLst>
              <a:ext uri="{FF2B5EF4-FFF2-40B4-BE49-F238E27FC236}">
                <a16:creationId xmlns:a16="http://schemas.microsoft.com/office/drawing/2014/main" id="{8691776F-8976-490C-A8A6-7D91B90A06C2}"/>
              </a:ext>
            </a:extLst>
          </p:cNvPr>
          <p:cNvSpPr>
            <a:spLocks noGrp="1"/>
          </p:cNvSpPr>
          <p:nvPr>
            <p:ph type="title" hasCustomPrompt="1"/>
          </p:nvPr>
        </p:nvSpPr>
        <p:spPr>
          <a:xfrm>
            <a:off x="658811" y="657225"/>
            <a:ext cx="5319714" cy="532800"/>
          </a:xfrm>
        </p:spPr>
        <p:txBody>
          <a:bodyPr/>
          <a:lstStyle/>
          <a:p>
            <a:r>
              <a:rPr lang="en-GB" dirty="0"/>
              <a:t>Slide title</a:t>
            </a:r>
          </a:p>
        </p:txBody>
      </p:sp>
      <p:sp>
        <p:nvSpPr>
          <p:cNvPr id="10" name="Subtitle 2">
            <a:extLst>
              <a:ext uri="{FF2B5EF4-FFF2-40B4-BE49-F238E27FC236}">
                <a16:creationId xmlns:a16="http://schemas.microsoft.com/office/drawing/2014/main" id="{C33A2356-8DEE-4080-8A9C-B49575067F68}"/>
              </a:ext>
            </a:extLst>
          </p:cNvPr>
          <p:cNvSpPr>
            <a:spLocks noGrp="1"/>
          </p:cNvSpPr>
          <p:nvPr>
            <p:ph type="subTitle" idx="1" hasCustomPrompt="1"/>
          </p:nvPr>
        </p:nvSpPr>
        <p:spPr>
          <a:xfrm>
            <a:off x="658811" y="1306800"/>
            <a:ext cx="5319714" cy="246221"/>
          </a:xfrm>
        </p:spPr>
        <p:txBody>
          <a:bodyPr lIns="0" tIns="0" rIns="0" bIns="0">
            <a:noAutofit/>
          </a:bodyPr>
          <a:lstStyle>
            <a:lvl1pPr marL="0" indent="0" algn="l">
              <a:buNone/>
              <a:defRPr lang="en-GB" sz="1600" b="1" kern="1200" dirty="0">
                <a:solidFill>
                  <a:schemeClr val="accent1"/>
                </a:solidFill>
                <a:latin typeface="Arial" panose="020B0604020202020204" pitchFamily="34" charset="0"/>
                <a:ea typeface="+mn-ea"/>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100000"/>
              </a:lnSpc>
              <a:spcBef>
                <a:spcPts val="1000"/>
              </a:spcBef>
              <a:buFontTx/>
              <a:buNone/>
            </a:pPr>
            <a:r>
              <a:rPr lang="en-GB" dirty="0"/>
              <a:t>Optional heading</a:t>
            </a:r>
          </a:p>
        </p:txBody>
      </p:sp>
      <p:sp>
        <p:nvSpPr>
          <p:cNvPr id="3" name="Text Placeholder 2">
            <a:extLst>
              <a:ext uri="{FF2B5EF4-FFF2-40B4-BE49-F238E27FC236}">
                <a16:creationId xmlns:a16="http://schemas.microsoft.com/office/drawing/2014/main" id="{4CB4183B-83D1-4CB6-8A61-E23A5C30DC9B}"/>
              </a:ext>
            </a:extLst>
          </p:cNvPr>
          <p:cNvSpPr>
            <a:spLocks noGrp="1"/>
          </p:cNvSpPr>
          <p:nvPr>
            <p:ph type="body" sz="quarter" idx="25" hasCustomPrompt="1"/>
          </p:nvPr>
        </p:nvSpPr>
        <p:spPr>
          <a:xfrm>
            <a:off x="658813" y="1811337"/>
            <a:ext cx="5319712" cy="4103141"/>
          </a:xfrm>
        </p:spPr>
        <p:txBody>
          <a:bodyPr/>
          <a:lstStyle>
            <a:lvl1pPr>
              <a:defRPr/>
            </a:lvl1pPr>
            <a:lvl5pPr>
              <a:defRPr/>
            </a:lvl5pPr>
            <a:lvl6pPr>
              <a:defRPr>
                <a:solidFill>
                  <a:schemeClr val="accent1"/>
                </a:solidFill>
              </a:defRPr>
            </a:lvl6pPr>
            <a:lvl7pPr>
              <a:defRPr>
                <a:solidFill>
                  <a:schemeClr val="accent1"/>
                </a:solidFill>
              </a:defRPr>
            </a:lvl7pPr>
            <a:lvl8pPr>
              <a:defRPr/>
            </a:lvl8pPr>
            <a:lvl9pPr>
              <a:defRPr/>
            </a:lvl9pPr>
          </a:lstStyle>
          <a:p>
            <a:pPr lvl="0"/>
            <a:r>
              <a:rPr lang="en-GB" dirty="0"/>
              <a:t>Click to add text</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 level</a:t>
            </a:r>
          </a:p>
          <a:p>
            <a:pPr lvl="6"/>
            <a:r>
              <a:rPr lang="en-GB" dirty="0"/>
              <a:t>Seventh level</a:t>
            </a:r>
          </a:p>
          <a:p>
            <a:pPr lvl="7"/>
            <a:r>
              <a:rPr lang="en-GB" dirty="0"/>
              <a:t>Eight level</a:t>
            </a:r>
          </a:p>
          <a:p>
            <a:pPr lvl="8"/>
            <a:r>
              <a:rPr lang="en-GB" dirty="0"/>
              <a:t>Ninth level</a:t>
            </a:r>
          </a:p>
        </p:txBody>
      </p:sp>
      <p:sp>
        <p:nvSpPr>
          <p:cNvPr id="4" name="Footer Placeholder 3">
            <a:extLst>
              <a:ext uri="{FF2B5EF4-FFF2-40B4-BE49-F238E27FC236}">
                <a16:creationId xmlns:a16="http://schemas.microsoft.com/office/drawing/2014/main" id="{5235D156-7C1E-46E5-86E8-2C76EDA14D72}"/>
              </a:ext>
            </a:extLst>
          </p:cNvPr>
          <p:cNvSpPr>
            <a:spLocks noGrp="1"/>
          </p:cNvSpPr>
          <p:nvPr>
            <p:ph type="ftr" sz="quarter" idx="26"/>
          </p:nvPr>
        </p:nvSpPr>
        <p:spPr/>
        <p:txBody>
          <a:bodyPr/>
          <a:lstStyle/>
          <a:p>
            <a:endParaRPr lang="en-GB" dirty="0"/>
          </a:p>
        </p:txBody>
      </p:sp>
      <p:sp>
        <p:nvSpPr>
          <p:cNvPr id="5" name="Slide Number Placeholder 4">
            <a:extLst>
              <a:ext uri="{FF2B5EF4-FFF2-40B4-BE49-F238E27FC236}">
                <a16:creationId xmlns:a16="http://schemas.microsoft.com/office/drawing/2014/main" id="{78528DD2-2CE1-49A4-B9BF-897CC02BB95A}"/>
              </a:ext>
            </a:extLst>
          </p:cNvPr>
          <p:cNvSpPr>
            <a:spLocks noGrp="1"/>
          </p:cNvSpPr>
          <p:nvPr>
            <p:ph type="sldNum" sz="quarter" idx="27"/>
          </p:nvPr>
        </p:nvSpPr>
        <p:spPr/>
        <p:txBody>
          <a:bodyPr/>
          <a:lstStyle/>
          <a:p>
            <a:fld id="{1BE232AB-0B06-425F-9ADD-32A9A3D01189}" type="slidenum">
              <a:rPr lang="en-GB" smtClean="0"/>
              <a:pPr/>
              <a:t>‹#›</a:t>
            </a:fld>
            <a:endParaRPr lang="en-GB" dirty="0"/>
          </a:p>
        </p:txBody>
      </p:sp>
      <p:sp>
        <p:nvSpPr>
          <p:cNvPr id="8" name="Copyright">
            <a:extLst>
              <a:ext uri="{FF2B5EF4-FFF2-40B4-BE49-F238E27FC236}">
                <a16:creationId xmlns:a16="http://schemas.microsoft.com/office/drawing/2014/main" id="{772E8618-79E2-441E-943F-50F0CC1684F4}"/>
              </a:ext>
            </a:extLst>
          </p:cNvPr>
          <p:cNvSpPr>
            <a:spLocks noGrp="1"/>
          </p:cNvSpPr>
          <p:nvPr>
            <p:ph type="body" sz="quarter" idx="28" hasCustomPrompt="1"/>
          </p:nvPr>
        </p:nvSpPr>
        <p:spPr>
          <a:xfrm rot="16200000">
            <a:off x="9291598" y="3929047"/>
            <a:ext cx="4356125"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Tree>
    <p:extLst>
      <p:ext uri="{BB962C8B-B14F-4D97-AF65-F5344CB8AC3E}">
        <p14:creationId xmlns:p14="http://schemas.microsoft.com/office/powerpoint/2010/main" val="80831648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KH version_Text + 1 image">
    <p:spTree>
      <p:nvGrpSpPr>
        <p:cNvPr id="1" name=""/>
        <p:cNvGrpSpPr/>
        <p:nvPr/>
      </p:nvGrpSpPr>
      <p:grpSpPr>
        <a:xfrm>
          <a:off x="0" y="0"/>
          <a:ext cx="0" cy="0"/>
          <a:chOff x="0" y="0"/>
          <a:chExt cx="0" cy="0"/>
        </a:xfrm>
      </p:grpSpPr>
      <p:sp>
        <p:nvSpPr>
          <p:cNvPr id="17" name="Picture Placeholder 16">
            <a:extLst>
              <a:ext uri="{FF2B5EF4-FFF2-40B4-BE49-F238E27FC236}">
                <a16:creationId xmlns:a16="http://schemas.microsoft.com/office/drawing/2014/main" id="{F5EC44DA-96B3-4536-A2BE-A4A4C39FEC2A}"/>
              </a:ext>
            </a:extLst>
          </p:cNvPr>
          <p:cNvSpPr>
            <a:spLocks noGrp="1"/>
          </p:cNvSpPr>
          <p:nvPr>
            <p:ph type="pic" sz="quarter" idx="13" hasCustomPrompt="1"/>
          </p:nvPr>
        </p:nvSpPr>
        <p:spPr>
          <a:xfrm>
            <a:off x="6210300" y="0"/>
            <a:ext cx="5981700" cy="6858000"/>
          </a:xfrm>
          <a:prstGeom prst="rect">
            <a:avLst/>
          </a:prstGeom>
          <a:solidFill>
            <a:schemeClr val="bg1">
              <a:lumMod val="95000"/>
            </a:schemeClr>
          </a:solidFill>
        </p:spPr>
        <p:txBody>
          <a:bodyPr tIns="504000" anchor="ctr" anchorCtr="0">
            <a:normAutofit/>
          </a:bodyPr>
          <a:lstStyle>
            <a:lvl1pPr marL="0" indent="0" algn="ctr">
              <a:lnSpc>
                <a:spcPct val="80000"/>
              </a:lnSpc>
              <a:spcAft>
                <a:spcPts val="0"/>
              </a:spcAft>
              <a:buFontTx/>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3" name="Text Placeholder 2">
            <a:extLst>
              <a:ext uri="{FF2B5EF4-FFF2-40B4-BE49-F238E27FC236}">
                <a16:creationId xmlns:a16="http://schemas.microsoft.com/office/drawing/2014/main" id="{4CB4183B-83D1-4CB6-8A61-E23A5C30DC9B}"/>
              </a:ext>
            </a:extLst>
          </p:cNvPr>
          <p:cNvSpPr>
            <a:spLocks noGrp="1"/>
          </p:cNvSpPr>
          <p:nvPr>
            <p:ph type="body" sz="quarter" idx="25" hasCustomPrompt="1"/>
          </p:nvPr>
        </p:nvSpPr>
        <p:spPr>
          <a:xfrm>
            <a:off x="658813" y="1811337"/>
            <a:ext cx="5319712" cy="4103141"/>
          </a:xfrm>
        </p:spPr>
        <p:txBody>
          <a:bodyPr/>
          <a:lstStyle>
            <a:lvl1pPr>
              <a:defRPr/>
            </a:lvl1pPr>
            <a:lvl5pPr>
              <a:defRPr/>
            </a:lvl5pPr>
            <a:lvl6pPr>
              <a:defRPr>
                <a:solidFill>
                  <a:schemeClr val="accent1"/>
                </a:solidFill>
              </a:defRPr>
            </a:lvl6pPr>
            <a:lvl7pPr>
              <a:defRPr>
                <a:solidFill>
                  <a:schemeClr val="accent1"/>
                </a:solidFill>
              </a:defRPr>
            </a:lvl7pPr>
            <a:lvl8pPr>
              <a:defRPr/>
            </a:lvl8pPr>
            <a:lvl9pPr>
              <a:defRPr/>
            </a:lvl9pPr>
          </a:lstStyle>
          <a:p>
            <a:pPr lvl="0"/>
            <a:r>
              <a:rPr lang="en-GB" dirty="0"/>
              <a:t>Click to add text</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 level</a:t>
            </a:r>
          </a:p>
          <a:p>
            <a:pPr lvl="6"/>
            <a:r>
              <a:rPr lang="en-GB" dirty="0"/>
              <a:t>Seventh level</a:t>
            </a:r>
          </a:p>
          <a:p>
            <a:pPr lvl="7"/>
            <a:r>
              <a:rPr lang="en-GB" dirty="0"/>
              <a:t>Eight level</a:t>
            </a:r>
          </a:p>
          <a:p>
            <a:pPr lvl="8"/>
            <a:r>
              <a:rPr lang="en-GB" dirty="0"/>
              <a:t>Ninth level</a:t>
            </a:r>
          </a:p>
        </p:txBody>
      </p:sp>
      <p:sp>
        <p:nvSpPr>
          <p:cNvPr id="2" name="Title 1">
            <a:extLst>
              <a:ext uri="{FF2B5EF4-FFF2-40B4-BE49-F238E27FC236}">
                <a16:creationId xmlns:a16="http://schemas.microsoft.com/office/drawing/2014/main" id="{8691776F-8976-490C-A8A6-7D91B90A06C2}"/>
              </a:ext>
            </a:extLst>
          </p:cNvPr>
          <p:cNvSpPr>
            <a:spLocks noGrp="1"/>
          </p:cNvSpPr>
          <p:nvPr>
            <p:ph type="title" hasCustomPrompt="1"/>
          </p:nvPr>
        </p:nvSpPr>
        <p:spPr>
          <a:xfrm>
            <a:off x="658811" y="657225"/>
            <a:ext cx="5319714" cy="532800"/>
          </a:xfrm>
        </p:spPr>
        <p:txBody>
          <a:bodyPr/>
          <a:lstStyle/>
          <a:p>
            <a:r>
              <a:rPr lang="en-GB" dirty="0"/>
              <a:t>Slide title</a:t>
            </a:r>
          </a:p>
        </p:txBody>
      </p:sp>
      <p:sp>
        <p:nvSpPr>
          <p:cNvPr id="10" name="Subtitle 2">
            <a:extLst>
              <a:ext uri="{FF2B5EF4-FFF2-40B4-BE49-F238E27FC236}">
                <a16:creationId xmlns:a16="http://schemas.microsoft.com/office/drawing/2014/main" id="{C33A2356-8DEE-4080-8A9C-B49575067F68}"/>
              </a:ext>
            </a:extLst>
          </p:cNvPr>
          <p:cNvSpPr>
            <a:spLocks noGrp="1"/>
          </p:cNvSpPr>
          <p:nvPr>
            <p:ph type="subTitle" idx="1" hasCustomPrompt="1"/>
          </p:nvPr>
        </p:nvSpPr>
        <p:spPr>
          <a:xfrm>
            <a:off x="658811" y="1306800"/>
            <a:ext cx="5319714" cy="246221"/>
          </a:xfrm>
        </p:spPr>
        <p:txBody>
          <a:bodyPr lIns="0" tIns="0" rIns="0" bIns="0">
            <a:noAutofit/>
          </a:bodyPr>
          <a:lstStyle>
            <a:lvl1pPr marL="0" indent="0" algn="l">
              <a:buNone/>
              <a:defRPr lang="en-GB" sz="1600" b="1" kern="1200" dirty="0">
                <a:solidFill>
                  <a:schemeClr val="accent1"/>
                </a:solidFill>
                <a:latin typeface="Arial" panose="020B0604020202020204" pitchFamily="34" charset="0"/>
                <a:ea typeface="+mn-ea"/>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100000"/>
              </a:lnSpc>
              <a:spcBef>
                <a:spcPts val="1000"/>
              </a:spcBef>
              <a:buFontTx/>
              <a:buNone/>
            </a:pPr>
            <a:r>
              <a:rPr lang="en-GB" dirty="0"/>
              <a:t>Optional heading</a:t>
            </a:r>
          </a:p>
        </p:txBody>
      </p:sp>
      <p:sp>
        <p:nvSpPr>
          <p:cNvPr id="4" name="Footer Placeholder 3">
            <a:extLst>
              <a:ext uri="{FF2B5EF4-FFF2-40B4-BE49-F238E27FC236}">
                <a16:creationId xmlns:a16="http://schemas.microsoft.com/office/drawing/2014/main" id="{5235D156-7C1E-46E5-86E8-2C76EDA14D72}"/>
              </a:ext>
            </a:extLst>
          </p:cNvPr>
          <p:cNvSpPr>
            <a:spLocks noGrp="1"/>
          </p:cNvSpPr>
          <p:nvPr>
            <p:ph type="ftr" sz="quarter" idx="26"/>
          </p:nvPr>
        </p:nvSpPr>
        <p:spPr/>
        <p:txBody>
          <a:bodyPr/>
          <a:lstStyle/>
          <a:p>
            <a:endParaRPr lang="en-GB" dirty="0"/>
          </a:p>
        </p:txBody>
      </p:sp>
      <p:sp>
        <p:nvSpPr>
          <p:cNvPr id="5" name="Slide Number Placeholder 4">
            <a:extLst>
              <a:ext uri="{FF2B5EF4-FFF2-40B4-BE49-F238E27FC236}">
                <a16:creationId xmlns:a16="http://schemas.microsoft.com/office/drawing/2014/main" id="{78528DD2-2CE1-49A4-B9BF-897CC02BB95A}"/>
              </a:ext>
            </a:extLst>
          </p:cNvPr>
          <p:cNvSpPr>
            <a:spLocks noGrp="1"/>
          </p:cNvSpPr>
          <p:nvPr>
            <p:ph type="sldNum" sz="quarter" idx="27"/>
          </p:nvPr>
        </p:nvSpPr>
        <p:spPr/>
        <p:txBody>
          <a:bodyPr/>
          <a:lstStyle/>
          <a:p>
            <a:fld id="{1BE232AB-0B06-425F-9ADD-32A9A3D01189}" type="slidenum">
              <a:rPr lang="en-GB" smtClean="0"/>
              <a:pPr/>
              <a:t>‹#›</a:t>
            </a:fld>
            <a:endParaRPr lang="en-GB" dirty="0"/>
          </a:p>
        </p:txBody>
      </p:sp>
      <p:sp>
        <p:nvSpPr>
          <p:cNvPr id="9" name="Copyright">
            <a:extLst>
              <a:ext uri="{FF2B5EF4-FFF2-40B4-BE49-F238E27FC236}">
                <a16:creationId xmlns:a16="http://schemas.microsoft.com/office/drawing/2014/main" id="{CE23DF35-FFD6-46A0-BDB8-3327ABA5D765}"/>
              </a:ext>
            </a:extLst>
          </p:cNvPr>
          <p:cNvSpPr>
            <a:spLocks noGrp="1"/>
          </p:cNvSpPr>
          <p:nvPr>
            <p:ph type="body" sz="quarter" idx="28" hasCustomPrompt="1"/>
          </p:nvPr>
        </p:nvSpPr>
        <p:spPr>
          <a:xfrm rot="16200000">
            <a:off x="9742702" y="4422823"/>
            <a:ext cx="4356125"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Tree>
    <p:extLst>
      <p:ext uri="{BB962C8B-B14F-4D97-AF65-F5344CB8AC3E}">
        <p14:creationId xmlns:p14="http://schemas.microsoft.com/office/powerpoint/2010/main" val="188525431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ext + 2 images landscape">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035EABB-8A76-47B7-8380-C074F1F48FE0}"/>
              </a:ext>
            </a:extLst>
          </p:cNvPr>
          <p:cNvSpPr>
            <a:spLocks noGrp="1"/>
          </p:cNvSpPr>
          <p:nvPr>
            <p:ph type="title" hasCustomPrompt="1"/>
          </p:nvPr>
        </p:nvSpPr>
        <p:spPr>
          <a:xfrm>
            <a:off x="658811" y="657225"/>
            <a:ext cx="5319714" cy="532800"/>
          </a:xfrm>
        </p:spPr>
        <p:txBody>
          <a:bodyPr/>
          <a:lstStyle/>
          <a:p>
            <a:r>
              <a:rPr lang="en-GB" dirty="0"/>
              <a:t>Slide title</a:t>
            </a:r>
          </a:p>
        </p:txBody>
      </p:sp>
      <p:sp>
        <p:nvSpPr>
          <p:cNvPr id="13" name="Subtitle 2">
            <a:extLst>
              <a:ext uri="{FF2B5EF4-FFF2-40B4-BE49-F238E27FC236}">
                <a16:creationId xmlns:a16="http://schemas.microsoft.com/office/drawing/2014/main" id="{C99280FD-79BD-466C-AAFB-08DF3DCD1E17}"/>
              </a:ext>
            </a:extLst>
          </p:cNvPr>
          <p:cNvSpPr>
            <a:spLocks noGrp="1"/>
          </p:cNvSpPr>
          <p:nvPr>
            <p:ph type="subTitle" idx="1" hasCustomPrompt="1"/>
          </p:nvPr>
        </p:nvSpPr>
        <p:spPr>
          <a:xfrm>
            <a:off x="658811" y="1306800"/>
            <a:ext cx="5319712" cy="246221"/>
          </a:xfrm>
        </p:spPr>
        <p:txBody>
          <a:bodyPr lIns="0" tIns="0" rIns="0" bIns="0">
            <a:noAutofit/>
          </a:bodyPr>
          <a:lstStyle>
            <a:lvl1pPr marL="0" indent="0" algn="l">
              <a:buNone/>
              <a:defRPr lang="en-GB" sz="1600" b="1" kern="1200" dirty="0">
                <a:solidFill>
                  <a:schemeClr val="accent1"/>
                </a:solidFill>
                <a:latin typeface="Arial" panose="020B0604020202020204" pitchFamily="34" charset="0"/>
                <a:ea typeface="+mn-ea"/>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100000"/>
              </a:lnSpc>
              <a:spcBef>
                <a:spcPts val="1000"/>
              </a:spcBef>
              <a:buFontTx/>
              <a:buNone/>
            </a:pPr>
            <a:r>
              <a:rPr lang="en-GB" dirty="0"/>
              <a:t>Optional heading</a:t>
            </a:r>
          </a:p>
        </p:txBody>
      </p:sp>
      <p:sp>
        <p:nvSpPr>
          <p:cNvPr id="14" name="Text Placeholder 2">
            <a:extLst>
              <a:ext uri="{FF2B5EF4-FFF2-40B4-BE49-F238E27FC236}">
                <a16:creationId xmlns:a16="http://schemas.microsoft.com/office/drawing/2014/main" id="{1B4759FA-0DD1-4D6E-BF7F-14EB13925F96}"/>
              </a:ext>
            </a:extLst>
          </p:cNvPr>
          <p:cNvSpPr>
            <a:spLocks noGrp="1"/>
          </p:cNvSpPr>
          <p:nvPr>
            <p:ph type="body" sz="quarter" idx="26" hasCustomPrompt="1"/>
          </p:nvPr>
        </p:nvSpPr>
        <p:spPr>
          <a:xfrm>
            <a:off x="658813" y="1811337"/>
            <a:ext cx="5319712" cy="4103141"/>
          </a:xfrm>
        </p:spPr>
        <p:txBody>
          <a:bodyPr/>
          <a:lstStyle>
            <a:lvl1pPr>
              <a:defRPr/>
            </a:lvl1pPr>
            <a:lvl5pPr>
              <a:defRPr/>
            </a:lvl5pPr>
            <a:lvl6pPr>
              <a:defRPr>
                <a:solidFill>
                  <a:schemeClr val="accent1"/>
                </a:solidFill>
              </a:defRPr>
            </a:lvl6pPr>
            <a:lvl7pPr>
              <a:defRPr>
                <a:solidFill>
                  <a:schemeClr val="accent1"/>
                </a:solidFill>
              </a:defRPr>
            </a:lvl7pPr>
            <a:lvl8pPr>
              <a:defRPr/>
            </a:lvl8pPr>
            <a:lvl9pPr>
              <a:defRPr/>
            </a:lvl9pPr>
          </a:lstStyle>
          <a:p>
            <a:pPr lvl="0"/>
            <a:r>
              <a:rPr lang="en-GB" dirty="0"/>
              <a:t>Click to add text </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 level</a:t>
            </a:r>
          </a:p>
          <a:p>
            <a:pPr lvl="6"/>
            <a:r>
              <a:rPr lang="en-GB" dirty="0"/>
              <a:t>Seventh level</a:t>
            </a:r>
          </a:p>
          <a:p>
            <a:pPr lvl="7"/>
            <a:r>
              <a:rPr lang="en-GB" dirty="0"/>
              <a:t>Eight level</a:t>
            </a:r>
          </a:p>
          <a:p>
            <a:pPr lvl="8"/>
            <a:r>
              <a:rPr lang="en-GB" dirty="0"/>
              <a:t>Ninth level</a:t>
            </a:r>
          </a:p>
        </p:txBody>
      </p:sp>
      <p:sp>
        <p:nvSpPr>
          <p:cNvPr id="11" name="Picture Placeholder 16">
            <a:extLst>
              <a:ext uri="{FF2B5EF4-FFF2-40B4-BE49-F238E27FC236}">
                <a16:creationId xmlns:a16="http://schemas.microsoft.com/office/drawing/2014/main" id="{3B17FFEE-D7A4-4855-A18E-9969456E643B}"/>
              </a:ext>
            </a:extLst>
          </p:cNvPr>
          <p:cNvSpPr>
            <a:spLocks noGrp="1"/>
          </p:cNvSpPr>
          <p:nvPr>
            <p:ph type="pic" sz="quarter" idx="13" hasCustomPrompt="1"/>
          </p:nvPr>
        </p:nvSpPr>
        <p:spPr>
          <a:xfrm>
            <a:off x="6213476" y="0"/>
            <a:ext cx="5978523" cy="3429000"/>
          </a:xfrm>
          <a:prstGeom prst="rect">
            <a:avLst/>
          </a:prstGeom>
          <a:solidFill>
            <a:schemeClr val="bg1">
              <a:lumMod val="95000"/>
            </a:schemeClr>
          </a:solidFill>
        </p:spPr>
        <p:txBody>
          <a:bodyPr tIns="504000" anchor="ctr" anchorCtr="0">
            <a:normAutofit/>
          </a:bodyPr>
          <a:lstStyle>
            <a:lvl1pPr marL="0" indent="0" algn="ctr">
              <a:lnSpc>
                <a:spcPct val="80000"/>
              </a:lnSpc>
              <a:spcAft>
                <a:spcPts val="0"/>
              </a:spcAft>
              <a:buFontTx/>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8" name="Picture Placeholder 16">
            <a:extLst>
              <a:ext uri="{FF2B5EF4-FFF2-40B4-BE49-F238E27FC236}">
                <a16:creationId xmlns:a16="http://schemas.microsoft.com/office/drawing/2014/main" id="{7CB25805-C566-44A1-98AB-CECD25417C63}"/>
              </a:ext>
            </a:extLst>
          </p:cNvPr>
          <p:cNvSpPr>
            <a:spLocks noGrp="1"/>
          </p:cNvSpPr>
          <p:nvPr>
            <p:ph type="pic" sz="quarter" idx="15" hasCustomPrompt="1"/>
          </p:nvPr>
        </p:nvSpPr>
        <p:spPr>
          <a:xfrm>
            <a:off x="6213476" y="3429000"/>
            <a:ext cx="5978523" cy="3424334"/>
          </a:xfrm>
          <a:prstGeom prst="rect">
            <a:avLst/>
          </a:prstGeom>
          <a:solidFill>
            <a:schemeClr val="bg1">
              <a:lumMod val="95000"/>
            </a:schemeClr>
          </a:solidFill>
        </p:spPr>
        <p:txBody>
          <a:bodyPr tIns="504000" anchor="ctr" anchorCtr="0">
            <a:normAutofit/>
          </a:bodyPr>
          <a:lstStyle>
            <a:lvl1pPr marL="0" indent="0" algn="ctr">
              <a:lnSpc>
                <a:spcPct val="80000"/>
              </a:lnSpc>
              <a:spcAft>
                <a:spcPts val="0"/>
              </a:spcAft>
              <a:buFontTx/>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2" name="Footer Placeholder 1">
            <a:extLst>
              <a:ext uri="{FF2B5EF4-FFF2-40B4-BE49-F238E27FC236}">
                <a16:creationId xmlns:a16="http://schemas.microsoft.com/office/drawing/2014/main" id="{6674055C-F3A6-40AD-8C7B-A449B8CB9671}"/>
              </a:ext>
            </a:extLst>
          </p:cNvPr>
          <p:cNvSpPr>
            <a:spLocks noGrp="1"/>
          </p:cNvSpPr>
          <p:nvPr>
            <p:ph type="ftr" sz="quarter" idx="27"/>
          </p:nvPr>
        </p:nvSpPr>
        <p:spPr/>
        <p:txBody>
          <a:bodyPr/>
          <a:lstStyle/>
          <a:p>
            <a:endParaRPr lang="en-GB" dirty="0"/>
          </a:p>
        </p:txBody>
      </p:sp>
      <p:sp>
        <p:nvSpPr>
          <p:cNvPr id="3" name="Slide Number Placeholder 2">
            <a:extLst>
              <a:ext uri="{FF2B5EF4-FFF2-40B4-BE49-F238E27FC236}">
                <a16:creationId xmlns:a16="http://schemas.microsoft.com/office/drawing/2014/main" id="{B14FD4DE-7E00-4C85-8E46-386DA1F1C929}"/>
              </a:ext>
            </a:extLst>
          </p:cNvPr>
          <p:cNvSpPr>
            <a:spLocks noGrp="1"/>
          </p:cNvSpPr>
          <p:nvPr>
            <p:ph type="sldNum" sz="quarter" idx="28"/>
          </p:nvPr>
        </p:nvSpPr>
        <p:spPr/>
        <p:txBody>
          <a:bodyPr/>
          <a:lstStyle/>
          <a:p>
            <a:fld id="{1BE232AB-0B06-425F-9ADD-32A9A3D01189}" type="slidenum">
              <a:rPr lang="en-GB" smtClean="0"/>
              <a:pPr/>
              <a:t>‹#›</a:t>
            </a:fld>
            <a:endParaRPr lang="en-GB" dirty="0"/>
          </a:p>
        </p:txBody>
      </p:sp>
      <p:sp>
        <p:nvSpPr>
          <p:cNvPr id="15" name="Copyright">
            <a:extLst>
              <a:ext uri="{FF2B5EF4-FFF2-40B4-BE49-F238E27FC236}">
                <a16:creationId xmlns:a16="http://schemas.microsoft.com/office/drawing/2014/main" id="{A4A7345B-4D74-49C1-930D-4BBB5DA9EEB3}"/>
              </a:ext>
            </a:extLst>
          </p:cNvPr>
          <p:cNvSpPr>
            <a:spLocks noGrp="1"/>
          </p:cNvSpPr>
          <p:nvPr>
            <p:ph type="body" sz="quarter" idx="29" hasCustomPrompt="1"/>
          </p:nvPr>
        </p:nvSpPr>
        <p:spPr>
          <a:xfrm rot="16200000">
            <a:off x="10480764" y="5160885"/>
            <a:ext cx="288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
        <p:nvSpPr>
          <p:cNvPr id="18" name="Copyright">
            <a:extLst>
              <a:ext uri="{FF2B5EF4-FFF2-40B4-BE49-F238E27FC236}">
                <a16:creationId xmlns:a16="http://schemas.microsoft.com/office/drawing/2014/main" id="{54D6592C-B81E-4F2C-B832-B37C57FA122A}"/>
              </a:ext>
            </a:extLst>
          </p:cNvPr>
          <p:cNvSpPr>
            <a:spLocks noGrp="1"/>
          </p:cNvSpPr>
          <p:nvPr>
            <p:ph type="body" sz="quarter" idx="30" hasCustomPrompt="1"/>
          </p:nvPr>
        </p:nvSpPr>
        <p:spPr>
          <a:xfrm rot="16200000">
            <a:off x="10480765" y="1753221"/>
            <a:ext cx="288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Tree>
    <p:extLst>
      <p:ext uri="{BB962C8B-B14F-4D97-AF65-F5344CB8AC3E}">
        <p14:creationId xmlns:p14="http://schemas.microsoft.com/office/powerpoint/2010/main" val="381322419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ext + 2 images portrait">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035EABB-8A76-47B7-8380-C074F1F48FE0}"/>
              </a:ext>
            </a:extLst>
          </p:cNvPr>
          <p:cNvSpPr>
            <a:spLocks noGrp="1"/>
          </p:cNvSpPr>
          <p:nvPr>
            <p:ph type="title" hasCustomPrompt="1"/>
          </p:nvPr>
        </p:nvSpPr>
        <p:spPr>
          <a:xfrm>
            <a:off x="658811" y="657225"/>
            <a:ext cx="5319714" cy="532800"/>
          </a:xfrm>
        </p:spPr>
        <p:txBody>
          <a:bodyPr/>
          <a:lstStyle/>
          <a:p>
            <a:r>
              <a:rPr lang="en-GB" dirty="0"/>
              <a:t>Slide title</a:t>
            </a:r>
          </a:p>
        </p:txBody>
      </p:sp>
      <p:sp>
        <p:nvSpPr>
          <p:cNvPr id="13" name="Subtitle 2">
            <a:extLst>
              <a:ext uri="{FF2B5EF4-FFF2-40B4-BE49-F238E27FC236}">
                <a16:creationId xmlns:a16="http://schemas.microsoft.com/office/drawing/2014/main" id="{C99280FD-79BD-466C-AAFB-08DF3DCD1E17}"/>
              </a:ext>
            </a:extLst>
          </p:cNvPr>
          <p:cNvSpPr>
            <a:spLocks noGrp="1"/>
          </p:cNvSpPr>
          <p:nvPr>
            <p:ph type="subTitle" idx="1" hasCustomPrompt="1"/>
          </p:nvPr>
        </p:nvSpPr>
        <p:spPr>
          <a:xfrm>
            <a:off x="658811" y="1306800"/>
            <a:ext cx="5319712" cy="246221"/>
          </a:xfrm>
        </p:spPr>
        <p:txBody>
          <a:bodyPr lIns="0" tIns="0" rIns="0" bIns="0">
            <a:noAutofit/>
          </a:bodyPr>
          <a:lstStyle>
            <a:lvl1pPr marL="0" indent="0" algn="l">
              <a:buNone/>
              <a:defRPr lang="en-GB" sz="1600" b="1" kern="1200" dirty="0">
                <a:solidFill>
                  <a:schemeClr val="accent1"/>
                </a:solidFill>
                <a:latin typeface="Arial" panose="020B0604020202020204" pitchFamily="34" charset="0"/>
                <a:ea typeface="+mn-ea"/>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100000"/>
              </a:lnSpc>
              <a:spcBef>
                <a:spcPts val="1000"/>
              </a:spcBef>
              <a:buFontTx/>
              <a:buNone/>
            </a:pPr>
            <a:r>
              <a:rPr lang="en-GB" dirty="0"/>
              <a:t>Optional heading</a:t>
            </a:r>
          </a:p>
        </p:txBody>
      </p:sp>
      <p:sp>
        <p:nvSpPr>
          <p:cNvPr id="14" name="Text Placeholder 2">
            <a:extLst>
              <a:ext uri="{FF2B5EF4-FFF2-40B4-BE49-F238E27FC236}">
                <a16:creationId xmlns:a16="http://schemas.microsoft.com/office/drawing/2014/main" id="{1B4759FA-0DD1-4D6E-BF7F-14EB13925F96}"/>
              </a:ext>
            </a:extLst>
          </p:cNvPr>
          <p:cNvSpPr>
            <a:spLocks noGrp="1"/>
          </p:cNvSpPr>
          <p:nvPr>
            <p:ph type="body" sz="quarter" idx="26" hasCustomPrompt="1"/>
          </p:nvPr>
        </p:nvSpPr>
        <p:spPr>
          <a:xfrm>
            <a:off x="658813" y="1811337"/>
            <a:ext cx="5319712" cy="4103141"/>
          </a:xfrm>
        </p:spPr>
        <p:txBody>
          <a:bodyPr/>
          <a:lstStyle>
            <a:lvl1pPr>
              <a:defRPr/>
            </a:lvl1pPr>
            <a:lvl5pPr>
              <a:defRPr/>
            </a:lvl5pPr>
            <a:lvl6pPr>
              <a:defRPr>
                <a:solidFill>
                  <a:schemeClr val="accent1"/>
                </a:solidFill>
              </a:defRPr>
            </a:lvl6pPr>
            <a:lvl7pPr>
              <a:defRPr>
                <a:solidFill>
                  <a:schemeClr val="accent1"/>
                </a:solidFill>
              </a:defRPr>
            </a:lvl7pPr>
            <a:lvl8pPr>
              <a:defRPr/>
            </a:lvl8pPr>
            <a:lvl9pPr>
              <a:defRPr/>
            </a:lvl9pPr>
          </a:lstStyle>
          <a:p>
            <a:pPr lvl="0"/>
            <a:r>
              <a:rPr lang="en-GB" dirty="0"/>
              <a:t>Click to add text </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 level</a:t>
            </a:r>
          </a:p>
          <a:p>
            <a:pPr lvl="6"/>
            <a:r>
              <a:rPr lang="en-GB" dirty="0"/>
              <a:t>Seventh level</a:t>
            </a:r>
          </a:p>
          <a:p>
            <a:pPr lvl="7"/>
            <a:r>
              <a:rPr lang="en-GB" dirty="0"/>
              <a:t>Eight level</a:t>
            </a:r>
          </a:p>
          <a:p>
            <a:pPr lvl="8"/>
            <a:r>
              <a:rPr lang="en-GB" dirty="0"/>
              <a:t>Ninth level</a:t>
            </a:r>
          </a:p>
        </p:txBody>
      </p:sp>
      <p:sp>
        <p:nvSpPr>
          <p:cNvPr id="11" name="Picture Placeholder 16">
            <a:extLst>
              <a:ext uri="{FF2B5EF4-FFF2-40B4-BE49-F238E27FC236}">
                <a16:creationId xmlns:a16="http://schemas.microsoft.com/office/drawing/2014/main" id="{3B17FFEE-D7A4-4855-A18E-9969456E643B}"/>
              </a:ext>
            </a:extLst>
          </p:cNvPr>
          <p:cNvSpPr>
            <a:spLocks noGrp="1"/>
          </p:cNvSpPr>
          <p:nvPr>
            <p:ph type="pic" sz="quarter" idx="13" hasCustomPrompt="1"/>
          </p:nvPr>
        </p:nvSpPr>
        <p:spPr>
          <a:xfrm>
            <a:off x="6213477" y="4666"/>
            <a:ext cx="2988000" cy="6853334"/>
          </a:xfrm>
          <a:prstGeom prst="rect">
            <a:avLst/>
          </a:prstGeom>
          <a:solidFill>
            <a:schemeClr val="bg1">
              <a:lumMod val="95000"/>
            </a:schemeClr>
          </a:solidFill>
        </p:spPr>
        <p:txBody>
          <a:bodyPr tIns="504000" anchor="ctr" anchorCtr="0">
            <a:normAutofit/>
          </a:bodyPr>
          <a:lstStyle>
            <a:lvl1pPr marL="0" indent="0" algn="ctr">
              <a:lnSpc>
                <a:spcPct val="80000"/>
              </a:lnSpc>
              <a:spcAft>
                <a:spcPts val="0"/>
              </a:spcAft>
              <a:buFontTx/>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8" name="Picture Placeholder 16">
            <a:extLst>
              <a:ext uri="{FF2B5EF4-FFF2-40B4-BE49-F238E27FC236}">
                <a16:creationId xmlns:a16="http://schemas.microsoft.com/office/drawing/2014/main" id="{7CB25805-C566-44A1-98AB-CECD25417C63}"/>
              </a:ext>
            </a:extLst>
          </p:cNvPr>
          <p:cNvSpPr>
            <a:spLocks noGrp="1"/>
          </p:cNvSpPr>
          <p:nvPr>
            <p:ph type="pic" sz="quarter" idx="15" hasCustomPrompt="1"/>
          </p:nvPr>
        </p:nvSpPr>
        <p:spPr>
          <a:xfrm>
            <a:off x="9201477" y="0"/>
            <a:ext cx="2988000" cy="6853334"/>
          </a:xfrm>
          <a:prstGeom prst="rect">
            <a:avLst/>
          </a:prstGeom>
          <a:solidFill>
            <a:schemeClr val="bg1">
              <a:lumMod val="95000"/>
            </a:schemeClr>
          </a:solidFill>
        </p:spPr>
        <p:txBody>
          <a:bodyPr tIns="504000" anchor="ctr" anchorCtr="0">
            <a:normAutofit/>
          </a:bodyPr>
          <a:lstStyle>
            <a:lvl1pPr marL="0" indent="0" algn="ctr">
              <a:lnSpc>
                <a:spcPct val="80000"/>
              </a:lnSpc>
              <a:spcAft>
                <a:spcPts val="0"/>
              </a:spcAft>
              <a:buFontTx/>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2" name="Footer Placeholder 1">
            <a:extLst>
              <a:ext uri="{FF2B5EF4-FFF2-40B4-BE49-F238E27FC236}">
                <a16:creationId xmlns:a16="http://schemas.microsoft.com/office/drawing/2014/main" id="{6674055C-F3A6-40AD-8C7B-A449B8CB9671}"/>
              </a:ext>
            </a:extLst>
          </p:cNvPr>
          <p:cNvSpPr>
            <a:spLocks noGrp="1"/>
          </p:cNvSpPr>
          <p:nvPr>
            <p:ph type="ftr" sz="quarter" idx="27"/>
          </p:nvPr>
        </p:nvSpPr>
        <p:spPr/>
        <p:txBody>
          <a:bodyPr/>
          <a:lstStyle/>
          <a:p>
            <a:endParaRPr lang="en-GB" dirty="0"/>
          </a:p>
        </p:txBody>
      </p:sp>
      <p:sp>
        <p:nvSpPr>
          <p:cNvPr id="3" name="Slide Number Placeholder 2">
            <a:extLst>
              <a:ext uri="{FF2B5EF4-FFF2-40B4-BE49-F238E27FC236}">
                <a16:creationId xmlns:a16="http://schemas.microsoft.com/office/drawing/2014/main" id="{B14FD4DE-7E00-4C85-8E46-386DA1F1C929}"/>
              </a:ext>
            </a:extLst>
          </p:cNvPr>
          <p:cNvSpPr>
            <a:spLocks noGrp="1"/>
          </p:cNvSpPr>
          <p:nvPr>
            <p:ph type="sldNum" sz="quarter" idx="28"/>
          </p:nvPr>
        </p:nvSpPr>
        <p:spPr/>
        <p:txBody>
          <a:bodyPr/>
          <a:lstStyle/>
          <a:p>
            <a:fld id="{1BE232AB-0B06-425F-9ADD-32A9A3D01189}" type="slidenum">
              <a:rPr lang="en-GB" smtClean="0"/>
              <a:pPr/>
              <a:t>‹#›</a:t>
            </a:fld>
            <a:endParaRPr lang="en-GB" dirty="0"/>
          </a:p>
        </p:txBody>
      </p:sp>
      <p:sp>
        <p:nvSpPr>
          <p:cNvPr id="12" name="Copyright">
            <a:extLst>
              <a:ext uri="{FF2B5EF4-FFF2-40B4-BE49-F238E27FC236}">
                <a16:creationId xmlns:a16="http://schemas.microsoft.com/office/drawing/2014/main" id="{02980B71-BDCC-4079-B6D7-3CC746B41488}"/>
              </a:ext>
            </a:extLst>
          </p:cNvPr>
          <p:cNvSpPr>
            <a:spLocks noGrp="1"/>
          </p:cNvSpPr>
          <p:nvPr>
            <p:ph type="body" sz="quarter" idx="29" hasCustomPrompt="1"/>
          </p:nvPr>
        </p:nvSpPr>
        <p:spPr>
          <a:xfrm rot="16200000">
            <a:off x="9742702" y="4422823"/>
            <a:ext cx="4356125"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
        <p:nvSpPr>
          <p:cNvPr id="15" name="Copyright">
            <a:extLst>
              <a:ext uri="{FF2B5EF4-FFF2-40B4-BE49-F238E27FC236}">
                <a16:creationId xmlns:a16="http://schemas.microsoft.com/office/drawing/2014/main" id="{A91B7738-066C-4911-AC10-569A55E17FD6}"/>
              </a:ext>
            </a:extLst>
          </p:cNvPr>
          <p:cNvSpPr>
            <a:spLocks noGrp="1"/>
          </p:cNvSpPr>
          <p:nvPr>
            <p:ph type="body" sz="quarter" idx="30" hasCustomPrompt="1"/>
          </p:nvPr>
        </p:nvSpPr>
        <p:spPr>
          <a:xfrm rot="16200000">
            <a:off x="6816453" y="4422823"/>
            <a:ext cx="4356125"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Tree>
    <p:extLst>
      <p:ext uri="{BB962C8B-B14F-4D97-AF65-F5344CB8AC3E}">
        <p14:creationId xmlns:p14="http://schemas.microsoft.com/office/powerpoint/2010/main" val="71690612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ext + 4 images">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035EABB-8A76-47B7-8380-C074F1F48FE0}"/>
              </a:ext>
            </a:extLst>
          </p:cNvPr>
          <p:cNvSpPr>
            <a:spLocks noGrp="1"/>
          </p:cNvSpPr>
          <p:nvPr>
            <p:ph type="title" hasCustomPrompt="1"/>
          </p:nvPr>
        </p:nvSpPr>
        <p:spPr>
          <a:xfrm>
            <a:off x="658811" y="657225"/>
            <a:ext cx="5319714" cy="532800"/>
          </a:xfrm>
        </p:spPr>
        <p:txBody>
          <a:bodyPr/>
          <a:lstStyle/>
          <a:p>
            <a:r>
              <a:rPr lang="en-GB" dirty="0"/>
              <a:t>Slide title</a:t>
            </a:r>
          </a:p>
        </p:txBody>
      </p:sp>
      <p:sp>
        <p:nvSpPr>
          <p:cNvPr id="13" name="Subtitle 2">
            <a:extLst>
              <a:ext uri="{FF2B5EF4-FFF2-40B4-BE49-F238E27FC236}">
                <a16:creationId xmlns:a16="http://schemas.microsoft.com/office/drawing/2014/main" id="{C99280FD-79BD-466C-AAFB-08DF3DCD1E17}"/>
              </a:ext>
            </a:extLst>
          </p:cNvPr>
          <p:cNvSpPr>
            <a:spLocks noGrp="1"/>
          </p:cNvSpPr>
          <p:nvPr>
            <p:ph type="subTitle" idx="1" hasCustomPrompt="1"/>
          </p:nvPr>
        </p:nvSpPr>
        <p:spPr>
          <a:xfrm>
            <a:off x="658811" y="1306800"/>
            <a:ext cx="5319712" cy="246221"/>
          </a:xfrm>
        </p:spPr>
        <p:txBody>
          <a:bodyPr lIns="0" tIns="0" rIns="0" bIns="0">
            <a:noAutofit/>
          </a:bodyPr>
          <a:lstStyle>
            <a:lvl1pPr marL="0" indent="0" algn="l">
              <a:buNone/>
              <a:defRPr lang="en-GB" sz="1600" b="1" kern="1200" dirty="0">
                <a:solidFill>
                  <a:schemeClr val="accent1"/>
                </a:solidFill>
                <a:latin typeface="Arial" panose="020B0604020202020204" pitchFamily="34" charset="0"/>
                <a:ea typeface="+mn-ea"/>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100000"/>
              </a:lnSpc>
              <a:spcBef>
                <a:spcPts val="1000"/>
              </a:spcBef>
              <a:buFontTx/>
              <a:buNone/>
            </a:pPr>
            <a:r>
              <a:rPr lang="en-GB" dirty="0"/>
              <a:t>Optional heading</a:t>
            </a:r>
          </a:p>
        </p:txBody>
      </p:sp>
      <p:sp>
        <p:nvSpPr>
          <p:cNvPr id="14" name="Text Placeholder 2">
            <a:extLst>
              <a:ext uri="{FF2B5EF4-FFF2-40B4-BE49-F238E27FC236}">
                <a16:creationId xmlns:a16="http://schemas.microsoft.com/office/drawing/2014/main" id="{1B4759FA-0DD1-4D6E-BF7F-14EB13925F96}"/>
              </a:ext>
            </a:extLst>
          </p:cNvPr>
          <p:cNvSpPr>
            <a:spLocks noGrp="1"/>
          </p:cNvSpPr>
          <p:nvPr>
            <p:ph type="body" sz="quarter" idx="26" hasCustomPrompt="1"/>
          </p:nvPr>
        </p:nvSpPr>
        <p:spPr>
          <a:xfrm>
            <a:off x="658813" y="1811337"/>
            <a:ext cx="5319712" cy="4103141"/>
          </a:xfrm>
        </p:spPr>
        <p:txBody>
          <a:bodyPr/>
          <a:lstStyle>
            <a:lvl1pPr>
              <a:defRPr/>
            </a:lvl1pPr>
            <a:lvl5pPr>
              <a:defRPr/>
            </a:lvl5pPr>
            <a:lvl6pPr>
              <a:defRPr>
                <a:solidFill>
                  <a:schemeClr val="accent1"/>
                </a:solidFill>
              </a:defRPr>
            </a:lvl6pPr>
            <a:lvl7pPr>
              <a:defRPr>
                <a:solidFill>
                  <a:schemeClr val="accent1"/>
                </a:solidFill>
              </a:defRPr>
            </a:lvl7pPr>
            <a:lvl8pPr>
              <a:defRPr/>
            </a:lvl8pPr>
            <a:lvl9pPr>
              <a:defRPr/>
            </a:lvl9pPr>
          </a:lstStyle>
          <a:p>
            <a:pPr lvl="0"/>
            <a:r>
              <a:rPr lang="en-GB" dirty="0"/>
              <a:t>Click to add text </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 level</a:t>
            </a:r>
          </a:p>
          <a:p>
            <a:pPr lvl="6"/>
            <a:r>
              <a:rPr lang="en-GB" dirty="0"/>
              <a:t>Seventh level</a:t>
            </a:r>
          </a:p>
          <a:p>
            <a:pPr lvl="7"/>
            <a:r>
              <a:rPr lang="en-GB" dirty="0"/>
              <a:t>Eight level</a:t>
            </a:r>
          </a:p>
          <a:p>
            <a:pPr lvl="8"/>
            <a:r>
              <a:rPr lang="en-GB" dirty="0"/>
              <a:t>Ninth level</a:t>
            </a:r>
          </a:p>
        </p:txBody>
      </p:sp>
      <p:sp>
        <p:nvSpPr>
          <p:cNvPr id="11" name="Picture Placeholder 16">
            <a:extLst>
              <a:ext uri="{FF2B5EF4-FFF2-40B4-BE49-F238E27FC236}">
                <a16:creationId xmlns:a16="http://schemas.microsoft.com/office/drawing/2014/main" id="{3B17FFEE-D7A4-4855-A18E-9969456E643B}"/>
              </a:ext>
            </a:extLst>
          </p:cNvPr>
          <p:cNvSpPr>
            <a:spLocks noGrp="1"/>
          </p:cNvSpPr>
          <p:nvPr>
            <p:ph type="pic" sz="quarter" idx="13" hasCustomPrompt="1"/>
          </p:nvPr>
        </p:nvSpPr>
        <p:spPr>
          <a:xfrm>
            <a:off x="6219019" y="0"/>
            <a:ext cx="2988000" cy="3430800"/>
          </a:xfrm>
          <a:prstGeom prst="rect">
            <a:avLst/>
          </a:prstGeom>
          <a:solidFill>
            <a:schemeClr val="bg1">
              <a:lumMod val="95000"/>
            </a:schemeClr>
          </a:solidFill>
        </p:spPr>
        <p:txBody>
          <a:bodyPr tIns="504000" anchor="ctr" anchorCtr="0">
            <a:normAutofit/>
          </a:bodyPr>
          <a:lstStyle>
            <a:lvl1pPr marL="0" indent="0" algn="ctr">
              <a:lnSpc>
                <a:spcPct val="80000"/>
              </a:lnSpc>
              <a:spcAft>
                <a:spcPts val="0"/>
              </a:spcAft>
              <a:buFontTx/>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8" name="Picture Placeholder 16">
            <a:extLst>
              <a:ext uri="{FF2B5EF4-FFF2-40B4-BE49-F238E27FC236}">
                <a16:creationId xmlns:a16="http://schemas.microsoft.com/office/drawing/2014/main" id="{7CB25805-C566-44A1-98AB-CECD25417C63}"/>
              </a:ext>
            </a:extLst>
          </p:cNvPr>
          <p:cNvSpPr>
            <a:spLocks noGrp="1"/>
          </p:cNvSpPr>
          <p:nvPr>
            <p:ph type="pic" sz="quarter" idx="15" hasCustomPrompt="1"/>
          </p:nvPr>
        </p:nvSpPr>
        <p:spPr>
          <a:xfrm>
            <a:off x="9201477" y="13998"/>
            <a:ext cx="2988000" cy="3430800"/>
          </a:xfrm>
          <a:prstGeom prst="rect">
            <a:avLst/>
          </a:prstGeom>
          <a:solidFill>
            <a:schemeClr val="bg1">
              <a:lumMod val="95000"/>
            </a:schemeClr>
          </a:solidFill>
        </p:spPr>
        <p:txBody>
          <a:bodyPr tIns="504000" anchor="ctr" anchorCtr="0">
            <a:normAutofit/>
          </a:bodyPr>
          <a:lstStyle>
            <a:lvl1pPr marL="0" indent="0" algn="ctr">
              <a:lnSpc>
                <a:spcPct val="80000"/>
              </a:lnSpc>
              <a:spcAft>
                <a:spcPts val="0"/>
              </a:spcAft>
              <a:buFontTx/>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2" name="Footer Placeholder 1">
            <a:extLst>
              <a:ext uri="{FF2B5EF4-FFF2-40B4-BE49-F238E27FC236}">
                <a16:creationId xmlns:a16="http://schemas.microsoft.com/office/drawing/2014/main" id="{6674055C-F3A6-40AD-8C7B-A449B8CB9671}"/>
              </a:ext>
            </a:extLst>
          </p:cNvPr>
          <p:cNvSpPr>
            <a:spLocks noGrp="1"/>
          </p:cNvSpPr>
          <p:nvPr>
            <p:ph type="ftr" sz="quarter" idx="27"/>
          </p:nvPr>
        </p:nvSpPr>
        <p:spPr/>
        <p:txBody>
          <a:bodyPr/>
          <a:lstStyle/>
          <a:p>
            <a:endParaRPr lang="en-GB" dirty="0"/>
          </a:p>
        </p:txBody>
      </p:sp>
      <p:sp>
        <p:nvSpPr>
          <p:cNvPr id="3" name="Slide Number Placeholder 2">
            <a:extLst>
              <a:ext uri="{FF2B5EF4-FFF2-40B4-BE49-F238E27FC236}">
                <a16:creationId xmlns:a16="http://schemas.microsoft.com/office/drawing/2014/main" id="{B14FD4DE-7E00-4C85-8E46-386DA1F1C929}"/>
              </a:ext>
            </a:extLst>
          </p:cNvPr>
          <p:cNvSpPr>
            <a:spLocks noGrp="1"/>
          </p:cNvSpPr>
          <p:nvPr>
            <p:ph type="sldNum" sz="quarter" idx="28"/>
          </p:nvPr>
        </p:nvSpPr>
        <p:spPr/>
        <p:txBody>
          <a:bodyPr/>
          <a:lstStyle/>
          <a:p>
            <a:fld id="{1BE232AB-0B06-425F-9ADD-32A9A3D01189}" type="slidenum">
              <a:rPr lang="en-GB" smtClean="0"/>
              <a:pPr/>
              <a:t>‹#›</a:t>
            </a:fld>
            <a:endParaRPr lang="en-GB" dirty="0"/>
          </a:p>
        </p:txBody>
      </p:sp>
      <p:sp>
        <p:nvSpPr>
          <p:cNvPr id="12" name="Picture Placeholder 2">
            <a:extLst>
              <a:ext uri="{FF2B5EF4-FFF2-40B4-BE49-F238E27FC236}">
                <a16:creationId xmlns:a16="http://schemas.microsoft.com/office/drawing/2014/main" id="{CFF9D9D6-58B5-43C0-812B-30CAFE4D7A11}"/>
              </a:ext>
            </a:extLst>
          </p:cNvPr>
          <p:cNvSpPr>
            <a:spLocks noGrp="1"/>
          </p:cNvSpPr>
          <p:nvPr>
            <p:ph type="pic" sz="quarter" idx="46" hasCustomPrompt="1"/>
          </p:nvPr>
        </p:nvSpPr>
        <p:spPr>
          <a:xfrm>
            <a:off x="6219019" y="3427200"/>
            <a:ext cx="2988000" cy="3430800"/>
          </a:xfrm>
          <a:prstGeom prst="rect">
            <a:avLst/>
          </a:prstGeom>
          <a:solidFill>
            <a:schemeClr val="bg1">
              <a:lumMod val="95000"/>
            </a:schemeClr>
          </a:solidFill>
        </p:spPr>
        <p:txBody>
          <a:bodyPr tIns="504000" anchor="ctr">
            <a:normAutofit/>
          </a:bodyPr>
          <a:lstStyle>
            <a:lvl1pPr marL="0" indent="0" algn="ctr">
              <a:lnSpc>
                <a:spcPct val="80000"/>
              </a:lnSpc>
              <a:spcAft>
                <a:spcPts val="0"/>
              </a:spcAft>
              <a:buFontTx/>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15" name="Picture Placeholder 2">
            <a:extLst>
              <a:ext uri="{FF2B5EF4-FFF2-40B4-BE49-F238E27FC236}">
                <a16:creationId xmlns:a16="http://schemas.microsoft.com/office/drawing/2014/main" id="{DD61791A-6DA9-49D9-9AB4-C7E28CACC509}"/>
              </a:ext>
            </a:extLst>
          </p:cNvPr>
          <p:cNvSpPr>
            <a:spLocks noGrp="1"/>
          </p:cNvSpPr>
          <p:nvPr>
            <p:ph type="pic" sz="quarter" idx="49" hasCustomPrompt="1"/>
          </p:nvPr>
        </p:nvSpPr>
        <p:spPr>
          <a:xfrm>
            <a:off x="9204000" y="3427200"/>
            <a:ext cx="2988000" cy="3430800"/>
          </a:xfrm>
          <a:prstGeom prst="rect">
            <a:avLst/>
          </a:prstGeom>
          <a:solidFill>
            <a:schemeClr val="bg1">
              <a:lumMod val="95000"/>
            </a:schemeClr>
          </a:solidFill>
        </p:spPr>
        <p:txBody>
          <a:bodyPr tIns="504000" anchor="ctr">
            <a:normAutofit/>
          </a:bodyPr>
          <a:lstStyle>
            <a:lvl1pPr marL="0" indent="0" algn="ctr">
              <a:lnSpc>
                <a:spcPct val="80000"/>
              </a:lnSpc>
              <a:spcAft>
                <a:spcPts val="0"/>
              </a:spcAft>
              <a:buFontTx/>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20" name="Copyright">
            <a:extLst>
              <a:ext uri="{FF2B5EF4-FFF2-40B4-BE49-F238E27FC236}">
                <a16:creationId xmlns:a16="http://schemas.microsoft.com/office/drawing/2014/main" id="{C6A9BF4B-165D-4233-A4AE-023A5ABBEDE2}"/>
              </a:ext>
            </a:extLst>
          </p:cNvPr>
          <p:cNvSpPr>
            <a:spLocks noGrp="1"/>
          </p:cNvSpPr>
          <p:nvPr>
            <p:ph type="body" sz="quarter" idx="29" hasCustomPrompt="1"/>
          </p:nvPr>
        </p:nvSpPr>
        <p:spPr>
          <a:xfrm rot="16200000">
            <a:off x="10480764" y="5160885"/>
            <a:ext cx="288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
        <p:nvSpPr>
          <p:cNvPr id="21" name="Copyright">
            <a:extLst>
              <a:ext uri="{FF2B5EF4-FFF2-40B4-BE49-F238E27FC236}">
                <a16:creationId xmlns:a16="http://schemas.microsoft.com/office/drawing/2014/main" id="{8F8B7E56-553E-4DA9-BD1C-5D50952E0DCF}"/>
              </a:ext>
            </a:extLst>
          </p:cNvPr>
          <p:cNvSpPr>
            <a:spLocks noGrp="1"/>
          </p:cNvSpPr>
          <p:nvPr>
            <p:ph type="body" sz="quarter" idx="30" hasCustomPrompt="1"/>
          </p:nvPr>
        </p:nvSpPr>
        <p:spPr>
          <a:xfrm rot="16200000">
            <a:off x="7554515" y="5160885"/>
            <a:ext cx="288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
        <p:nvSpPr>
          <p:cNvPr id="22" name="Copyright">
            <a:extLst>
              <a:ext uri="{FF2B5EF4-FFF2-40B4-BE49-F238E27FC236}">
                <a16:creationId xmlns:a16="http://schemas.microsoft.com/office/drawing/2014/main" id="{34CEC00F-8512-460C-9061-435C1FC758AA}"/>
              </a:ext>
            </a:extLst>
          </p:cNvPr>
          <p:cNvSpPr>
            <a:spLocks noGrp="1"/>
          </p:cNvSpPr>
          <p:nvPr>
            <p:ph type="body" sz="quarter" idx="50" hasCustomPrompt="1"/>
          </p:nvPr>
        </p:nvSpPr>
        <p:spPr>
          <a:xfrm rot="16200000">
            <a:off x="10480765" y="1805037"/>
            <a:ext cx="288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
        <p:nvSpPr>
          <p:cNvPr id="23" name="Copyright">
            <a:extLst>
              <a:ext uri="{FF2B5EF4-FFF2-40B4-BE49-F238E27FC236}">
                <a16:creationId xmlns:a16="http://schemas.microsoft.com/office/drawing/2014/main" id="{CC1F608D-03EF-4B00-A8C1-A5D9080D1FE8}"/>
              </a:ext>
            </a:extLst>
          </p:cNvPr>
          <p:cNvSpPr>
            <a:spLocks noGrp="1"/>
          </p:cNvSpPr>
          <p:nvPr>
            <p:ph type="body" sz="quarter" idx="51" hasCustomPrompt="1"/>
          </p:nvPr>
        </p:nvSpPr>
        <p:spPr>
          <a:xfrm rot="16200000">
            <a:off x="7554516" y="1805037"/>
            <a:ext cx="288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Tree>
    <p:extLst>
      <p:ext uri="{BB962C8B-B14F-4D97-AF65-F5344CB8AC3E}">
        <p14:creationId xmlns:p14="http://schemas.microsoft.com/office/powerpoint/2010/main" val="354800836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ext + 6 images">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035EABB-8A76-47B7-8380-C074F1F48FE0}"/>
              </a:ext>
            </a:extLst>
          </p:cNvPr>
          <p:cNvSpPr>
            <a:spLocks noGrp="1"/>
          </p:cNvSpPr>
          <p:nvPr>
            <p:ph type="title" hasCustomPrompt="1"/>
          </p:nvPr>
        </p:nvSpPr>
        <p:spPr>
          <a:xfrm>
            <a:off x="658811" y="657225"/>
            <a:ext cx="5319714" cy="532800"/>
          </a:xfrm>
        </p:spPr>
        <p:txBody>
          <a:bodyPr/>
          <a:lstStyle/>
          <a:p>
            <a:r>
              <a:rPr lang="en-GB" dirty="0"/>
              <a:t>Slide title</a:t>
            </a:r>
          </a:p>
        </p:txBody>
      </p:sp>
      <p:sp>
        <p:nvSpPr>
          <p:cNvPr id="13" name="Subtitle 2">
            <a:extLst>
              <a:ext uri="{FF2B5EF4-FFF2-40B4-BE49-F238E27FC236}">
                <a16:creationId xmlns:a16="http://schemas.microsoft.com/office/drawing/2014/main" id="{C99280FD-79BD-466C-AAFB-08DF3DCD1E17}"/>
              </a:ext>
            </a:extLst>
          </p:cNvPr>
          <p:cNvSpPr>
            <a:spLocks noGrp="1"/>
          </p:cNvSpPr>
          <p:nvPr>
            <p:ph type="subTitle" idx="1" hasCustomPrompt="1"/>
          </p:nvPr>
        </p:nvSpPr>
        <p:spPr>
          <a:xfrm>
            <a:off x="658811" y="1306800"/>
            <a:ext cx="5319712" cy="246221"/>
          </a:xfrm>
        </p:spPr>
        <p:txBody>
          <a:bodyPr lIns="0" tIns="0" rIns="0" bIns="0">
            <a:noAutofit/>
          </a:bodyPr>
          <a:lstStyle>
            <a:lvl1pPr marL="0" indent="0" algn="l">
              <a:buNone/>
              <a:defRPr lang="en-GB" sz="1600" b="1" kern="1200" dirty="0">
                <a:solidFill>
                  <a:schemeClr val="accent1"/>
                </a:solidFill>
                <a:latin typeface="Arial" panose="020B0604020202020204" pitchFamily="34" charset="0"/>
                <a:ea typeface="+mn-ea"/>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100000"/>
              </a:lnSpc>
              <a:spcBef>
                <a:spcPts val="1000"/>
              </a:spcBef>
              <a:buFontTx/>
              <a:buNone/>
            </a:pPr>
            <a:r>
              <a:rPr lang="en-GB" dirty="0"/>
              <a:t>Optional heading</a:t>
            </a:r>
          </a:p>
        </p:txBody>
      </p:sp>
      <p:sp>
        <p:nvSpPr>
          <p:cNvPr id="14" name="Text Placeholder 2">
            <a:extLst>
              <a:ext uri="{FF2B5EF4-FFF2-40B4-BE49-F238E27FC236}">
                <a16:creationId xmlns:a16="http://schemas.microsoft.com/office/drawing/2014/main" id="{1B4759FA-0DD1-4D6E-BF7F-14EB13925F96}"/>
              </a:ext>
            </a:extLst>
          </p:cNvPr>
          <p:cNvSpPr>
            <a:spLocks noGrp="1"/>
          </p:cNvSpPr>
          <p:nvPr>
            <p:ph type="body" sz="quarter" idx="26" hasCustomPrompt="1"/>
          </p:nvPr>
        </p:nvSpPr>
        <p:spPr>
          <a:xfrm>
            <a:off x="658813" y="1811337"/>
            <a:ext cx="5319712" cy="4103141"/>
          </a:xfrm>
        </p:spPr>
        <p:txBody>
          <a:bodyPr/>
          <a:lstStyle>
            <a:lvl1pPr>
              <a:defRPr/>
            </a:lvl1pPr>
            <a:lvl5pPr>
              <a:defRPr/>
            </a:lvl5pPr>
            <a:lvl6pPr>
              <a:defRPr>
                <a:solidFill>
                  <a:schemeClr val="accent1"/>
                </a:solidFill>
              </a:defRPr>
            </a:lvl6pPr>
            <a:lvl7pPr>
              <a:defRPr>
                <a:solidFill>
                  <a:schemeClr val="accent1"/>
                </a:solidFill>
              </a:defRPr>
            </a:lvl7pPr>
            <a:lvl8pPr>
              <a:defRPr/>
            </a:lvl8pPr>
            <a:lvl9pPr>
              <a:defRPr/>
            </a:lvl9pPr>
          </a:lstStyle>
          <a:p>
            <a:pPr lvl="0"/>
            <a:r>
              <a:rPr lang="en-GB" dirty="0"/>
              <a:t>Click to add text </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 level</a:t>
            </a:r>
          </a:p>
          <a:p>
            <a:pPr lvl="6"/>
            <a:r>
              <a:rPr lang="en-GB" dirty="0"/>
              <a:t>Seventh level</a:t>
            </a:r>
          </a:p>
          <a:p>
            <a:pPr lvl="7"/>
            <a:r>
              <a:rPr lang="en-GB" dirty="0"/>
              <a:t>Eight level</a:t>
            </a:r>
          </a:p>
          <a:p>
            <a:pPr lvl="8"/>
            <a:r>
              <a:rPr lang="en-GB" dirty="0"/>
              <a:t>Ninth level</a:t>
            </a:r>
          </a:p>
        </p:txBody>
      </p:sp>
      <p:sp>
        <p:nvSpPr>
          <p:cNvPr id="11" name="Picture Placeholder 16">
            <a:extLst>
              <a:ext uri="{FF2B5EF4-FFF2-40B4-BE49-F238E27FC236}">
                <a16:creationId xmlns:a16="http://schemas.microsoft.com/office/drawing/2014/main" id="{3B17FFEE-D7A4-4855-A18E-9969456E643B}"/>
              </a:ext>
            </a:extLst>
          </p:cNvPr>
          <p:cNvSpPr>
            <a:spLocks noGrp="1"/>
          </p:cNvSpPr>
          <p:nvPr>
            <p:ph type="pic" sz="quarter" idx="13" hasCustomPrompt="1"/>
          </p:nvPr>
        </p:nvSpPr>
        <p:spPr>
          <a:xfrm>
            <a:off x="6219019" y="0"/>
            <a:ext cx="2988000" cy="2286000"/>
          </a:xfrm>
          <a:prstGeom prst="rect">
            <a:avLst/>
          </a:prstGeom>
          <a:solidFill>
            <a:schemeClr val="bg1">
              <a:lumMod val="95000"/>
            </a:schemeClr>
          </a:solidFill>
        </p:spPr>
        <p:txBody>
          <a:bodyPr tIns="0" anchor="ctr" anchorCtr="0">
            <a:normAutofit/>
          </a:bodyPr>
          <a:lstStyle>
            <a:lvl1pPr marL="0" indent="0" algn="ctr">
              <a:lnSpc>
                <a:spcPct val="80000"/>
              </a:lnSpc>
              <a:spcAft>
                <a:spcPts val="0"/>
              </a:spcAft>
              <a:buFontTx/>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8" name="Picture Placeholder 16">
            <a:extLst>
              <a:ext uri="{FF2B5EF4-FFF2-40B4-BE49-F238E27FC236}">
                <a16:creationId xmlns:a16="http://schemas.microsoft.com/office/drawing/2014/main" id="{7CB25805-C566-44A1-98AB-CECD25417C63}"/>
              </a:ext>
            </a:extLst>
          </p:cNvPr>
          <p:cNvSpPr>
            <a:spLocks noGrp="1"/>
          </p:cNvSpPr>
          <p:nvPr>
            <p:ph type="pic" sz="quarter" idx="15" hasCustomPrompt="1"/>
          </p:nvPr>
        </p:nvSpPr>
        <p:spPr>
          <a:xfrm>
            <a:off x="9204000" y="0"/>
            <a:ext cx="2988000" cy="2286000"/>
          </a:xfrm>
          <a:prstGeom prst="rect">
            <a:avLst/>
          </a:prstGeom>
          <a:solidFill>
            <a:schemeClr val="bg1">
              <a:lumMod val="95000"/>
            </a:schemeClr>
          </a:solidFill>
        </p:spPr>
        <p:txBody>
          <a:bodyPr tIns="0" anchor="ctr" anchorCtr="0">
            <a:normAutofit/>
          </a:bodyPr>
          <a:lstStyle>
            <a:lvl1pPr marL="0" indent="0" algn="ctr">
              <a:lnSpc>
                <a:spcPct val="80000"/>
              </a:lnSpc>
              <a:spcAft>
                <a:spcPts val="0"/>
              </a:spcAft>
              <a:buFontTx/>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2" name="Footer Placeholder 1">
            <a:extLst>
              <a:ext uri="{FF2B5EF4-FFF2-40B4-BE49-F238E27FC236}">
                <a16:creationId xmlns:a16="http://schemas.microsoft.com/office/drawing/2014/main" id="{6674055C-F3A6-40AD-8C7B-A449B8CB9671}"/>
              </a:ext>
            </a:extLst>
          </p:cNvPr>
          <p:cNvSpPr>
            <a:spLocks noGrp="1"/>
          </p:cNvSpPr>
          <p:nvPr>
            <p:ph type="ftr" sz="quarter" idx="27"/>
          </p:nvPr>
        </p:nvSpPr>
        <p:spPr/>
        <p:txBody>
          <a:bodyPr/>
          <a:lstStyle/>
          <a:p>
            <a:endParaRPr lang="en-GB" dirty="0"/>
          </a:p>
        </p:txBody>
      </p:sp>
      <p:sp>
        <p:nvSpPr>
          <p:cNvPr id="12" name="Picture Placeholder 2">
            <a:extLst>
              <a:ext uri="{FF2B5EF4-FFF2-40B4-BE49-F238E27FC236}">
                <a16:creationId xmlns:a16="http://schemas.microsoft.com/office/drawing/2014/main" id="{CFF9D9D6-58B5-43C0-812B-30CAFE4D7A11}"/>
              </a:ext>
            </a:extLst>
          </p:cNvPr>
          <p:cNvSpPr>
            <a:spLocks noGrp="1"/>
          </p:cNvSpPr>
          <p:nvPr>
            <p:ph type="pic" sz="quarter" idx="46" hasCustomPrompt="1"/>
          </p:nvPr>
        </p:nvSpPr>
        <p:spPr>
          <a:xfrm>
            <a:off x="6219019" y="2281335"/>
            <a:ext cx="2988000" cy="2286000"/>
          </a:xfrm>
          <a:prstGeom prst="rect">
            <a:avLst/>
          </a:prstGeom>
          <a:solidFill>
            <a:schemeClr val="bg1">
              <a:lumMod val="95000"/>
            </a:schemeClr>
          </a:solidFill>
        </p:spPr>
        <p:txBody>
          <a:bodyPr tIns="0" anchor="ctr">
            <a:normAutofit/>
          </a:bodyPr>
          <a:lstStyle>
            <a:lvl1pPr marL="0" indent="0" algn="ctr">
              <a:lnSpc>
                <a:spcPct val="80000"/>
              </a:lnSpc>
              <a:spcAft>
                <a:spcPts val="0"/>
              </a:spcAft>
              <a:buFontTx/>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15" name="Picture Placeholder 2">
            <a:extLst>
              <a:ext uri="{FF2B5EF4-FFF2-40B4-BE49-F238E27FC236}">
                <a16:creationId xmlns:a16="http://schemas.microsoft.com/office/drawing/2014/main" id="{DD61791A-6DA9-49D9-9AB4-C7E28CACC509}"/>
              </a:ext>
            </a:extLst>
          </p:cNvPr>
          <p:cNvSpPr>
            <a:spLocks noGrp="1"/>
          </p:cNvSpPr>
          <p:nvPr>
            <p:ph type="pic" sz="quarter" idx="49" hasCustomPrompt="1"/>
          </p:nvPr>
        </p:nvSpPr>
        <p:spPr>
          <a:xfrm>
            <a:off x="9204000" y="2281335"/>
            <a:ext cx="2988000" cy="2286000"/>
          </a:xfrm>
          <a:prstGeom prst="rect">
            <a:avLst/>
          </a:prstGeom>
          <a:solidFill>
            <a:schemeClr val="bg1">
              <a:lumMod val="95000"/>
            </a:schemeClr>
          </a:solidFill>
        </p:spPr>
        <p:txBody>
          <a:bodyPr tIns="0" anchor="ctr">
            <a:normAutofit/>
          </a:bodyPr>
          <a:lstStyle>
            <a:lvl1pPr marL="0" indent="0" algn="ctr">
              <a:lnSpc>
                <a:spcPct val="80000"/>
              </a:lnSpc>
              <a:spcAft>
                <a:spcPts val="0"/>
              </a:spcAft>
              <a:buFontTx/>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6" name="Picture Placeholder 5">
            <a:extLst>
              <a:ext uri="{FF2B5EF4-FFF2-40B4-BE49-F238E27FC236}">
                <a16:creationId xmlns:a16="http://schemas.microsoft.com/office/drawing/2014/main" id="{9C85EF5F-A950-4EEB-912E-C1344B499871}"/>
              </a:ext>
            </a:extLst>
          </p:cNvPr>
          <p:cNvSpPr>
            <a:spLocks noGrp="1"/>
          </p:cNvSpPr>
          <p:nvPr>
            <p:ph type="pic" sz="quarter" idx="61" hasCustomPrompt="1"/>
          </p:nvPr>
        </p:nvSpPr>
        <p:spPr>
          <a:xfrm>
            <a:off x="6219019" y="4544291"/>
            <a:ext cx="2988000" cy="2313709"/>
          </a:xfrm>
          <a:solidFill>
            <a:schemeClr val="bg1">
              <a:lumMod val="95000"/>
            </a:schemeClr>
          </a:solidFill>
        </p:spPr>
        <p:txBody>
          <a:bodyPr tIns="0" anchor="ctr" anchorCtr="0"/>
          <a:lstStyle>
            <a:lvl1pPr marL="0" indent="0" algn="ctr">
              <a:lnSpc>
                <a:spcPct val="80000"/>
              </a:lnSpc>
              <a:spcAft>
                <a:spcPts val="0"/>
              </a:spcAft>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9" name="Picture Placeholder 8">
            <a:extLst>
              <a:ext uri="{FF2B5EF4-FFF2-40B4-BE49-F238E27FC236}">
                <a16:creationId xmlns:a16="http://schemas.microsoft.com/office/drawing/2014/main" id="{9F4798DC-9296-4D30-9DA5-BDC358E6EF43}"/>
              </a:ext>
            </a:extLst>
          </p:cNvPr>
          <p:cNvSpPr>
            <a:spLocks noGrp="1"/>
          </p:cNvSpPr>
          <p:nvPr>
            <p:ph type="pic" sz="quarter" idx="62" hasCustomPrompt="1"/>
          </p:nvPr>
        </p:nvSpPr>
        <p:spPr>
          <a:xfrm>
            <a:off x="9204000" y="4544291"/>
            <a:ext cx="2988000" cy="2313709"/>
          </a:xfrm>
          <a:solidFill>
            <a:schemeClr val="bg1">
              <a:lumMod val="95000"/>
            </a:schemeClr>
          </a:solidFill>
        </p:spPr>
        <p:txBody>
          <a:bodyPr tIns="0" anchor="ctr" anchorCtr="0"/>
          <a:lstStyle>
            <a:lvl1pPr marL="0" indent="0" algn="ctr">
              <a:lnSpc>
                <a:spcPct val="80000"/>
              </a:lnSpc>
              <a:spcAft>
                <a:spcPts val="0"/>
              </a:spcAft>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22" name="Copyright">
            <a:extLst>
              <a:ext uri="{FF2B5EF4-FFF2-40B4-BE49-F238E27FC236}">
                <a16:creationId xmlns:a16="http://schemas.microsoft.com/office/drawing/2014/main" id="{F4C3D172-D8AB-40B9-AD21-E3633B281482}"/>
              </a:ext>
            </a:extLst>
          </p:cNvPr>
          <p:cNvSpPr>
            <a:spLocks noGrp="1"/>
          </p:cNvSpPr>
          <p:nvPr>
            <p:ph type="body" sz="quarter" idx="29" hasCustomPrompt="1"/>
          </p:nvPr>
        </p:nvSpPr>
        <p:spPr>
          <a:xfrm rot="16200000">
            <a:off x="11020764" y="5700885"/>
            <a:ext cx="180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
        <p:nvSpPr>
          <p:cNvPr id="23" name="Copyright">
            <a:extLst>
              <a:ext uri="{FF2B5EF4-FFF2-40B4-BE49-F238E27FC236}">
                <a16:creationId xmlns:a16="http://schemas.microsoft.com/office/drawing/2014/main" id="{E07B621F-C3D1-402D-8EC2-6149DBF2C882}"/>
              </a:ext>
            </a:extLst>
          </p:cNvPr>
          <p:cNvSpPr>
            <a:spLocks noGrp="1"/>
          </p:cNvSpPr>
          <p:nvPr>
            <p:ph type="body" sz="quarter" idx="30" hasCustomPrompt="1"/>
          </p:nvPr>
        </p:nvSpPr>
        <p:spPr>
          <a:xfrm rot="16200000">
            <a:off x="8094515" y="5700885"/>
            <a:ext cx="180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
        <p:nvSpPr>
          <p:cNvPr id="24" name="Copyright">
            <a:extLst>
              <a:ext uri="{FF2B5EF4-FFF2-40B4-BE49-F238E27FC236}">
                <a16:creationId xmlns:a16="http://schemas.microsoft.com/office/drawing/2014/main" id="{30093E19-D22B-454E-B253-1E3037C14F47}"/>
              </a:ext>
            </a:extLst>
          </p:cNvPr>
          <p:cNvSpPr>
            <a:spLocks noGrp="1"/>
          </p:cNvSpPr>
          <p:nvPr>
            <p:ph type="body" sz="quarter" idx="63" hasCustomPrompt="1"/>
          </p:nvPr>
        </p:nvSpPr>
        <p:spPr>
          <a:xfrm rot="16200000">
            <a:off x="11020765" y="3369165"/>
            <a:ext cx="180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
        <p:nvSpPr>
          <p:cNvPr id="25" name="Copyright">
            <a:extLst>
              <a:ext uri="{FF2B5EF4-FFF2-40B4-BE49-F238E27FC236}">
                <a16:creationId xmlns:a16="http://schemas.microsoft.com/office/drawing/2014/main" id="{9CC18F20-0ED4-4F22-9C04-D7DF968B573C}"/>
              </a:ext>
            </a:extLst>
          </p:cNvPr>
          <p:cNvSpPr>
            <a:spLocks noGrp="1"/>
          </p:cNvSpPr>
          <p:nvPr>
            <p:ph type="body" sz="quarter" idx="64" hasCustomPrompt="1"/>
          </p:nvPr>
        </p:nvSpPr>
        <p:spPr>
          <a:xfrm rot="16200000">
            <a:off x="8094516" y="3369165"/>
            <a:ext cx="180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
        <p:nvSpPr>
          <p:cNvPr id="26" name="Copyright">
            <a:extLst>
              <a:ext uri="{FF2B5EF4-FFF2-40B4-BE49-F238E27FC236}">
                <a16:creationId xmlns:a16="http://schemas.microsoft.com/office/drawing/2014/main" id="{220A206B-2A5A-432F-B817-4CF5D5214EE1}"/>
              </a:ext>
            </a:extLst>
          </p:cNvPr>
          <p:cNvSpPr>
            <a:spLocks noGrp="1"/>
          </p:cNvSpPr>
          <p:nvPr>
            <p:ph type="body" sz="quarter" idx="65" hasCustomPrompt="1"/>
          </p:nvPr>
        </p:nvSpPr>
        <p:spPr>
          <a:xfrm rot="16200000">
            <a:off x="11020766" y="1138029"/>
            <a:ext cx="180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
        <p:nvSpPr>
          <p:cNvPr id="27" name="Copyright">
            <a:extLst>
              <a:ext uri="{FF2B5EF4-FFF2-40B4-BE49-F238E27FC236}">
                <a16:creationId xmlns:a16="http://schemas.microsoft.com/office/drawing/2014/main" id="{47A70906-00C8-46B4-A8C8-E1DEAC6A2040}"/>
              </a:ext>
            </a:extLst>
          </p:cNvPr>
          <p:cNvSpPr>
            <a:spLocks noGrp="1"/>
          </p:cNvSpPr>
          <p:nvPr>
            <p:ph type="body" sz="quarter" idx="66" hasCustomPrompt="1"/>
          </p:nvPr>
        </p:nvSpPr>
        <p:spPr>
          <a:xfrm rot="16200000">
            <a:off x="8094517" y="1138029"/>
            <a:ext cx="180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Tree>
    <p:extLst>
      <p:ext uri="{BB962C8B-B14F-4D97-AF65-F5344CB8AC3E}">
        <p14:creationId xmlns:p14="http://schemas.microsoft.com/office/powerpoint/2010/main" val="29559373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62410B8-7C3D-484E-9302-3E6968656FA1}"/>
              </a:ext>
            </a:extLst>
          </p:cNvPr>
          <p:cNvSpPr>
            <a:spLocks noGrp="1"/>
          </p:cNvSpPr>
          <p:nvPr>
            <p:ph type="title" hasCustomPrompt="1"/>
          </p:nvPr>
        </p:nvSpPr>
        <p:spPr>
          <a:xfrm>
            <a:off x="658811" y="657225"/>
            <a:ext cx="9021764" cy="532800"/>
          </a:xfrm>
        </p:spPr>
        <p:txBody>
          <a:bodyPr/>
          <a:lstStyle>
            <a:lvl1pPr>
              <a:defRPr/>
            </a:lvl1pPr>
          </a:lstStyle>
          <a:p>
            <a:r>
              <a:rPr lang="en-GB" dirty="0"/>
              <a:t>Slide title</a:t>
            </a:r>
          </a:p>
        </p:txBody>
      </p:sp>
      <p:sp>
        <p:nvSpPr>
          <p:cNvPr id="12" name="Footer Placeholder 11">
            <a:extLst>
              <a:ext uri="{FF2B5EF4-FFF2-40B4-BE49-F238E27FC236}">
                <a16:creationId xmlns:a16="http://schemas.microsoft.com/office/drawing/2014/main" id="{D5135014-C08C-4A66-8213-6117EBA0216C}"/>
              </a:ext>
            </a:extLst>
          </p:cNvPr>
          <p:cNvSpPr>
            <a:spLocks noGrp="1"/>
          </p:cNvSpPr>
          <p:nvPr>
            <p:ph type="ftr" sz="quarter" idx="14"/>
          </p:nvPr>
        </p:nvSpPr>
        <p:spPr/>
        <p:txBody>
          <a:bodyPr/>
          <a:lstStyle/>
          <a:p>
            <a:endParaRPr lang="en-GB" dirty="0"/>
          </a:p>
        </p:txBody>
      </p:sp>
      <p:sp>
        <p:nvSpPr>
          <p:cNvPr id="14" name="Slide Number Placeholder 13">
            <a:extLst>
              <a:ext uri="{FF2B5EF4-FFF2-40B4-BE49-F238E27FC236}">
                <a16:creationId xmlns:a16="http://schemas.microsoft.com/office/drawing/2014/main" id="{BC2BD3C9-7B98-4F8C-8059-46844677E92A}"/>
              </a:ext>
            </a:extLst>
          </p:cNvPr>
          <p:cNvSpPr>
            <a:spLocks noGrp="1"/>
          </p:cNvSpPr>
          <p:nvPr>
            <p:ph type="sldNum" sz="quarter" idx="15"/>
          </p:nvPr>
        </p:nvSpPr>
        <p:spPr/>
        <p:txBody>
          <a:bodyPr/>
          <a:lstStyle/>
          <a:p>
            <a:fld id="{1BE232AB-0B06-425F-9ADD-32A9A3D01189}" type="slidenum">
              <a:rPr lang="en-GB" smtClean="0"/>
              <a:pPr/>
              <a:t>‹#›</a:t>
            </a:fld>
            <a:endParaRPr lang="en-GB" dirty="0"/>
          </a:p>
        </p:txBody>
      </p:sp>
    </p:spTree>
    <p:extLst>
      <p:ext uri="{BB962C8B-B14F-4D97-AF65-F5344CB8AC3E}">
        <p14:creationId xmlns:p14="http://schemas.microsoft.com/office/powerpoint/2010/main" val="89837912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4 x Case Studies">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86A74B7-0138-4C1A-B192-C4EDDAF5BCE6}"/>
              </a:ext>
            </a:extLst>
          </p:cNvPr>
          <p:cNvSpPr>
            <a:spLocks noGrp="1"/>
          </p:cNvSpPr>
          <p:nvPr>
            <p:ph type="title" hasCustomPrompt="1"/>
          </p:nvPr>
        </p:nvSpPr>
        <p:spPr>
          <a:xfrm>
            <a:off x="658299" y="657225"/>
            <a:ext cx="5319714" cy="532800"/>
          </a:xfrm>
        </p:spPr>
        <p:txBody>
          <a:bodyPr/>
          <a:lstStyle/>
          <a:p>
            <a:r>
              <a:rPr lang="en-GB" dirty="0"/>
              <a:t>Slide title</a:t>
            </a:r>
          </a:p>
        </p:txBody>
      </p:sp>
      <p:sp>
        <p:nvSpPr>
          <p:cNvPr id="29" name="Subtitle 2">
            <a:extLst>
              <a:ext uri="{FF2B5EF4-FFF2-40B4-BE49-F238E27FC236}">
                <a16:creationId xmlns:a16="http://schemas.microsoft.com/office/drawing/2014/main" id="{36993849-C70A-43E3-B4BF-04ED2FFD3EB6}"/>
              </a:ext>
            </a:extLst>
          </p:cNvPr>
          <p:cNvSpPr>
            <a:spLocks noGrp="1"/>
          </p:cNvSpPr>
          <p:nvPr>
            <p:ph type="subTitle" idx="1" hasCustomPrompt="1"/>
          </p:nvPr>
        </p:nvSpPr>
        <p:spPr>
          <a:xfrm>
            <a:off x="658812" y="1306800"/>
            <a:ext cx="5319714" cy="246221"/>
          </a:xfrm>
        </p:spPr>
        <p:txBody>
          <a:bodyPr lIns="0" tIns="0" rIns="0" bIns="0">
            <a:noAutofit/>
          </a:bodyPr>
          <a:lstStyle>
            <a:lvl1pPr marL="0" indent="0" algn="l">
              <a:buNone/>
              <a:defRPr lang="en-GB" sz="1600" b="1" kern="1200" dirty="0">
                <a:solidFill>
                  <a:schemeClr val="accent1"/>
                </a:solidFill>
                <a:latin typeface="Arial" panose="020B0604020202020204" pitchFamily="34" charset="0"/>
                <a:ea typeface="+mn-ea"/>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100000"/>
              </a:lnSpc>
              <a:spcBef>
                <a:spcPts val="1000"/>
              </a:spcBef>
              <a:buFontTx/>
              <a:buNone/>
            </a:pPr>
            <a:r>
              <a:rPr lang="en-GB" dirty="0"/>
              <a:t>Optional heading</a:t>
            </a:r>
          </a:p>
        </p:txBody>
      </p:sp>
      <p:sp>
        <p:nvSpPr>
          <p:cNvPr id="3" name="Picture Placeholder 2">
            <a:extLst>
              <a:ext uri="{FF2B5EF4-FFF2-40B4-BE49-F238E27FC236}">
                <a16:creationId xmlns:a16="http://schemas.microsoft.com/office/drawing/2014/main" id="{8C263C50-11C7-4BFC-AE83-8C2AEB2CE356}"/>
              </a:ext>
            </a:extLst>
          </p:cNvPr>
          <p:cNvSpPr>
            <a:spLocks noGrp="1"/>
          </p:cNvSpPr>
          <p:nvPr>
            <p:ph type="pic" sz="quarter" idx="10" hasCustomPrompt="1"/>
          </p:nvPr>
        </p:nvSpPr>
        <p:spPr>
          <a:xfrm>
            <a:off x="658557" y="1816568"/>
            <a:ext cx="3468687" cy="2088000"/>
          </a:xfrm>
          <a:prstGeom prst="rect">
            <a:avLst/>
          </a:prstGeom>
          <a:solidFill>
            <a:schemeClr val="bg1">
              <a:lumMod val="95000"/>
            </a:schemeClr>
          </a:solidFill>
        </p:spPr>
        <p:txBody>
          <a:bodyPr tIns="504000" anchor="ctr">
            <a:normAutofit/>
          </a:bodyPr>
          <a:lstStyle>
            <a:lvl1pPr marL="0" indent="0" algn="ctr">
              <a:lnSpc>
                <a:spcPct val="80000"/>
              </a:lnSpc>
              <a:spcAft>
                <a:spcPts val="0"/>
              </a:spcAft>
              <a:buFontTx/>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10" name="Text Placeholder 17">
            <a:extLst>
              <a:ext uri="{FF2B5EF4-FFF2-40B4-BE49-F238E27FC236}">
                <a16:creationId xmlns:a16="http://schemas.microsoft.com/office/drawing/2014/main" id="{DF095D08-9A5A-4A59-BF93-27D1282F1CA7}"/>
              </a:ext>
            </a:extLst>
          </p:cNvPr>
          <p:cNvSpPr>
            <a:spLocks noGrp="1"/>
          </p:cNvSpPr>
          <p:nvPr>
            <p:ph type="body" sz="quarter" idx="42" hasCustomPrompt="1"/>
          </p:nvPr>
        </p:nvSpPr>
        <p:spPr>
          <a:xfrm>
            <a:off x="4363220" y="1819291"/>
            <a:ext cx="1620000" cy="531742"/>
          </a:xfrm>
          <a:prstGeom prst="rect">
            <a:avLst/>
          </a:prstGeom>
        </p:spPr>
        <p:txBody>
          <a:bodyPr lIns="0" tIns="0" rIns="0" bIns="0">
            <a:noAutofit/>
          </a:bodyPr>
          <a:lstStyle>
            <a:lvl1pPr marL="0" indent="0" algn="l">
              <a:lnSpc>
                <a:spcPct val="100000"/>
              </a:lnSpc>
              <a:spcBef>
                <a:spcPts val="0"/>
              </a:spcBef>
              <a:buFontTx/>
              <a:buNone/>
              <a:defRPr sz="1600" b="1">
                <a:solidFill>
                  <a:schemeClr val="accent1"/>
                </a:solidFill>
                <a:latin typeface="Arial" panose="020B0604020202020204" pitchFamily="34" charset="0"/>
                <a:cs typeface="Arial" panose="020B0604020202020204" pitchFamily="34" charset="0"/>
              </a:defRPr>
            </a:lvl1pPr>
          </a:lstStyle>
          <a:p>
            <a:pPr lvl="0"/>
            <a:r>
              <a:rPr lang="en-GB" dirty="0"/>
              <a:t>Image title</a:t>
            </a:r>
          </a:p>
        </p:txBody>
      </p:sp>
      <p:sp>
        <p:nvSpPr>
          <p:cNvPr id="9" name="Text Placeholder 17">
            <a:extLst>
              <a:ext uri="{FF2B5EF4-FFF2-40B4-BE49-F238E27FC236}">
                <a16:creationId xmlns:a16="http://schemas.microsoft.com/office/drawing/2014/main" id="{B6BE0C6B-DD4C-454C-89F0-DABA457C6FE6}"/>
              </a:ext>
            </a:extLst>
          </p:cNvPr>
          <p:cNvSpPr>
            <a:spLocks noGrp="1"/>
          </p:cNvSpPr>
          <p:nvPr>
            <p:ph type="body" sz="quarter" idx="13" hasCustomPrompt="1"/>
          </p:nvPr>
        </p:nvSpPr>
        <p:spPr>
          <a:xfrm>
            <a:off x="4357688" y="2428568"/>
            <a:ext cx="1620325" cy="1476000"/>
          </a:xfrm>
          <a:prstGeom prst="rect">
            <a:avLst/>
          </a:prstGeom>
        </p:spPr>
        <p:txBody>
          <a:bodyPr lIns="0" tIns="0" rIns="0" bIns="0">
            <a:noAutofit/>
          </a:bodyPr>
          <a:lstStyle>
            <a:lvl1pPr marL="0" indent="0" algn="l">
              <a:lnSpc>
                <a:spcPct val="100000"/>
              </a:lnSpc>
              <a:spcBef>
                <a:spcPts val="0"/>
              </a:spcBef>
              <a:buFontTx/>
              <a:buNone/>
              <a:defRPr sz="1600">
                <a:solidFill>
                  <a:schemeClr val="tx1"/>
                </a:solidFill>
                <a:latin typeface="Times New Roman" panose="02020603050405020304" pitchFamily="18" charset="0"/>
                <a:cs typeface="Times New Roman" panose="02020603050405020304" pitchFamily="18" charset="0"/>
              </a:defRPr>
            </a:lvl1pPr>
          </a:lstStyle>
          <a:p>
            <a:pPr lvl="0"/>
            <a:r>
              <a:rPr lang="en-GB" dirty="0"/>
              <a:t>16pt supporting copy approx. 15 words</a:t>
            </a:r>
          </a:p>
        </p:txBody>
      </p:sp>
      <p:sp>
        <p:nvSpPr>
          <p:cNvPr id="12" name="Picture Placeholder 2">
            <a:extLst>
              <a:ext uri="{FF2B5EF4-FFF2-40B4-BE49-F238E27FC236}">
                <a16:creationId xmlns:a16="http://schemas.microsoft.com/office/drawing/2014/main" id="{B855C4F6-4FB3-4AA9-B6B4-F8839C2BD317}"/>
              </a:ext>
            </a:extLst>
          </p:cNvPr>
          <p:cNvSpPr>
            <a:spLocks noGrp="1"/>
          </p:cNvSpPr>
          <p:nvPr>
            <p:ph type="pic" sz="quarter" idx="43" hasCustomPrompt="1"/>
          </p:nvPr>
        </p:nvSpPr>
        <p:spPr>
          <a:xfrm>
            <a:off x="6213989" y="1816568"/>
            <a:ext cx="3468687" cy="2088000"/>
          </a:xfrm>
          <a:prstGeom prst="rect">
            <a:avLst/>
          </a:prstGeom>
          <a:solidFill>
            <a:schemeClr val="bg1">
              <a:lumMod val="95000"/>
            </a:schemeClr>
          </a:solidFill>
        </p:spPr>
        <p:txBody>
          <a:bodyPr tIns="504000" anchor="ctr">
            <a:normAutofit/>
          </a:bodyPr>
          <a:lstStyle>
            <a:lvl1pPr marL="0" indent="0" algn="ctr">
              <a:lnSpc>
                <a:spcPct val="80000"/>
              </a:lnSpc>
              <a:spcAft>
                <a:spcPts val="0"/>
              </a:spcAft>
              <a:buFontTx/>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24" name="Text Placeholder 17">
            <a:extLst>
              <a:ext uri="{FF2B5EF4-FFF2-40B4-BE49-F238E27FC236}">
                <a16:creationId xmlns:a16="http://schemas.microsoft.com/office/drawing/2014/main" id="{EC73C621-2D83-4499-A933-1475E5E0A3F0}"/>
              </a:ext>
            </a:extLst>
          </p:cNvPr>
          <p:cNvSpPr>
            <a:spLocks noGrp="1"/>
          </p:cNvSpPr>
          <p:nvPr>
            <p:ph type="body" sz="quarter" idx="53" hasCustomPrompt="1"/>
          </p:nvPr>
        </p:nvSpPr>
        <p:spPr>
          <a:xfrm>
            <a:off x="9912607" y="1811337"/>
            <a:ext cx="1620581" cy="531742"/>
          </a:xfrm>
          <a:prstGeom prst="rect">
            <a:avLst/>
          </a:prstGeom>
        </p:spPr>
        <p:txBody>
          <a:bodyPr lIns="0" tIns="0" rIns="0" bIns="0">
            <a:noAutofit/>
          </a:bodyPr>
          <a:lstStyle>
            <a:lvl1pPr marL="0" indent="0" algn="l">
              <a:lnSpc>
                <a:spcPct val="100000"/>
              </a:lnSpc>
              <a:spcBef>
                <a:spcPts val="0"/>
              </a:spcBef>
              <a:buFontTx/>
              <a:buNone/>
              <a:defRPr sz="1600" b="1">
                <a:solidFill>
                  <a:schemeClr val="accent1"/>
                </a:solidFill>
                <a:latin typeface="Arial" panose="020B0604020202020204" pitchFamily="34" charset="0"/>
                <a:cs typeface="Arial" panose="020B0604020202020204" pitchFamily="34" charset="0"/>
              </a:defRPr>
            </a:lvl1pPr>
          </a:lstStyle>
          <a:p>
            <a:pPr lvl="0"/>
            <a:r>
              <a:rPr lang="en-GB" dirty="0"/>
              <a:t>Image title</a:t>
            </a:r>
          </a:p>
        </p:txBody>
      </p:sp>
      <p:sp>
        <p:nvSpPr>
          <p:cNvPr id="23" name="Text Placeholder 17">
            <a:extLst>
              <a:ext uri="{FF2B5EF4-FFF2-40B4-BE49-F238E27FC236}">
                <a16:creationId xmlns:a16="http://schemas.microsoft.com/office/drawing/2014/main" id="{78AEEC8B-F04A-4BDA-B86F-0EB589D77105}"/>
              </a:ext>
            </a:extLst>
          </p:cNvPr>
          <p:cNvSpPr>
            <a:spLocks noGrp="1"/>
          </p:cNvSpPr>
          <p:nvPr>
            <p:ph type="body" sz="quarter" idx="52" hasCustomPrompt="1"/>
          </p:nvPr>
        </p:nvSpPr>
        <p:spPr>
          <a:xfrm>
            <a:off x="9912607" y="2428568"/>
            <a:ext cx="1620581" cy="1476000"/>
          </a:xfrm>
          <a:prstGeom prst="rect">
            <a:avLst/>
          </a:prstGeom>
        </p:spPr>
        <p:txBody>
          <a:bodyPr lIns="0" tIns="0" rIns="0" bIns="0">
            <a:noAutofit/>
          </a:bodyPr>
          <a:lstStyle>
            <a:lvl1pPr marL="0" indent="0" algn="l">
              <a:lnSpc>
                <a:spcPct val="100000"/>
              </a:lnSpc>
              <a:spcBef>
                <a:spcPts val="0"/>
              </a:spcBef>
              <a:buFontTx/>
              <a:buNone/>
              <a:defRPr sz="1600">
                <a:solidFill>
                  <a:schemeClr val="tx1"/>
                </a:solidFill>
                <a:latin typeface="Times New Roman" panose="02020603050405020304" pitchFamily="18" charset="0"/>
                <a:cs typeface="Times New Roman" panose="02020603050405020304" pitchFamily="18" charset="0"/>
              </a:defRPr>
            </a:lvl1pPr>
          </a:lstStyle>
          <a:p>
            <a:pPr lvl="0"/>
            <a:r>
              <a:rPr lang="en-GB" dirty="0"/>
              <a:t>16pt supporting copy approx. 15 words</a:t>
            </a:r>
          </a:p>
        </p:txBody>
      </p:sp>
      <p:sp>
        <p:nvSpPr>
          <p:cNvPr id="17" name="Picture Placeholder 2">
            <a:extLst>
              <a:ext uri="{FF2B5EF4-FFF2-40B4-BE49-F238E27FC236}">
                <a16:creationId xmlns:a16="http://schemas.microsoft.com/office/drawing/2014/main" id="{03FF1F2B-D7B4-46D8-A112-C1D8006A5AB4}"/>
              </a:ext>
            </a:extLst>
          </p:cNvPr>
          <p:cNvSpPr>
            <a:spLocks noGrp="1"/>
          </p:cNvSpPr>
          <p:nvPr>
            <p:ph type="pic" sz="quarter" idx="46" hasCustomPrompt="1"/>
          </p:nvPr>
        </p:nvSpPr>
        <p:spPr>
          <a:xfrm>
            <a:off x="658813" y="4079523"/>
            <a:ext cx="3468687" cy="2088000"/>
          </a:xfrm>
          <a:prstGeom prst="rect">
            <a:avLst/>
          </a:prstGeom>
          <a:solidFill>
            <a:schemeClr val="bg1">
              <a:lumMod val="95000"/>
            </a:schemeClr>
          </a:solidFill>
        </p:spPr>
        <p:txBody>
          <a:bodyPr tIns="504000" anchor="ctr">
            <a:normAutofit/>
          </a:bodyPr>
          <a:lstStyle>
            <a:lvl1pPr marL="0" indent="0" algn="ctr">
              <a:lnSpc>
                <a:spcPct val="80000"/>
              </a:lnSpc>
              <a:spcAft>
                <a:spcPts val="0"/>
              </a:spcAft>
              <a:buFontTx/>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26" name="Text Placeholder 17">
            <a:extLst>
              <a:ext uri="{FF2B5EF4-FFF2-40B4-BE49-F238E27FC236}">
                <a16:creationId xmlns:a16="http://schemas.microsoft.com/office/drawing/2014/main" id="{97FC0C48-2F5A-49DE-A1F7-6D7E7ABC6DFE}"/>
              </a:ext>
            </a:extLst>
          </p:cNvPr>
          <p:cNvSpPr>
            <a:spLocks noGrp="1"/>
          </p:cNvSpPr>
          <p:nvPr>
            <p:ph type="body" sz="quarter" idx="55" hasCustomPrompt="1"/>
          </p:nvPr>
        </p:nvSpPr>
        <p:spPr>
          <a:xfrm>
            <a:off x="4357688" y="4074293"/>
            <a:ext cx="1620325" cy="531742"/>
          </a:xfrm>
          <a:prstGeom prst="rect">
            <a:avLst/>
          </a:prstGeom>
        </p:spPr>
        <p:txBody>
          <a:bodyPr lIns="0" tIns="0" rIns="0" bIns="0">
            <a:noAutofit/>
          </a:bodyPr>
          <a:lstStyle>
            <a:lvl1pPr marL="0" indent="0" algn="l">
              <a:lnSpc>
                <a:spcPct val="100000"/>
              </a:lnSpc>
              <a:spcBef>
                <a:spcPts val="0"/>
              </a:spcBef>
              <a:buFontTx/>
              <a:buNone/>
              <a:defRPr sz="1600" b="1">
                <a:solidFill>
                  <a:schemeClr val="accent1"/>
                </a:solidFill>
                <a:latin typeface="Arial" panose="020B0604020202020204" pitchFamily="34" charset="0"/>
                <a:cs typeface="Arial" panose="020B0604020202020204" pitchFamily="34" charset="0"/>
              </a:defRPr>
            </a:lvl1pPr>
          </a:lstStyle>
          <a:p>
            <a:pPr lvl="0"/>
            <a:r>
              <a:rPr lang="en-GB" dirty="0"/>
              <a:t>Image title</a:t>
            </a:r>
          </a:p>
        </p:txBody>
      </p:sp>
      <p:sp>
        <p:nvSpPr>
          <p:cNvPr id="25" name="Text Placeholder 17">
            <a:extLst>
              <a:ext uri="{FF2B5EF4-FFF2-40B4-BE49-F238E27FC236}">
                <a16:creationId xmlns:a16="http://schemas.microsoft.com/office/drawing/2014/main" id="{8D755234-5CCB-4162-993B-F41E4FD3E368}"/>
              </a:ext>
            </a:extLst>
          </p:cNvPr>
          <p:cNvSpPr>
            <a:spLocks noGrp="1"/>
          </p:cNvSpPr>
          <p:nvPr>
            <p:ph type="body" sz="quarter" idx="54" hasCustomPrompt="1"/>
          </p:nvPr>
        </p:nvSpPr>
        <p:spPr>
          <a:xfrm>
            <a:off x="4357688" y="4693197"/>
            <a:ext cx="1620325" cy="1474326"/>
          </a:xfrm>
          <a:prstGeom prst="rect">
            <a:avLst/>
          </a:prstGeom>
        </p:spPr>
        <p:txBody>
          <a:bodyPr lIns="0" tIns="0" rIns="0" bIns="0">
            <a:noAutofit/>
          </a:bodyPr>
          <a:lstStyle>
            <a:lvl1pPr marL="0" indent="0" algn="l">
              <a:lnSpc>
                <a:spcPct val="100000"/>
              </a:lnSpc>
              <a:spcBef>
                <a:spcPts val="0"/>
              </a:spcBef>
              <a:buFontTx/>
              <a:buNone/>
              <a:defRPr sz="1600">
                <a:solidFill>
                  <a:schemeClr val="tx1"/>
                </a:solidFill>
                <a:latin typeface="Times New Roman" panose="02020603050405020304" pitchFamily="18" charset="0"/>
                <a:cs typeface="Times New Roman" panose="02020603050405020304" pitchFamily="18" charset="0"/>
              </a:defRPr>
            </a:lvl1pPr>
          </a:lstStyle>
          <a:p>
            <a:pPr lvl="0"/>
            <a:r>
              <a:rPr lang="en-GB" dirty="0"/>
              <a:t>16pt supporting copy approx. 15 words</a:t>
            </a:r>
          </a:p>
        </p:txBody>
      </p:sp>
      <p:sp>
        <p:nvSpPr>
          <p:cNvPr id="20" name="Picture Placeholder 2">
            <a:extLst>
              <a:ext uri="{FF2B5EF4-FFF2-40B4-BE49-F238E27FC236}">
                <a16:creationId xmlns:a16="http://schemas.microsoft.com/office/drawing/2014/main" id="{707FBFC5-529A-439A-9CED-34DCBB7A4D7C}"/>
              </a:ext>
            </a:extLst>
          </p:cNvPr>
          <p:cNvSpPr>
            <a:spLocks noGrp="1"/>
          </p:cNvSpPr>
          <p:nvPr>
            <p:ph type="pic" sz="quarter" idx="49" hasCustomPrompt="1"/>
          </p:nvPr>
        </p:nvSpPr>
        <p:spPr>
          <a:xfrm>
            <a:off x="6213989" y="4079523"/>
            <a:ext cx="3468687" cy="2088000"/>
          </a:xfrm>
          <a:prstGeom prst="rect">
            <a:avLst/>
          </a:prstGeom>
          <a:solidFill>
            <a:schemeClr val="bg1">
              <a:lumMod val="95000"/>
            </a:schemeClr>
          </a:solidFill>
        </p:spPr>
        <p:txBody>
          <a:bodyPr tIns="504000" anchor="ctr">
            <a:normAutofit/>
          </a:bodyPr>
          <a:lstStyle>
            <a:lvl1pPr marL="0" indent="0" algn="ctr">
              <a:lnSpc>
                <a:spcPct val="80000"/>
              </a:lnSpc>
              <a:spcAft>
                <a:spcPts val="0"/>
              </a:spcAft>
              <a:buFontTx/>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28" name="Text Placeholder 17">
            <a:extLst>
              <a:ext uri="{FF2B5EF4-FFF2-40B4-BE49-F238E27FC236}">
                <a16:creationId xmlns:a16="http://schemas.microsoft.com/office/drawing/2014/main" id="{F8E85E58-A2F9-4173-8405-C131D957BE6E}"/>
              </a:ext>
            </a:extLst>
          </p:cNvPr>
          <p:cNvSpPr>
            <a:spLocks noGrp="1"/>
          </p:cNvSpPr>
          <p:nvPr>
            <p:ph type="body" sz="quarter" idx="57" hasCustomPrompt="1"/>
          </p:nvPr>
        </p:nvSpPr>
        <p:spPr>
          <a:xfrm>
            <a:off x="9912608" y="4074293"/>
            <a:ext cx="1620580" cy="531742"/>
          </a:xfrm>
          <a:prstGeom prst="rect">
            <a:avLst/>
          </a:prstGeom>
        </p:spPr>
        <p:txBody>
          <a:bodyPr lIns="0" tIns="0" rIns="0" bIns="0">
            <a:noAutofit/>
          </a:bodyPr>
          <a:lstStyle>
            <a:lvl1pPr marL="0" indent="0" algn="l">
              <a:lnSpc>
                <a:spcPct val="100000"/>
              </a:lnSpc>
              <a:spcBef>
                <a:spcPts val="0"/>
              </a:spcBef>
              <a:buFontTx/>
              <a:buNone/>
              <a:defRPr sz="1600" b="1">
                <a:solidFill>
                  <a:schemeClr val="accent1"/>
                </a:solidFill>
                <a:latin typeface="Arial" panose="020B0604020202020204" pitchFamily="34" charset="0"/>
                <a:cs typeface="Arial" panose="020B0604020202020204" pitchFamily="34" charset="0"/>
              </a:defRPr>
            </a:lvl1pPr>
          </a:lstStyle>
          <a:p>
            <a:pPr lvl="0"/>
            <a:r>
              <a:rPr lang="en-GB" dirty="0"/>
              <a:t>Image title</a:t>
            </a:r>
          </a:p>
        </p:txBody>
      </p:sp>
      <p:sp>
        <p:nvSpPr>
          <p:cNvPr id="27" name="Text Placeholder 17">
            <a:extLst>
              <a:ext uri="{FF2B5EF4-FFF2-40B4-BE49-F238E27FC236}">
                <a16:creationId xmlns:a16="http://schemas.microsoft.com/office/drawing/2014/main" id="{44E48FD3-2DF4-490C-BC3A-79C5D5E45947}"/>
              </a:ext>
            </a:extLst>
          </p:cNvPr>
          <p:cNvSpPr>
            <a:spLocks noGrp="1"/>
          </p:cNvSpPr>
          <p:nvPr>
            <p:ph type="body" sz="quarter" idx="56" hasCustomPrompt="1"/>
          </p:nvPr>
        </p:nvSpPr>
        <p:spPr>
          <a:xfrm>
            <a:off x="9912608" y="4691523"/>
            <a:ext cx="1620580" cy="1476000"/>
          </a:xfrm>
          <a:prstGeom prst="rect">
            <a:avLst/>
          </a:prstGeom>
        </p:spPr>
        <p:txBody>
          <a:bodyPr lIns="0" tIns="0" rIns="0" bIns="0">
            <a:noAutofit/>
          </a:bodyPr>
          <a:lstStyle>
            <a:lvl1pPr marL="0" indent="0" algn="l">
              <a:lnSpc>
                <a:spcPct val="100000"/>
              </a:lnSpc>
              <a:spcBef>
                <a:spcPts val="0"/>
              </a:spcBef>
              <a:buFontTx/>
              <a:buNone/>
              <a:defRPr sz="1600">
                <a:solidFill>
                  <a:schemeClr val="tx1"/>
                </a:solidFill>
                <a:latin typeface="Times New Roman" panose="02020603050405020304" pitchFamily="18" charset="0"/>
                <a:cs typeface="Times New Roman" panose="02020603050405020304" pitchFamily="18" charset="0"/>
              </a:defRPr>
            </a:lvl1pPr>
          </a:lstStyle>
          <a:p>
            <a:pPr lvl="0"/>
            <a:r>
              <a:rPr lang="en-GB" dirty="0"/>
              <a:t>16pt supporting copy approx. 15 words</a:t>
            </a:r>
          </a:p>
        </p:txBody>
      </p:sp>
      <p:sp>
        <p:nvSpPr>
          <p:cNvPr id="2" name="Footer Placeholder 1">
            <a:extLst>
              <a:ext uri="{FF2B5EF4-FFF2-40B4-BE49-F238E27FC236}">
                <a16:creationId xmlns:a16="http://schemas.microsoft.com/office/drawing/2014/main" id="{FCE2D67D-E75E-4FDA-B80E-DF09465F131D}"/>
              </a:ext>
            </a:extLst>
          </p:cNvPr>
          <p:cNvSpPr>
            <a:spLocks noGrp="1"/>
          </p:cNvSpPr>
          <p:nvPr>
            <p:ph type="ftr" sz="quarter" idx="61"/>
          </p:nvPr>
        </p:nvSpPr>
        <p:spPr/>
        <p:txBody>
          <a:bodyPr/>
          <a:lstStyle/>
          <a:p>
            <a:endParaRPr lang="en-GB" dirty="0"/>
          </a:p>
        </p:txBody>
      </p:sp>
      <p:sp>
        <p:nvSpPr>
          <p:cNvPr id="4" name="Slide Number Placeholder 3">
            <a:extLst>
              <a:ext uri="{FF2B5EF4-FFF2-40B4-BE49-F238E27FC236}">
                <a16:creationId xmlns:a16="http://schemas.microsoft.com/office/drawing/2014/main" id="{6FCDBCF9-9BBC-4CB0-8AAB-EAF7233B286E}"/>
              </a:ext>
            </a:extLst>
          </p:cNvPr>
          <p:cNvSpPr>
            <a:spLocks noGrp="1"/>
          </p:cNvSpPr>
          <p:nvPr>
            <p:ph type="sldNum" sz="quarter" idx="62"/>
          </p:nvPr>
        </p:nvSpPr>
        <p:spPr/>
        <p:txBody>
          <a:bodyPr/>
          <a:lstStyle/>
          <a:p>
            <a:fld id="{1BE232AB-0B06-425F-9ADD-32A9A3D01189}" type="slidenum">
              <a:rPr lang="en-GB" smtClean="0"/>
              <a:pPr/>
              <a:t>‹#›</a:t>
            </a:fld>
            <a:endParaRPr lang="en-GB" dirty="0"/>
          </a:p>
        </p:txBody>
      </p:sp>
      <p:sp>
        <p:nvSpPr>
          <p:cNvPr id="22" name="Copyright">
            <a:extLst>
              <a:ext uri="{FF2B5EF4-FFF2-40B4-BE49-F238E27FC236}">
                <a16:creationId xmlns:a16="http://schemas.microsoft.com/office/drawing/2014/main" id="{C2BAEB83-C0F6-49C3-824E-91581597843C}"/>
              </a:ext>
            </a:extLst>
          </p:cNvPr>
          <p:cNvSpPr>
            <a:spLocks noGrp="1"/>
          </p:cNvSpPr>
          <p:nvPr>
            <p:ph type="body" sz="quarter" idx="29" hasCustomPrompt="1"/>
          </p:nvPr>
        </p:nvSpPr>
        <p:spPr>
          <a:xfrm rot="16200000">
            <a:off x="5441378" y="5117048"/>
            <a:ext cx="180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
        <p:nvSpPr>
          <p:cNvPr id="30" name="Copyright">
            <a:extLst>
              <a:ext uri="{FF2B5EF4-FFF2-40B4-BE49-F238E27FC236}">
                <a16:creationId xmlns:a16="http://schemas.microsoft.com/office/drawing/2014/main" id="{06BA3D43-5A99-42FF-9C1D-50DA5EA3C25F}"/>
              </a:ext>
            </a:extLst>
          </p:cNvPr>
          <p:cNvSpPr>
            <a:spLocks noGrp="1"/>
          </p:cNvSpPr>
          <p:nvPr>
            <p:ph type="body" sz="quarter" idx="30" hasCustomPrompt="1"/>
          </p:nvPr>
        </p:nvSpPr>
        <p:spPr>
          <a:xfrm rot="16200000">
            <a:off x="-100043" y="5117048"/>
            <a:ext cx="180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
        <p:nvSpPr>
          <p:cNvPr id="36" name="Copyright">
            <a:extLst>
              <a:ext uri="{FF2B5EF4-FFF2-40B4-BE49-F238E27FC236}">
                <a16:creationId xmlns:a16="http://schemas.microsoft.com/office/drawing/2014/main" id="{14BBA61A-149B-4318-957B-7CBC65271626}"/>
              </a:ext>
            </a:extLst>
          </p:cNvPr>
          <p:cNvSpPr>
            <a:spLocks noGrp="1"/>
          </p:cNvSpPr>
          <p:nvPr>
            <p:ph type="body" sz="quarter" idx="63" hasCustomPrompt="1"/>
          </p:nvPr>
        </p:nvSpPr>
        <p:spPr>
          <a:xfrm rot="16200000">
            <a:off x="5441379" y="2885912"/>
            <a:ext cx="180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
        <p:nvSpPr>
          <p:cNvPr id="37" name="Copyright">
            <a:extLst>
              <a:ext uri="{FF2B5EF4-FFF2-40B4-BE49-F238E27FC236}">
                <a16:creationId xmlns:a16="http://schemas.microsoft.com/office/drawing/2014/main" id="{7DF0C480-D791-4D19-B83C-E032A4974133}"/>
              </a:ext>
            </a:extLst>
          </p:cNvPr>
          <p:cNvSpPr>
            <a:spLocks noGrp="1"/>
          </p:cNvSpPr>
          <p:nvPr>
            <p:ph type="body" sz="quarter" idx="64" hasCustomPrompt="1"/>
          </p:nvPr>
        </p:nvSpPr>
        <p:spPr>
          <a:xfrm rot="16200000">
            <a:off x="-100042" y="2885912"/>
            <a:ext cx="180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Tree>
    <p:extLst>
      <p:ext uri="{BB962C8B-B14F-4D97-AF65-F5344CB8AC3E}">
        <p14:creationId xmlns:p14="http://schemas.microsoft.com/office/powerpoint/2010/main" val="364808922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4 x Team Members">
    <p:spTree>
      <p:nvGrpSpPr>
        <p:cNvPr id="1" name=""/>
        <p:cNvGrpSpPr/>
        <p:nvPr/>
      </p:nvGrpSpPr>
      <p:grpSpPr>
        <a:xfrm>
          <a:off x="0" y="0"/>
          <a:ext cx="0" cy="0"/>
          <a:chOff x="0" y="0"/>
          <a:chExt cx="0" cy="0"/>
        </a:xfrm>
      </p:grpSpPr>
      <p:sp>
        <p:nvSpPr>
          <p:cNvPr id="19" name="Title 18">
            <a:extLst>
              <a:ext uri="{FF2B5EF4-FFF2-40B4-BE49-F238E27FC236}">
                <a16:creationId xmlns:a16="http://schemas.microsoft.com/office/drawing/2014/main" id="{78E2ACE6-F563-4935-AADD-646F5AB1983D}"/>
              </a:ext>
            </a:extLst>
          </p:cNvPr>
          <p:cNvSpPr>
            <a:spLocks noGrp="1"/>
          </p:cNvSpPr>
          <p:nvPr>
            <p:ph type="title" hasCustomPrompt="1"/>
          </p:nvPr>
        </p:nvSpPr>
        <p:spPr>
          <a:xfrm>
            <a:off x="656924" y="657225"/>
            <a:ext cx="5319714" cy="532800"/>
          </a:xfrm>
        </p:spPr>
        <p:txBody>
          <a:bodyPr/>
          <a:lstStyle/>
          <a:p>
            <a:r>
              <a:rPr lang="en-GB" dirty="0"/>
              <a:t>Slide title</a:t>
            </a:r>
          </a:p>
        </p:txBody>
      </p:sp>
      <p:sp>
        <p:nvSpPr>
          <p:cNvPr id="23" name="Subtitle 2">
            <a:extLst>
              <a:ext uri="{FF2B5EF4-FFF2-40B4-BE49-F238E27FC236}">
                <a16:creationId xmlns:a16="http://schemas.microsoft.com/office/drawing/2014/main" id="{8BF97E46-53D1-4953-BBD5-61A9FE287003}"/>
              </a:ext>
            </a:extLst>
          </p:cNvPr>
          <p:cNvSpPr>
            <a:spLocks noGrp="1"/>
          </p:cNvSpPr>
          <p:nvPr>
            <p:ph type="subTitle" idx="1" hasCustomPrompt="1"/>
          </p:nvPr>
        </p:nvSpPr>
        <p:spPr>
          <a:xfrm>
            <a:off x="658811" y="1306800"/>
            <a:ext cx="5319714" cy="246221"/>
          </a:xfrm>
        </p:spPr>
        <p:txBody>
          <a:bodyPr lIns="0" tIns="0" rIns="0" bIns="0">
            <a:noAutofit/>
          </a:bodyPr>
          <a:lstStyle>
            <a:lvl1pPr marL="0" indent="0" algn="l">
              <a:buNone/>
              <a:defRPr lang="en-GB" sz="1600" b="1" kern="1200" dirty="0">
                <a:solidFill>
                  <a:schemeClr val="accent1"/>
                </a:solidFill>
                <a:latin typeface="Arial" panose="020B0604020202020204" pitchFamily="34" charset="0"/>
                <a:ea typeface="+mn-ea"/>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100000"/>
              </a:lnSpc>
              <a:spcBef>
                <a:spcPts val="1000"/>
              </a:spcBef>
              <a:buFontTx/>
              <a:buNone/>
            </a:pPr>
            <a:r>
              <a:rPr lang="en-GB" dirty="0"/>
              <a:t>Optional heading</a:t>
            </a:r>
          </a:p>
        </p:txBody>
      </p:sp>
      <p:sp>
        <p:nvSpPr>
          <p:cNvPr id="3" name="Picture Placeholder 2">
            <a:extLst>
              <a:ext uri="{FF2B5EF4-FFF2-40B4-BE49-F238E27FC236}">
                <a16:creationId xmlns:a16="http://schemas.microsoft.com/office/drawing/2014/main" id="{35A47A1D-3A44-41D2-96DC-50329243F7AD}"/>
              </a:ext>
            </a:extLst>
          </p:cNvPr>
          <p:cNvSpPr>
            <a:spLocks noGrp="1"/>
          </p:cNvSpPr>
          <p:nvPr>
            <p:ph type="pic" sz="quarter" idx="11" hasCustomPrompt="1"/>
          </p:nvPr>
        </p:nvSpPr>
        <p:spPr>
          <a:xfrm>
            <a:off x="658813" y="1811338"/>
            <a:ext cx="1620837" cy="1620837"/>
          </a:xfrm>
          <a:prstGeom prst="rect">
            <a:avLst/>
          </a:prstGeom>
          <a:solidFill>
            <a:schemeClr val="bg1">
              <a:lumMod val="95000"/>
            </a:schemeClr>
          </a:solidFill>
        </p:spPr>
        <p:txBody>
          <a:bodyPr tIns="504000" anchor="ctr" anchorCtr="0">
            <a:noAutofit/>
          </a:bodyPr>
          <a:lstStyle>
            <a:lvl1pPr marL="0" marR="0" indent="0" algn="ctr" defTabSz="914400" rtl="0" eaLnBrk="1" fontAlgn="auto" latinLnBrk="0" hangingPunct="1">
              <a:lnSpc>
                <a:spcPct val="90000"/>
              </a:lnSpc>
              <a:spcBef>
                <a:spcPts val="1000"/>
              </a:spcBef>
              <a:spcAft>
                <a:spcPts val="0"/>
              </a:spcAft>
              <a:buClrTx/>
              <a:buSzTx/>
              <a:buFontTx/>
              <a:buNone/>
              <a:tabLst/>
              <a:defRPr sz="1800"/>
            </a:lvl1pPr>
          </a:lstStyle>
          <a:p>
            <a:pPr marL="0" marR="0" lvl="0" indent="0" algn="ctr" defTabSz="914400" rtl="0" eaLnBrk="1" fontAlgn="auto" latinLnBrk="0" hangingPunct="1">
              <a:lnSpc>
                <a:spcPct val="90000"/>
              </a:lnSpc>
              <a:spcBef>
                <a:spcPts val="1000"/>
              </a:spcBef>
              <a:spcAft>
                <a:spcPts val="0"/>
              </a:spcAft>
              <a:buClrTx/>
              <a:buSzTx/>
              <a:buFontTx/>
              <a:buNone/>
              <a:tabLst/>
              <a:defRPr/>
            </a:pPr>
            <a:r>
              <a:rPr lang="en-GB" dirty="0"/>
              <a:t>Picture</a:t>
            </a:r>
          </a:p>
        </p:txBody>
      </p:sp>
      <p:sp>
        <p:nvSpPr>
          <p:cNvPr id="20" name="Text Placeholder 4">
            <a:extLst>
              <a:ext uri="{FF2B5EF4-FFF2-40B4-BE49-F238E27FC236}">
                <a16:creationId xmlns:a16="http://schemas.microsoft.com/office/drawing/2014/main" id="{29A8536C-53FD-45BF-AAD4-691D41EB7759}"/>
              </a:ext>
            </a:extLst>
          </p:cNvPr>
          <p:cNvSpPr>
            <a:spLocks noGrp="1"/>
          </p:cNvSpPr>
          <p:nvPr>
            <p:ph type="body" sz="quarter" idx="27" hasCustomPrompt="1"/>
          </p:nvPr>
        </p:nvSpPr>
        <p:spPr>
          <a:xfrm>
            <a:off x="2509838" y="1811338"/>
            <a:ext cx="3466800" cy="277512"/>
          </a:xfrm>
          <a:prstGeom prst="rect">
            <a:avLst/>
          </a:prstGeom>
        </p:spPr>
        <p:txBody>
          <a:bodyPr wrap="square" lIns="0" tIns="0" rIns="0" bIns="0">
            <a:noAutofit/>
          </a:bodyPr>
          <a:lstStyle>
            <a:lvl1pPr marL="0" indent="0">
              <a:lnSpc>
                <a:spcPts val="2400"/>
              </a:lnSpc>
              <a:spcBef>
                <a:spcPts val="0"/>
              </a:spcBef>
              <a:buFontTx/>
              <a:buNone/>
              <a:defRPr sz="1600" b="1">
                <a:solidFill>
                  <a:schemeClr val="accent1"/>
                </a:solidFill>
                <a:latin typeface="Arial" panose="020B0604020202020204" pitchFamily="34" charset="0"/>
                <a:cs typeface="Arial" panose="020B0604020202020204" pitchFamily="34" charset="0"/>
              </a:defRPr>
            </a:lvl1pPr>
          </a:lstStyle>
          <a:p>
            <a:pPr lvl="0"/>
            <a:r>
              <a:rPr lang="en-GB" dirty="0" err="1"/>
              <a:t>Firstname</a:t>
            </a:r>
            <a:r>
              <a:rPr lang="en-GB" dirty="0"/>
              <a:t> </a:t>
            </a:r>
            <a:r>
              <a:rPr lang="en-GB" dirty="0" err="1"/>
              <a:t>Lastname</a:t>
            </a:r>
            <a:endParaRPr lang="en-GB" dirty="0"/>
          </a:p>
        </p:txBody>
      </p:sp>
      <p:sp>
        <p:nvSpPr>
          <p:cNvPr id="4" name="Text Placeholder 17">
            <a:extLst>
              <a:ext uri="{FF2B5EF4-FFF2-40B4-BE49-F238E27FC236}">
                <a16:creationId xmlns:a16="http://schemas.microsoft.com/office/drawing/2014/main" id="{E99D2E04-AF1A-477F-BE00-FD46AD230DA3}"/>
              </a:ext>
            </a:extLst>
          </p:cNvPr>
          <p:cNvSpPr>
            <a:spLocks noGrp="1"/>
          </p:cNvSpPr>
          <p:nvPr>
            <p:ph type="body" sz="quarter" idx="13" hasCustomPrompt="1"/>
          </p:nvPr>
        </p:nvSpPr>
        <p:spPr>
          <a:xfrm>
            <a:off x="2509838" y="2148377"/>
            <a:ext cx="3466800" cy="246221"/>
          </a:xfrm>
          <a:prstGeom prst="rect">
            <a:avLst/>
          </a:prstGeom>
        </p:spPr>
        <p:txBody>
          <a:bodyPr wrap="square" lIns="0" tIns="0" rIns="0" bIns="0">
            <a:noAutofit/>
          </a:bodyPr>
          <a:lstStyle>
            <a:lvl1pPr marL="0" indent="0">
              <a:lnSpc>
                <a:spcPct val="100000"/>
              </a:lnSpc>
              <a:spcBef>
                <a:spcPts val="0"/>
              </a:spcBef>
              <a:buFontTx/>
              <a:buNone/>
              <a:defRPr sz="1600">
                <a:solidFill>
                  <a:schemeClr val="tx1"/>
                </a:solidFill>
                <a:latin typeface="Times New Roman" panose="02020603050405020304" pitchFamily="18" charset="0"/>
                <a:cs typeface="Times New Roman" panose="02020603050405020304" pitchFamily="18" charset="0"/>
              </a:defRPr>
            </a:lvl1pPr>
          </a:lstStyle>
          <a:p>
            <a:pPr lvl="0"/>
            <a:r>
              <a:rPr lang="en-GB" dirty="0"/>
              <a:t>Position title</a:t>
            </a:r>
          </a:p>
        </p:txBody>
      </p:sp>
      <p:sp>
        <p:nvSpPr>
          <p:cNvPr id="5" name="Text Placeholder 17">
            <a:extLst>
              <a:ext uri="{FF2B5EF4-FFF2-40B4-BE49-F238E27FC236}">
                <a16:creationId xmlns:a16="http://schemas.microsoft.com/office/drawing/2014/main" id="{E4473462-6DBF-4CCC-A6AC-38FCC1A400FE}"/>
              </a:ext>
            </a:extLst>
          </p:cNvPr>
          <p:cNvSpPr>
            <a:spLocks noGrp="1"/>
          </p:cNvSpPr>
          <p:nvPr>
            <p:ph type="body" sz="quarter" idx="14" hasCustomPrompt="1"/>
          </p:nvPr>
        </p:nvSpPr>
        <p:spPr>
          <a:xfrm>
            <a:off x="2509838" y="2506170"/>
            <a:ext cx="3466800" cy="921600"/>
          </a:xfrm>
          <a:prstGeom prst="rect">
            <a:avLst/>
          </a:prstGeom>
        </p:spPr>
        <p:txBody>
          <a:bodyPr wrap="square" lIns="0" tIns="0" rIns="0" bIns="0">
            <a:noAutofit/>
          </a:bodyPr>
          <a:lstStyle>
            <a:lvl1pPr marL="0" indent="0" algn="l">
              <a:lnSpc>
                <a:spcPct val="100000"/>
              </a:lnSpc>
              <a:spcBef>
                <a:spcPts val="0"/>
              </a:spcBef>
              <a:buFontTx/>
              <a:buNone/>
              <a:defRPr sz="1600">
                <a:solidFill>
                  <a:schemeClr val="tx1"/>
                </a:solidFill>
                <a:latin typeface="Times New Roman" panose="02020603050405020304" pitchFamily="18" charset="0"/>
                <a:cs typeface="Times New Roman" panose="02020603050405020304" pitchFamily="18" charset="0"/>
              </a:defRPr>
            </a:lvl1pPr>
          </a:lstStyle>
          <a:p>
            <a:pPr lvl="0"/>
            <a:r>
              <a:rPr lang="en-GB" dirty="0"/>
              <a:t>16pt Supporting copy, 25 words</a:t>
            </a:r>
          </a:p>
        </p:txBody>
      </p:sp>
      <p:sp>
        <p:nvSpPr>
          <p:cNvPr id="10" name="Picture Placeholder 2">
            <a:extLst>
              <a:ext uri="{FF2B5EF4-FFF2-40B4-BE49-F238E27FC236}">
                <a16:creationId xmlns:a16="http://schemas.microsoft.com/office/drawing/2014/main" id="{80F9B3FD-33FC-47B7-A55F-8837D290FD4C}"/>
              </a:ext>
            </a:extLst>
          </p:cNvPr>
          <p:cNvSpPr>
            <a:spLocks noGrp="1"/>
          </p:cNvSpPr>
          <p:nvPr>
            <p:ph type="pic" sz="quarter" idx="19" hasCustomPrompt="1"/>
          </p:nvPr>
        </p:nvSpPr>
        <p:spPr>
          <a:xfrm>
            <a:off x="658813" y="4048913"/>
            <a:ext cx="1620837" cy="1620837"/>
          </a:xfrm>
          <a:prstGeom prst="rect">
            <a:avLst/>
          </a:prstGeom>
          <a:solidFill>
            <a:schemeClr val="bg1">
              <a:lumMod val="95000"/>
            </a:schemeClr>
          </a:solidFill>
        </p:spPr>
        <p:txBody>
          <a:bodyPr tIns="504000" anchor="ctr" anchorCtr="0">
            <a:noAutofit/>
          </a:bodyPr>
          <a:lstStyle>
            <a:lvl1pPr marL="0" marR="0" indent="0" algn="ctr" defTabSz="914400" rtl="0" eaLnBrk="1" fontAlgn="auto" latinLnBrk="0" hangingPunct="1">
              <a:lnSpc>
                <a:spcPct val="90000"/>
              </a:lnSpc>
              <a:spcBef>
                <a:spcPts val="1000"/>
              </a:spcBef>
              <a:spcAft>
                <a:spcPts val="0"/>
              </a:spcAft>
              <a:buClrTx/>
              <a:buSzTx/>
              <a:buFontTx/>
              <a:buNone/>
              <a:tabLst/>
              <a:defRPr sz="1800"/>
            </a:lvl1pPr>
          </a:lstStyle>
          <a:p>
            <a:pPr marL="0" marR="0" lvl="0" indent="0" algn="ctr" defTabSz="914400" rtl="0" eaLnBrk="1" fontAlgn="auto" latinLnBrk="0" hangingPunct="1">
              <a:lnSpc>
                <a:spcPct val="90000"/>
              </a:lnSpc>
              <a:spcBef>
                <a:spcPts val="1000"/>
              </a:spcBef>
              <a:spcAft>
                <a:spcPts val="0"/>
              </a:spcAft>
              <a:buClrTx/>
              <a:buSzTx/>
              <a:buFontTx/>
              <a:buNone/>
              <a:tabLst/>
              <a:defRPr/>
            </a:pPr>
            <a:r>
              <a:rPr lang="en-GB" dirty="0"/>
              <a:t>Picture</a:t>
            </a:r>
          </a:p>
        </p:txBody>
      </p:sp>
      <p:sp>
        <p:nvSpPr>
          <p:cNvPr id="11" name="Text Placeholder 4">
            <a:extLst>
              <a:ext uri="{FF2B5EF4-FFF2-40B4-BE49-F238E27FC236}">
                <a16:creationId xmlns:a16="http://schemas.microsoft.com/office/drawing/2014/main" id="{EE6CCB00-C548-4856-97AA-A87A3B210298}"/>
              </a:ext>
            </a:extLst>
          </p:cNvPr>
          <p:cNvSpPr>
            <a:spLocks noGrp="1"/>
          </p:cNvSpPr>
          <p:nvPr>
            <p:ph type="body" sz="quarter" idx="20" hasCustomPrompt="1"/>
          </p:nvPr>
        </p:nvSpPr>
        <p:spPr>
          <a:xfrm>
            <a:off x="2509838" y="4046837"/>
            <a:ext cx="3466800" cy="277512"/>
          </a:xfrm>
          <a:prstGeom prst="rect">
            <a:avLst/>
          </a:prstGeom>
        </p:spPr>
        <p:txBody>
          <a:bodyPr wrap="square" lIns="0" tIns="0" rIns="0" bIns="0">
            <a:noAutofit/>
          </a:bodyPr>
          <a:lstStyle>
            <a:lvl1pPr marL="0" indent="0">
              <a:lnSpc>
                <a:spcPts val="2400"/>
              </a:lnSpc>
              <a:spcBef>
                <a:spcPts val="0"/>
              </a:spcBef>
              <a:buFontTx/>
              <a:buNone/>
              <a:defRPr sz="1600" b="1">
                <a:solidFill>
                  <a:schemeClr val="accent1"/>
                </a:solidFill>
                <a:latin typeface="Arial" panose="020B0604020202020204" pitchFamily="34" charset="0"/>
                <a:cs typeface="Arial" panose="020B0604020202020204" pitchFamily="34" charset="0"/>
              </a:defRPr>
            </a:lvl1pPr>
          </a:lstStyle>
          <a:p>
            <a:pPr lvl="0"/>
            <a:r>
              <a:rPr lang="en-GB" dirty="0" err="1"/>
              <a:t>Firstname</a:t>
            </a:r>
            <a:r>
              <a:rPr lang="en-GB" dirty="0"/>
              <a:t> </a:t>
            </a:r>
            <a:r>
              <a:rPr lang="en-GB" dirty="0" err="1"/>
              <a:t>Lastname</a:t>
            </a:r>
            <a:endParaRPr lang="en-GB" dirty="0"/>
          </a:p>
        </p:txBody>
      </p:sp>
      <p:sp>
        <p:nvSpPr>
          <p:cNvPr id="12" name="Text Placeholder 17">
            <a:extLst>
              <a:ext uri="{FF2B5EF4-FFF2-40B4-BE49-F238E27FC236}">
                <a16:creationId xmlns:a16="http://schemas.microsoft.com/office/drawing/2014/main" id="{4D68A386-E7E7-4D7E-B30F-C6A501A450AB}"/>
              </a:ext>
            </a:extLst>
          </p:cNvPr>
          <p:cNvSpPr>
            <a:spLocks noGrp="1"/>
          </p:cNvSpPr>
          <p:nvPr>
            <p:ph type="body" sz="quarter" idx="21" hasCustomPrompt="1"/>
          </p:nvPr>
        </p:nvSpPr>
        <p:spPr>
          <a:xfrm>
            <a:off x="2509838" y="4383240"/>
            <a:ext cx="3466800" cy="246221"/>
          </a:xfrm>
          <a:prstGeom prst="rect">
            <a:avLst/>
          </a:prstGeom>
        </p:spPr>
        <p:txBody>
          <a:bodyPr wrap="square" lIns="0" tIns="0" rIns="0" bIns="0">
            <a:noAutofit/>
          </a:bodyPr>
          <a:lstStyle>
            <a:lvl1pPr marL="0" indent="0">
              <a:lnSpc>
                <a:spcPct val="100000"/>
              </a:lnSpc>
              <a:spcBef>
                <a:spcPts val="0"/>
              </a:spcBef>
              <a:buFontTx/>
              <a:buNone/>
              <a:defRPr sz="1600">
                <a:solidFill>
                  <a:schemeClr val="tx1"/>
                </a:solidFill>
                <a:latin typeface="Times New Roman" panose="02020603050405020304" pitchFamily="18" charset="0"/>
                <a:cs typeface="Times New Roman" panose="02020603050405020304" pitchFamily="18" charset="0"/>
              </a:defRPr>
            </a:lvl1pPr>
          </a:lstStyle>
          <a:p>
            <a:pPr lvl="0"/>
            <a:r>
              <a:rPr lang="en-GB" dirty="0"/>
              <a:t>Position title</a:t>
            </a:r>
          </a:p>
        </p:txBody>
      </p:sp>
      <p:sp>
        <p:nvSpPr>
          <p:cNvPr id="13" name="Text Placeholder 17">
            <a:extLst>
              <a:ext uri="{FF2B5EF4-FFF2-40B4-BE49-F238E27FC236}">
                <a16:creationId xmlns:a16="http://schemas.microsoft.com/office/drawing/2014/main" id="{5229370C-CF34-4897-A491-DD8356E5A206}"/>
              </a:ext>
            </a:extLst>
          </p:cNvPr>
          <p:cNvSpPr>
            <a:spLocks noGrp="1"/>
          </p:cNvSpPr>
          <p:nvPr>
            <p:ph type="body" sz="quarter" idx="22" hasCustomPrompt="1"/>
          </p:nvPr>
        </p:nvSpPr>
        <p:spPr>
          <a:xfrm>
            <a:off x="2509838" y="4746256"/>
            <a:ext cx="3466800" cy="921600"/>
          </a:xfrm>
          <a:prstGeom prst="rect">
            <a:avLst/>
          </a:prstGeom>
        </p:spPr>
        <p:txBody>
          <a:bodyPr wrap="square" lIns="0" tIns="0" rIns="0" bIns="0">
            <a:noAutofit/>
          </a:bodyPr>
          <a:lstStyle>
            <a:lvl1pPr marL="0" indent="0">
              <a:lnSpc>
                <a:spcPct val="100000"/>
              </a:lnSpc>
              <a:spcBef>
                <a:spcPts val="0"/>
              </a:spcBef>
              <a:buFontTx/>
              <a:buNone/>
              <a:defRPr sz="1600">
                <a:solidFill>
                  <a:schemeClr val="tx1"/>
                </a:solidFill>
                <a:latin typeface="Times New Roman" panose="02020603050405020304" pitchFamily="18" charset="0"/>
                <a:cs typeface="Times New Roman" panose="02020603050405020304" pitchFamily="18" charset="0"/>
              </a:defRPr>
            </a:lvl1pPr>
          </a:lstStyle>
          <a:p>
            <a:pPr lvl="0"/>
            <a:r>
              <a:rPr lang="en-GB" dirty="0"/>
              <a:t>16pt Supporting copy, 25 words</a:t>
            </a:r>
          </a:p>
        </p:txBody>
      </p:sp>
      <p:sp>
        <p:nvSpPr>
          <p:cNvPr id="6" name="Picture Placeholder 2">
            <a:extLst>
              <a:ext uri="{FF2B5EF4-FFF2-40B4-BE49-F238E27FC236}">
                <a16:creationId xmlns:a16="http://schemas.microsoft.com/office/drawing/2014/main" id="{694C374F-5D8B-4E1F-9A0A-59AEA4989345}"/>
              </a:ext>
            </a:extLst>
          </p:cNvPr>
          <p:cNvSpPr>
            <a:spLocks noGrp="1"/>
          </p:cNvSpPr>
          <p:nvPr>
            <p:ph type="pic" sz="quarter" idx="15" hasCustomPrompt="1"/>
          </p:nvPr>
        </p:nvSpPr>
        <p:spPr>
          <a:xfrm>
            <a:off x="6215364" y="1811338"/>
            <a:ext cx="1609424" cy="1620837"/>
          </a:xfrm>
          <a:prstGeom prst="rect">
            <a:avLst/>
          </a:prstGeom>
          <a:solidFill>
            <a:schemeClr val="bg1">
              <a:lumMod val="95000"/>
            </a:schemeClr>
          </a:solidFill>
        </p:spPr>
        <p:txBody>
          <a:bodyPr tIns="504000" anchor="ctr" anchorCtr="0">
            <a:noAutofit/>
          </a:bodyPr>
          <a:lstStyle>
            <a:lvl1pPr marL="0" marR="0" indent="0" algn="ctr" defTabSz="914400" rtl="0" eaLnBrk="1" fontAlgn="auto" latinLnBrk="0" hangingPunct="1">
              <a:lnSpc>
                <a:spcPct val="90000"/>
              </a:lnSpc>
              <a:spcBef>
                <a:spcPts val="1000"/>
              </a:spcBef>
              <a:spcAft>
                <a:spcPts val="0"/>
              </a:spcAft>
              <a:buClrTx/>
              <a:buSzTx/>
              <a:buFontTx/>
              <a:buNone/>
              <a:tabLst/>
              <a:defRPr sz="1800"/>
            </a:lvl1pPr>
          </a:lstStyle>
          <a:p>
            <a:pPr marL="0" marR="0" lvl="0" indent="0" algn="ctr" defTabSz="914400" rtl="0" eaLnBrk="1" fontAlgn="auto" latinLnBrk="0" hangingPunct="1">
              <a:lnSpc>
                <a:spcPct val="90000"/>
              </a:lnSpc>
              <a:spcBef>
                <a:spcPts val="1000"/>
              </a:spcBef>
              <a:spcAft>
                <a:spcPts val="0"/>
              </a:spcAft>
              <a:buClrTx/>
              <a:buSzTx/>
              <a:buFontTx/>
              <a:buNone/>
              <a:tabLst/>
              <a:defRPr/>
            </a:pPr>
            <a:r>
              <a:rPr lang="en-GB" dirty="0"/>
              <a:t>Picture</a:t>
            </a:r>
          </a:p>
        </p:txBody>
      </p:sp>
      <p:sp>
        <p:nvSpPr>
          <p:cNvPr id="7" name="Text Placeholder 4">
            <a:extLst>
              <a:ext uri="{FF2B5EF4-FFF2-40B4-BE49-F238E27FC236}">
                <a16:creationId xmlns:a16="http://schemas.microsoft.com/office/drawing/2014/main" id="{1C25F170-ACD3-4EA7-A988-78BB6A8BE324}"/>
              </a:ext>
            </a:extLst>
          </p:cNvPr>
          <p:cNvSpPr>
            <a:spLocks noGrp="1"/>
          </p:cNvSpPr>
          <p:nvPr>
            <p:ph type="body" sz="quarter" idx="16" hasCustomPrompt="1"/>
          </p:nvPr>
        </p:nvSpPr>
        <p:spPr>
          <a:xfrm>
            <a:off x="8063514" y="1811338"/>
            <a:ext cx="3458262" cy="277512"/>
          </a:xfrm>
          <a:prstGeom prst="rect">
            <a:avLst/>
          </a:prstGeom>
        </p:spPr>
        <p:txBody>
          <a:bodyPr wrap="square" lIns="0" tIns="0" rIns="0" bIns="0">
            <a:noAutofit/>
          </a:bodyPr>
          <a:lstStyle>
            <a:lvl1pPr marL="0" indent="0">
              <a:lnSpc>
                <a:spcPts val="2400"/>
              </a:lnSpc>
              <a:spcBef>
                <a:spcPts val="0"/>
              </a:spcBef>
              <a:buFontTx/>
              <a:buNone/>
              <a:defRPr sz="1600" b="1">
                <a:solidFill>
                  <a:schemeClr val="accent1"/>
                </a:solidFill>
                <a:latin typeface="Arial" panose="020B0604020202020204" pitchFamily="34" charset="0"/>
                <a:cs typeface="Arial" panose="020B0604020202020204" pitchFamily="34" charset="0"/>
              </a:defRPr>
            </a:lvl1pPr>
          </a:lstStyle>
          <a:p>
            <a:pPr lvl="0"/>
            <a:r>
              <a:rPr lang="en-GB" dirty="0" err="1"/>
              <a:t>Firstname</a:t>
            </a:r>
            <a:r>
              <a:rPr lang="en-GB" dirty="0"/>
              <a:t> </a:t>
            </a:r>
            <a:r>
              <a:rPr lang="en-GB" dirty="0" err="1"/>
              <a:t>Lastname</a:t>
            </a:r>
            <a:endParaRPr lang="en-GB" dirty="0"/>
          </a:p>
        </p:txBody>
      </p:sp>
      <p:sp>
        <p:nvSpPr>
          <p:cNvPr id="8" name="Text Placeholder 17">
            <a:extLst>
              <a:ext uri="{FF2B5EF4-FFF2-40B4-BE49-F238E27FC236}">
                <a16:creationId xmlns:a16="http://schemas.microsoft.com/office/drawing/2014/main" id="{55B3C7AC-3DD4-468D-B769-D7F95B1E3AD0}"/>
              </a:ext>
            </a:extLst>
          </p:cNvPr>
          <p:cNvSpPr>
            <a:spLocks noGrp="1"/>
          </p:cNvSpPr>
          <p:nvPr>
            <p:ph type="body" sz="quarter" idx="17" hasCustomPrompt="1"/>
          </p:nvPr>
        </p:nvSpPr>
        <p:spPr>
          <a:xfrm>
            <a:off x="8063514" y="2148377"/>
            <a:ext cx="3458262" cy="246221"/>
          </a:xfrm>
          <a:prstGeom prst="rect">
            <a:avLst/>
          </a:prstGeom>
        </p:spPr>
        <p:txBody>
          <a:bodyPr wrap="square" lIns="0" tIns="0" rIns="0" bIns="0">
            <a:noAutofit/>
          </a:bodyPr>
          <a:lstStyle>
            <a:lvl1pPr marL="0" indent="0">
              <a:lnSpc>
                <a:spcPct val="100000"/>
              </a:lnSpc>
              <a:spcBef>
                <a:spcPts val="0"/>
              </a:spcBef>
              <a:buFontTx/>
              <a:buNone/>
              <a:defRPr sz="1600">
                <a:solidFill>
                  <a:schemeClr val="tx1"/>
                </a:solidFill>
                <a:latin typeface="Times New Roman" panose="02020603050405020304" pitchFamily="18" charset="0"/>
                <a:cs typeface="Times New Roman" panose="02020603050405020304" pitchFamily="18" charset="0"/>
              </a:defRPr>
            </a:lvl1pPr>
          </a:lstStyle>
          <a:p>
            <a:pPr lvl="0"/>
            <a:r>
              <a:rPr lang="en-GB" dirty="0"/>
              <a:t>Position title</a:t>
            </a:r>
          </a:p>
        </p:txBody>
      </p:sp>
      <p:sp>
        <p:nvSpPr>
          <p:cNvPr id="9" name="Text Placeholder 17">
            <a:extLst>
              <a:ext uri="{FF2B5EF4-FFF2-40B4-BE49-F238E27FC236}">
                <a16:creationId xmlns:a16="http://schemas.microsoft.com/office/drawing/2014/main" id="{F8BB41CC-EE94-463A-A774-E299849F3949}"/>
              </a:ext>
            </a:extLst>
          </p:cNvPr>
          <p:cNvSpPr>
            <a:spLocks noGrp="1"/>
          </p:cNvSpPr>
          <p:nvPr>
            <p:ph type="body" sz="quarter" idx="18" hasCustomPrompt="1"/>
          </p:nvPr>
        </p:nvSpPr>
        <p:spPr>
          <a:xfrm>
            <a:off x="8063514" y="2506170"/>
            <a:ext cx="3458262" cy="921600"/>
          </a:xfrm>
          <a:prstGeom prst="rect">
            <a:avLst/>
          </a:prstGeom>
        </p:spPr>
        <p:txBody>
          <a:bodyPr wrap="square" lIns="0" tIns="0" rIns="0" bIns="0">
            <a:noAutofit/>
          </a:bodyPr>
          <a:lstStyle>
            <a:lvl1pPr marL="0" indent="0">
              <a:lnSpc>
                <a:spcPct val="100000"/>
              </a:lnSpc>
              <a:spcBef>
                <a:spcPts val="0"/>
              </a:spcBef>
              <a:buFontTx/>
              <a:buNone/>
              <a:defRPr sz="1600">
                <a:solidFill>
                  <a:schemeClr val="tx1"/>
                </a:solidFill>
                <a:latin typeface="Times New Roman" panose="02020603050405020304" pitchFamily="18" charset="0"/>
                <a:cs typeface="Times New Roman" panose="02020603050405020304" pitchFamily="18" charset="0"/>
              </a:defRPr>
            </a:lvl1pPr>
          </a:lstStyle>
          <a:p>
            <a:pPr lvl="0"/>
            <a:r>
              <a:rPr lang="en-GB" dirty="0"/>
              <a:t>16pt Supporting copy, 25 words</a:t>
            </a:r>
          </a:p>
        </p:txBody>
      </p:sp>
      <p:sp>
        <p:nvSpPr>
          <p:cNvPr id="14" name="Picture Placeholder 2">
            <a:extLst>
              <a:ext uri="{FF2B5EF4-FFF2-40B4-BE49-F238E27FC236}">
                <a16:creationId xmlns:a16="http://schemas.microsoft.com/office/drawing/2014/main" id="{25CE8B50-7BAD-4691-8EDC-DC0FCBBD3619}"/>
              </a:ext>
            </a:extLst>
          </p:cNvPr>
          <p:cNvSpPr>
            <a:spLocks noGrp="1"/>
          </p:cNvSpPr>
          <p:nvPr>
            <p:ph type="pic" sz="quarter" idx="23" hasCustomPrompt="1"/>
          </p:nvPr>
        </p:nvSpPr>
        <p:spPr>
          <a:xfrm>
            <a:off x="6215364" y="4048913"/>
            <a:ext cx="1609424" cy="1620837"/>
          </a:xfrm>
          <a:prstGeom prst="rect">
            <a:avLst/>
          </a:prstGeom>
          <a:solidFill>
            <a:schemeClr val="bg1">
              <a:lumMod val="95000"/>
            </a:schemeClr>
          </a:solidFill>
        </p:spPr>
        <p:txBody>
          <a:bodyPr tIns="504000" anchor="ctr" anchorCtr="0">
            <a:noAutofit/>
          </a:bodyPr>
          <a:lstStyle>
            <a:lvl1pPr marL="0" marR="0" indent="0" algn="ctr" defTabSz="914400" rtl="0" eaLnBrk="1" fontAlgn="auto" latinLnBrk="0" hangingPunct="1">
              <a:lnSpc>
                <a:spcPct val="90000"/>
              </a:lnSpc>
              <a:spcBef>
                <a:spcPts val="1000"/>
              </a:spcBef>
              <a:spcAft>
                <a:spcPts val="0"/>
              </a:spcAft>
              <a:buClrTx/>
              <a:buSzTx/>
              <a:buFontTx/>
              <a:buNone/>
              <a:tabLst/>
              <a:defRPr sz="1800"/>
            </a:lvl1pPr>
          </a:lstStyle>
          <a:p>
            <a:pPr marL="0" marR="0" lvl="0" indent="0" algn="ctr" defTabSz="914400" rtl="0" eaLnBrk="1" fontAlgn="auto" latinLnBrk="0" hangingPunct="1">
              <a:lnSpc>
                <a:spcPct val="90000"/>
              </a:lnSpc>
              <a:spcBef>
                <a:spcPts val="1000"/>
              </a:spcBef>
              <a:spcAft>
                <a:spcPts val="0"/>
              </a:spcAft>
              <a:buClrTx/>
              <a:buSzTx/>
              <a:buFontTx/>
              <a:buNone/>
              <a:tabLst/>
              <a:defRPr/>
            </a:pPr>
            <a:r>
              <a:rPr lang="en-GB" dirty="0"/>
              <a:t>Picture</a:t>
            </a:r>
          </a:p>
        </p:txBody>
      </p:sp>
      <p:sp>
        <p:nvSpPr>
          <p:cNvPr id="15" name="Text Placeholder 4">
            <a:extLst>
              <a:ext uri="{FF2B5EF4-FFF2-40B4-BE49-F238E27FC236}">
                <a16:creationId xmlns:a16="http://schemas.microsoft.com/office/drawing/2014/main" id="{9220FE3A-3350-471A-A650-93EB6EC4D5D6}"/>
              </a:ext>
            </a:extLst>
          </p:cNvPr>
          <p:cNvSpPr>
            <a:spLocks noGrp="1"/>
          </p:cNvSpPr>
          <p:nvPr>
            <p:ph type="body" sz="quarter" idx="24" hasCustomPrompt="1"/>
          </p:nvPr>
        </p:nvSpPr>
        <p:spPr>
          <a:xfrm>
            <a:off x="8063514" y="4046837"/>
            <a:ext cx="3458262" cy="277512"/>
          </a:xfrm>
          <a:prstGeom prst="rect">
            <a:avLst/>
          </a:prstGeom>
        </p:spPr>
        <p:txBody>
          <a:bodyPr wrap="square" lIns="0" tIns="0" rIns="0" bIns="0">
            <a:noAutofit/>
          </a:bodyPr>
          <a:lstStyle>
            <a:lvl1pPr marL="0" indent="0">
              <a:lnSpc>
                <a:spcPts val="2400"/>
              </a:lnSpc>
              <a:spcBef>
                <a:spcPts val="0"/>
              </a:spcBef>
              <a:buFontTx/>
              <a:buNone/>
              <a:defRPr sz="1600" b="1">
                <a:solidFill>
                  <a:schemeClr val="accent1"/>
                </a:solidFill>
                <a:latin typeface="Arial" panose="020B0604020202020204" pitchFamily="34" charset="0"/>
                <a:cs typeface="Arial" panose="020B0604020202020204" pitchFamily="34" charset="0"/>
              </a:defRPr>
            </a:lvl1pPr>
          </a:lstStyle>
          <a:p>
            <a:pPr lvl="0"/>
            <a:r>
              <a:rPr lang="en-GB" dirty="0" err="1"/>
              <a:t>Firstname</a:t>
            </a:r>
            <a:r>
              <a:rPr lang="en-GB" dirty="0"/>
              <a:t> </a:t>
            </a:r>
            <a:r>
              <a:rPr lang="en-GB" dirty="0" err="1"/>
              <a:t>Lastname</a:t>
            </a:r>
            <a:endParaRPr lang="en-GB" dirty="0"/>
          </a:p>
        </p:txBody>
      </p:sp>
      <p:sp>
        <p:nvSpPr>
          <p:cNvPr id="16" name="Text Placeholder 17">
            <a:extLst>
              <a:ext uri="{FF2B5EF4-FFF2-40B4-BE49-F238E27FC236}">
                <a16:creationId xmlns:a16="http://schemas.microsoft.com/office/drawing/2014/main" id="{EFDA7D31-4A3E-426B-98C5-ADB0C1B21E37}"/>
              </a:ext>
            </a:extLst>
          </p:cNvPr>
          <p:cNvSpPr>
            <a:spLocks noGrp="1"/>
          </p:cNvSpPr>
          <p:nvPr>
            <p:ph type="body" sz="quarter" idx="25" hasCustomPrompt="1"/>
          </p:nvPr>
        </p:nvSpPr>
        <p:spPr>
          <a:xfrm>
            <a:off x="8063514" y="4383240"/>
            <a:ext cx="3458262" cy="246221"/>
          </a:xfrm>
          <a:prstGeom prst="rect">
            <a:avLst/>
          </a:prstGeom>
        </p:spPr>
        <p:txBody>
          <a:bodyPr wrap="square" lIns="0" tIns="0" rIns="0" bIns="0">
            <a:noAutofit/>
          </a:bodyPr>
          <a:lstStyle>
            <a:lvl1pPr marL="0" indent="0">
              <a:lnSpc>
                <a:spcPct val="100000"/>
              </a:lnSpc>
              <a:spcBef>
                <a:spcPts val="0"/>
              </a:spcBef>
              <a:buFontTx/>
              <a:buNone/>
              <a:defRPr sz="1600">
                <a:solidFill>
                  <a:schemeClr val="tx1"/>
                </a:solidFill>
                <a:latin typeface="Times New Roman" panose="02020603050405020304" pitchFamily="18" charset="0"/>
                <a:cs typeface="Times New Roman" panose="02020603050405020304" pitchFamily="18" charset="0"/>
              </a:defRPr>
            </a:lvl1pPr>
          </a:lstStyle>
          <a:p>
            <a:pPr lvl="0"/>
            <a:r>
              <a:rPr lang="en-GB" dirty="0"/>
              <a:t>Position title</a:t>
            </a:r>
          </a:p>
        </p:txBody>
      </p:sp>
      <p:sp>
        <p:nvSpPr>
          <p:cNvPr id="17" name="Text Placeholder 17">
            <a:extLst>
              <a:ext uri="{FF2B5EF4-FFF2-40B4-BE49-F238E27FC236}">
                <a16:creationId xmlns:a16="http://schemas.microsoft.com/office/drawing/2014/main" id="{5935079C-6EB7-4503-B5A5-1E4C1B6B7D04}"/>
              </a:ext>
            </a:extLst>
          </p:cNvPr>
          <p:cNvSpPr>
            <a:spLocks noGrp="1"/>
          </p:cNvSpPr>
          <p:nvPr>
            <p:ph type="body" sz="quarter" idx="26" hasCustomPrompt="1"/>
          </p:nvPr>
        </p:nvSpPr>
        <p:spPr>
          <a:xfrm>
            <a:off x="8063514" y="4746256"/>
            <a:ext cx="3458262" cy="921600"/>
          </a:xfrm>
          <a:prstGeom prst="rect">
            <a:avLst/>
          </a:prstGeom>
        </p:spPr>
        <p:txBody>
          <a:bodyPr wrap="square" lIns="0" tIns="0" rIns="0" bIns="0">
            <a:noAutofit/>
          </a:bodyPr>
          <a:lstStyle>
            <a:lvl1pPr marL="0" indent="0">
              <a:lnSpc>
                <a:spcPct val="100000"/>
              </a:lnSpc>
              <a:spcBef>
                <a:spcPts val="0"/>
              </a:spcBef>
              <a:buFontTx/>
              <a:buNone/>
              <a:defRPr sz="1600">
                <a:solidFill>
                  <a:schemeClr val="tx1"/>
                </a:solidFill>
                <a:latin typeface="Times New Roman" panose="02020603050405020304" pitchFamily="18" charset="0"/>
                <a:cs typeface="Times New Roman" panose="02020603050405020304" pitchFamily="18" charset="0"/>
              </a:defRPr>
            </a:lvl1pPr>
          </a:lstStyle>
          <a:p>
            <a:pPr lvl="0"/>
            <a:r>
              <a:rPr lang="en-GB" dirty="0"/>
              <a:t>16pt Supporting copy, 25 words</a:t>
            </a:r>
          </a:p>
        </p:txBody>
      </p:sp>
      <p:sp>
        <p:nvSpPr>
          <p:cNvPr id="2" name="Footer Placeholder 1">
            <a:extLst>
              <a:ext uri="{FF2B5EF4-FFF2-40B4-BE49-F238E27FC236}">
                <a16:creationId xmlns:a16="http://schemas.microsoft.com/office/drawing/2014/main" id="{BF2FE0BB-1D09-4885-A8D3-0BAC93985B71}"/>
              </a:ext>
            </a:extLst>
          </p:cNvPr>
          <p:cNvSpPr>
            <a:spLocks noGrp="1"/>
          </p:cNvSpPr>
          <p:nvPr>
            <p:ph type="ftr" sz="quarter" idx="28"/>
          </p:nvPr>
        </p:nvSpPr>
        <p:spPr/>
        <p:txBody>
          <a:bodyPr/>
          <a:lstStyle/>
          <a:p>
            <a:endParaRPr lang="en-GB" dirty="0"/>
          </a:p>
        </p:txBody>
      </p:sp>
      <p:sp>
        <p:nvSpPr>
          <p:cNvPr id="18" name="Slide Number Placeholder 17">
            <a:extLst>
              <a:ext uri="{FF2B5EF4-FFF2-40B4-BE49-F238E27FC236}">
                <a16:creationId xmlns:a16="http://schemas.microsoft.com/office/drawing/2014/main" id="{87F26512-AFB7-4B55-AF32-599B7CB704D3}"/>
              </a:ext>
            </a:extLst>
          </p:cNvPr>
          <p:cNvSpPr>
            <a:spLocks noGrp="1"/>
          </p:cNvSpPr>
          <p:nvPr>
            <p:ph type="sldNum" sz="quarter" idx="29"/>
          </p:nvPr>
        </p:nvSpPr>
        <p:spPr/>
        <p:txBody>
          <a:bodyPr/>
          <a:lstStyle/>
          <a:p>
            <a:fld id="{1BE232AB-0B06-425F-9ADD-32A9A3D01189}" type="slidenum">
              <a:rPr lang="en-GB" smtClean="0"/>
              <a:pPr/>
              <a:t>‹#›</a:t>
            </a:fld>
            <a:endParaRPr lang="en-GB" dirty="0"/>
          </a:p>
        </p:txBody>
      </p:sp>
    </p:spTree>
    <p:extLst>
      <p:ext uri="{BB962C8B-B14F-4D97-AF65-F5344CB8AC3E}">
        <p14:creationId xmlns:p14="http://schemas.microsoft.com/office/powerpoint/2010/main" val="47300664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12 x Team Members">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91A6EFB-C03E-4005-AAF4-412354479622}"/>
              </a:ext>
            </a:extLst>
          </p:cNvPr>
          <p:cNvSpPr>
            <a:spLocks noGrp="1"/>
          </p:cNvSpPr>
          <p:nvPr>
            <p:ph type="title" hasCustomPrompt="1"/>
          </p:nvPr>
        </p:nvSpPr>
        <p:spPr>
          <a:xfrm>
            <a:off x="658811" y="657225"/>
            <a:ext cx="5319714" cy="532800"/>
          </a:xfrm>
        </p:spPr>
        <p:txBody>
          <a:bodyPr/>
          <a:lstStyle/>
          <a:p>
            <a:r>
              <a:rPr lang="en-GB" dirty="0"/>
              <a:t>Slide title</a:t>
            </a:r>
          </a:p>
        </p:txBody>
      </p:sp>
      <p:sp>
        <p:nvSpPr>
          <p:cNvPr id="41" name="Subtitle 2">
            <a:extLst>
              <a:ext uri="{FF2B5EF4-FFF2-40B4-BE49-F238E27FC236}">
                <a16:creationId xmlns:a16="http://schemas.microsoft.com/office/drawing/2014/main" id="{7E09B4CB-EF80-4A5E-B0DF-A4976B3C42DF}"/>
              </a:ext>
            </a:extLst>
          </p:cNvPr>
          <p:cNvSpPr>
            <a:spLocks noGrp="1"/>
          </p:cNvSpPr>
          <p:nvPr>
            <p:ph type="subTitle" idx="1" hasCustomPrompt="1"/>
          </p:nvPr>
        </p:nvSpPr>
        <p:spPr>
          <a:xfrm>
            <a:off x="658811" y="1306800"/>
            <a:ext cx="5319714" cy="246221"/>
          </a:xfrm>
        </p:spPr>
        <p:txBody>
          <a:bodyPr lIns="0" tIns="0" rIns="0" bIns="0">
            <a:noAutofit/>
          </a:bodyPr>
          <a:lstStyle>
            <a:lvl1pPr marL="0" indent="0" algn="l">
              <a:buNone/>
              <a:defRPr lang="en-GB" sz="1600" b="1" kern="1200" dirty="0">
                <a:solidFill>
                  <a:schemeClr val="accent1"/>
                </a:solidFill>
                <a:latin typeface="Arial" panose="020B0604020202020204" pitchFamily="34" charset="0"/>
                <a:ea typeface="+mn-ea"/>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100000"/>
              </a:lnSpc>
              <a:spcBef>
                <a:spcPts val="1000"/>
              </a:spcBef>
              <a:buFontTx/>
              <a:buNone/>
            </a:pPr>
            <a:r>
              <a:rPr lang="en-GB" dirty="0"/>
              <a:t>Optional heading</a:t>
            </a:r>
          </a:p>
        </p:txBody>
      </p:sp>
      <p:sp>
        <p:nvSpPr>
          <p:cNvPr id="3" name="Picture Placeholder 2">
            <a:extLst>
              <a:ext uri="{FF2B5EF4-FFF2-40B4-BE49-F238E27FC236}">
                <a16:creationId xmlns:a16="http://schemas.microsoft.com/office/drawing/2014/main" id="{61453AFA-7E1E-465D-920B-606276C5AF3D}"/>
              </a:ext>
            </a:extLst>
          </p:cNvPr>
          <p:cNvSpPr>
            <a:spLocks noGrp="1"/>
          </p:cNvSpPr>
          <p:nvPr>
            <p:ph type="pic" sz="quarter" idx="11" hasCustomPrompt="1"/>
          </p:nvPr>
        </p:nvSpPr>
        <p:spPr>
          <a:xfrm>
            <a:off x="658813" y="1810800"/>
            <a:ext cx="1620837" cy="1295401"/>
          </a:xfrm>
          <a:prstGeom prst="rect">
            <a:avLst/>
          </a:prstGeom>
          <a:solidFill>
            <a:schemeClr val="bg1">
              <a:lumMod val="95000"/>
            </a:schemeClr>
          </a:solidFill>
        </p:spPr>
        <p:txBody>
          <a:bodyPr tIns="504000" anchor="ctr" anchorCtr="0">
            <a:normAutofit/>
          </a:bodyPr>
          <a:lstStyle>
            <a:lvl1pPr marL="0" indent="0" algn="ctr">
              <a:buFontTx/>
              <a:buNone/>
              <a:defRPr sz="1800"/>
            </a:lvl1pPr>
          </a:lstStyle>
          <a:p>
            <a:r>
              <a:rPr lang="en-GB" dirty="0"/>
              <a:t>Person</a:t>
            </a:r>
          </a:p>
        </p:txBody>
      </p:sp>
      <p:sp>
        <p:nvSpPr>
          <p:cNvPr id="19" name="Text Placeholder 17">
            <a:extLst>
              <a:ext uri="{FF2B5EF4-FFF2-40B4-BE49-F238E27FC236}">
                <a16:creationId xmlns:a16="http://schemas.microsoft.com/office/drawing/2014/main" id="{3AD7492D-0E64-45CC-A859-E7CE52A2AFC9}"/>
              </a:ext>
            </a:extLst>
          </p:cNvPr>
          <p:cNvSpPr>
            <a:spLocks noGrp="1"/>
          </p:cNvSpPr>
          <p:nvPr>
            <p:ph type="body" sz="quarter" idx="14" hasCustomPrompt="1"/>
          </p:nvPr>
        </p:nvSpPr>
        <p:spPr>
          <a:xfrm>
            <a:off x="658813" y="3202568"/>
            <a:ext cx="1620837" cy="362374"/>
          </a:xfrm>
          <a:prstGeom prst="rect">
            <a:avLst/>
          </a:prstGeom>
        </p:spPr>
        <p:txBody>
          <a:bodyPr lIns="0" tIns="0" rIns="0" bIns="0">
            <a:noAutofit/>
          </a:bodyPr>
          <a:lstStyle>
            <a:lvl1pPr marL="0" indent="0" algn="ctr">
              <a:lnSpc>
                <a:spcPct val="100000"/>
              </a:lnSpc>
              <a:spcBef>
                <a:spcPts val="0"/>
              </a:spcBef>
              <a:buFontTx/>
              <a:buNone/>
              <a:defRPr sz="1200">
                <a:solidFill>
                  <a:schemeClr val="accent1"/>
                </a:solidFill>
                <a:latin typeface="Times New Roman" panose="02020603050405020304" pitchFamily="18" charset="0"/>
                <a:cs typeface="Times New Roman" panose="02020603050405020304" pitchFamily="18" charset="0"/>
              </a:defRPr>
            </a:lvl1pPr>
          </a:lstStyle>
          <a:p>
            <a:pPr lvl="0"/>
            <a:r>
              <a:rPr lang="en-GB" dirty="0" err="1"/>
              <a:t>Firstname</a:t>
            </a:r>
            <a:r>
              <a:rPr lang="en-GB" dirty="0"/>
              <a:t> </a:t>
            </a:r>
            <a:r>
              <a:rPr lang="en-GB" dirty="0" err="1"/>
              <a:t>Lastname</a:t>
            </a:r>
            <a:endParaRPr lang="en-GB" dirty="0"/>
          </a:p>
        </p:txBody>
      </p:sp>
      <p:sp>
        <p:nvSpPr>
          <p:cNvPr id="18" name="Text Placeholder 17">
            <a:extLst>
              <a:ext uri="{FF2B5EF4-FFF2-40B4-BE49-F238E27FC236}">
                <a16:creationId xmlns:a16="http://schemas.microsoft.com/office/drawing/2014/main" id="{FA5D83A1-C6F6-46CC-8958-ABC1919A23FF}"/>
              </a:ext>
            </a:extLst>
          </p:cNvPr>
          <p:cNvSpPr>
            <a:spLocks noGrp="1"/>
          </p:cNvSpPr>
          <p:nvPr>
            <p:ph type="body" sz="quarter" idx="13" hasCustomPrompt="1"/>
          </p:nvPr>
        </p:nvSpPr>
        <p:spPr>
          <a:xfrm>
            <a:off x="658813" y="3432852"/>
            <a:ext cx="1620837" cy="362374"/>
          </a:xfrm>
          <a:prstGeom prst="rect">
            <a:avLst/>
          </a:prstGeom>
        </p:spPr>
        <p:txBody>
          <a:bodyPr lIns="0" tIns="0" rIns="0" bIns="0">
            <a:noAutofit/>
          </a:bodyPr>
          <a:lstStyle>
            <a:lvl1pPr marL="0" indent="0" algn="ctr">
              <a:lnSpc>
                <a:spcPct val="100000"/>
              </a:lnSpc>
              <a:spcBef>
                <a:spcPts val="0"/>
              </a:spcBef>
              <a:buFontTx/>
              <a:buNone/>
              <a:defRPr sz="1200">
                <a:solidFill>
                  <a:schemeClr val="tx1"/>
                </a:solidFill>
                <a:latin typeface="Times New Roman" panose="02020603050405020304" pitchFamily="18" charset="0"/>
                <a:cs typeface="Times New Roman" panose="02020603050405020304" pitchFamily="18" charset="0"/>
              </a:defRPr>
            </a:lvl1pPr>
          </a:lstStyle>
          <a:p>
            <a:pPr lvl="0"/>
            <a:r>
              <a:rPr lang="en-GB" dirty="0"/>
              <a:t>Position title</a:t>
            </a:r>
          </a:p>
        </p:txBody>
      </p:sp>
      <p:sp>
        <p:nvSpPr>
          <p:cNvPr id="45" name="Picture Placeholder 2">
            <a:extLst>
              <a:ext uri="{FF2B5EF4-FFF2-40B4-BE49-F238E27FC236}">
                <a16:creationId xmlns:a16="http://schemas.microsoft.com/office/drawing/2014/main" id="{E66B5CBD-8D6D-4BBC-9518-814944563D27}"/>
              </a:ext>
            </a:extLst>
          </p:cNvPr>
          <p:cNvSpPr>
            <a:spLocks noGrp="1"/>
          </p:cNvSpPr>
          <p:nvPr>
            <p:ph type="pic" sz="quarter" idx="41" hasCustomPrompt="1"/>
          </p:nvPr>
        </p:nvSpPr>
        <p:spPr>
          <a:xfrm>
            <a:off x="658813" y="4195081"/>
            <a:ext cx="1620837" cy="1295401"/>
          </a:xfrm>
          <a:prstGeom prst="rect">
            <a:avLst/>
          </a:prstGeom>
          <a:solidFill>
            <a:schemeClr val="bg1">
              <a:lumMod val="95000"/>
            </a:schemeClr>
          </a:solidFill>
        </p:spPr>
        <p:txBody>
          <a:bodyPr tIns="504000" anchor="ctr" anchorCtr="0">
            <a:normAutofit/>
          </a:bodyPr>
          <a:lstStyle>
            <a:lvl1pPr marL="0" marR="0" indent="0" algn="ctr" defTabSz="914400" rtl="0" eaLnBrk="1" fontAlgn="auto" latinLnBrk="0" hangingPunct="1">
              <a:lnSpc>
                <a:spcPct val="90000"/>
              </a:lnSpc>
              <a:spcBef>
                <a:spcPts val="1000"/>
              </a:spcBef>
              <a:spcAft>
                <a:spcPts val="0"/>
              </a:spcAft>
              <a:buClrTx/>
              <a:buSzTx/>
              <a:buFontTx/>
              <a:buNone/>
              <a:tabLst/>
              <a:defRPr sz="1800"/>
            </a:lvl1pPr>
          </a:lstStyle>
          <a:p>
            <a:pPr marL="0" marR="0" lvl="0" indent="0" algn="ctr" defTabSz="914400" rtl="0" eaLnBrk="1" fontAlgn="auto" latinLnBrk="0" hangingPunct="1">
              <a:lnSpc>
                <a:spcPct val="90000"/>
              </a:lnSpc>
              <a:spcBef>
                <a:spcPts val="1000"/>
              </a:spcBef>
              <a:spcAft>
                <a:spcPts val="0"/>
              </a:spcAft>
              <a:buClrTx/>
              <a:buSzTx/>
              <a:buFontTx/>
              <a:buNone/>
              <a:tabLst/>
              <a:defRPr/>
            </a:pPr>
            <a:r>
              <a:rPr lang="en-GB" dirty="0"/>
              <a:t>Person</a:t>
            </a:r>
          </a:p>
        </p:txBody>
      </p:sp>
      <p:sp>
        <p:nvSpPr>
          <p:cNvPr id="47" name="Text Placeholder 17">
            <a:extLst>
              <a:ext uri="{FF2B5EF4-FFF2-40B4-BE49-F238E27FC236}">
                <a16:creationId xmlns:a16="http://schemas.microsoft.com/office/drawing/2014/main" id="{10B892F0-8257-4FAD-85E3-B26408DF573F}"/>
              </a:ext>
            </a:extLst>
          </p:cNvPr>
          <p:cNvSpPr>
            <a:spLocks noGrp="1"/>
          </p:cNvSpPr>
          <p:nvPr>
            <p:ph type="body" sz="quarter" idx="43" hasCustomPrompt="1"/>
          </p:nvPr>
        </p:nvSpPr>
        <p:spPr>
          <a:xfrm>
            <a:off x="658813" y="5573263"/>
            <a:ext cx="1620837" cy="362374"/>
          </a:xfrm>
          <a:prstGeom prst="rect">
            <a:avLst/>
          </a:prstGeom>
        </p:spPr>
        <p:txBody>
          <a:bodyPr lIns="0" tIns="0" rIns="0" bIns="0">
            <a:noAutofit/>
          </a:bodyPr>
          <a:lstStyle>
            <a:lvl1pPr marL="0" indent="0" algn="ctr">
              <a:lnSpc>
                <a:spcPct val="100000"/>
              </a:lnSpc>
              <a:spcBef>
                <a:spcPts val="0"/>
              </a:spcBef>
              <a:buFontTx/>
              <a:buNone/>
              <a:defRPr sz="1200">
                <a:solidFill>
                  <a:schemeClr val="accent1"/>
                </a:solidFill>
                <a:latin typeface="Times New Roman" panose="02020603050405020304" pitchFamily="18" charset="0"/>
                <a:cs typeface="Times New Roman" panose="02020603050405020304" pitchFamily="18" charset="0"/>
              </a:defRPr>
            </a:lvl1pPr>
          </a:lstStyle>
          <a:p>
            <a:pPr lvl="0"/>
            <a:r>
              <a:rPr lang="en-GB" dirty="0" err="1"/>
              <a:t>Firstname</a:t>
            </a:r>
            <a:r>
              <a:rPr lang="en-GB" dirty="0"/>
              <a:t> </a:t>
            </a:r>
            <a:r>
              <a:rPr lang="en-GB" dirty="0" err="1"/>
              <a:t>Lastname</a:t>
            </a:r>
            <a:endParaRPr lang="en-GB" dirty="0"/>
          </a:p>
        </p:txBody>
      </p:sp>
      <p:sp>
        <p:nvSpPr>
          <p:cNvPr id="46" name="Text Placeholder 17">
            <a:extLst>
              <a:ext uri="{FF2B5EF4-FFF2-40B4-BE49-F238E27FC236}">
                <a16:creationId xmlns:a16="http://schemas.microsoft.com/office/drawing/2014/main" id="{21C404D7-5842-4DB4-BABE-B609B13B2F64}"/>
              </a:ext>
            </a:extLst>
          </p:cNvPr>
          <p:cNvSpPr>
            <a:spLocks noGrp="1"/>
          </p:cNvSpPr>
          <p:nvPr>
            <p:ph type="body" sz="quarter" idx="42" hasCustomPrompt="1"/>
          </p:nvPr>
        </p:nvSpPr>
        <p:spPr>
          <a:xfrm>
            <a:off x="658813" y="5803547"/>
            <a:ext cx="1620837" cy="362374"/>
          </a:xfrm>
          <a:prstGeom prst="rect">
            <a:avLst/>
          </a:prstGeom>
        </p:spPr>
        <p:txBody>
          <a:bodyPr lIns="0" tIns="0" rIns="0" bIns="0">
            <a:noAutofit/>
          </a:bodyPr>
          <a:lstStyle>
            <a:lvl1pPr marL="0" indent="0" algn="ctr">
              <a:lnSpc>
                <a:spcPct val="100000"/>
              </a:lnSpc>
              <a:spcBef>
                <a:spcPts val="0"/>
              </a:spcBef>
              <a:buFontTx/>
              <a:buNone/>
              <a:defRPr sz="1200">
                <a:solidFill>
                  <a:schemeClr val="tx1"/>
                </a:solidFill>
                <a:latin typeface="Times New Roman" panose="02020603050405020304" pitchFamily="18" charset="0"/>
                <a:cs typeface="Times New Roman" panose="02020603050405020304" pitchFamily="18" charset="0"/>
              </a:defRPr>
            </a:lvl1pPr>
          </a:lstStyle>
          <a:p>
            <a:pPr lvl="0"/>
            <a:r>
              <a:rPr lang="en-GB" dirty="0"/>
              <a:t>Position title</a:t>
            </a:r>
          </a:p>
        </p:txBody>
      </p:sp>
      <p:sp>
        <p:nvSpPr>
          <p:cNvPr id="95" name="Picture Placeholder 2">
            <a:extLst>
              <a:ext uri="{FF2B5EF4-FFF2-40B4-BE49-F238E27FC236}">
                <a16:creationId xmlns:a16="http://schemas.microsoft.com/office/drawing/2014/main" id="{35578B0A-D320-4721-8EA7-7524EFD0C2AA}"/>
              </a:ext>
            </a:extLst>
          </p:cNvPr>
          <p:cNvSpPr>
            <a:spLocks noGrp="1"/>
          </p:cNvSpPr>
          <p:nvPr>
            <p:ph type="pic" sz="quarter" idx="60" hasCustomPrompt="1"/>
          </p:nvPr>
        </p:nvSpPr>
        <p:spPr>
          <a:xfrm>
            <a:off x="2509838" y="1810800"/>
            <a:ext cx="1620837" cy="1295401"/>
          </a:xfrm>
          <a:prstGeom prst="rect">
            <a:avLst/>
          </a:prstGeom>
          <a:solidFill>
            <a:schemeClr val="bg1">
              <a:lumMod val="95000"/>
            </a:schemeClr>
          </a:solidFill>
        </p:spPr>
        <p:txBody>
          <a:bodyPr tIns="504000" anchor="ctr" anchorCtr="0">
            <a:normAutofit/>
          </a:bodyPr>
          <a:lstStyle>
            <a:lvl1pPr marL="0" indent="0" algn="ctr">
              <a:buFontTx/>
              <a:buNone/>
              <a:defRPr sz="1800"/>
            </a:lvl1pPr>
          </a:lstStyle>
          <a:p>
            <a:r>
              <a:rPr lang="en-GB" dirty="0"/>
              <a:t>Person</a:t>
            </a:r>
          </a:p>
        </p:txBody>
      </p:sp>
      <p:sp>
        <p:nvSpPr>
          <p:cNvPr id="97" name="Text Placeholder 17">
            <a:extLst>
              <a:ext uri="{FF2B5EF4-FFF2-40B4-BE49-F238E27FC236}">
                <a16:creationId xmlns:a16="http://schemas.microsoft.com/office/drawing/2014/main" id="{DE5402FE-B3D6-470A-9461-A16AF7B6BDF8}"/>
              </a:ext>
            </a:extLst>
          </p:cNvPr>
          <p:cNvSpPr>
            <a:spLocks noGrp="1"/>
          </p:cNvSpPr>
          <p:nvPr>
            <p:ph type="body" sz="quarter" idx="62" hasCustomPrompt="1"/>
          </p:nvPr>
        </p:nvSpPr>
        <p:spPr>
          <a:xfrm>
            <a:off x="2509838" y="3202568"/>
            <a:ext cx="1620837" cy="362374"/>
          </a:xfrm>
          <a:prstGeom prst="rect">
            <a:avLst/>
          </a:prstGeom>
        </p:spPr>
        <p:txBody>
          <a:bodyPr lIns="0" tIns="0" rIns="0" bIns="0">
            <a:noAutofit/>
          </a:bodyPr>
          <a:lstStyle>
            <a:lvl1pPr marL="0" indent="0" algn="ctr">
              <a:lnSpc>
                <a:spcPct val="100000"/>
              </a:lnSpc>
              <a:spcBef>
                <a:spcPts val="0"/>
              </a:spcBef>
              <a:buFontTx/>
              <a:buNone/>
              <a:defRPr sz="1200">
                <a:solidFill>
                  <a:schemeClr val="accent1"/>
                </a:solidFill>
                <a:latin typeface="Times New Roman" panose="02020603050405020304" pitchFamily="18" charset="0"/>
                <a:cs typeface="Times New Roman" panose="02020603050405020304" pitchFamily="18" charset="0"/>
              </a:defRPr>
            </a:lvl1pPr>
          </a:lstStyle>
          <a:p>
            <a:pPr lvl="0"/>
            <a:r>
              <a:rPr lang="en-GB" dirty="0" err="1"/>
              <a:t>Firstname</a:t>
            </a:r>
            <a:r>
              <a:rPr lang="en-GB" dirty="0"/>
              <a:t> </a:t>
            </a:r>
            <a:r>
              <a:rPr lang="en-GB" dirty="0" err="1"/>
              <a:t>Lastname</a:t>
            </a:r>
            <a:endParaRPr lang="en-GB" dirty="0"/>
          </a:p>
        </p:txBody>
      </p:sp>
      <p:sp>
        <p:nvSpPr>
          <p:cNvPr id="96" name="Text Placeholder 17">
            <a:extLst>
              <a:ext uri="{FF2B5EF4-FFF2-40B4-BE49-F238E27FC236}">
                <a16:creationId xmlns:a16="http://schemas.microsoft.com/office/drawing/2014/main" id="{05E1A72C-E82E-4E64-BAEC-CFF927BE746F}"/>
              </a:ext>
            </a:extLst>
          </p:cNvPr>
          <p:cNvSpPr>
            <a:spLocks noGrp="1"/>
          </p:cNvSpPr>
          <p:nvPr>
            <p:ph type="body" sz="quarter" idx="61" hasCustomPrompt="1"/>
          </p:nvPr>
        </p:nvSpPr>
        <p:spPr>
          <a:xfrm>
            <a:off x="2509838" y="3432852"/>
            <a:ext cx="1620837" cy="362374"/>
          </a:xfrm>
          <a:prstGeom prst="rect">
            <a:avLst/>
          </a:prstGeom>
        </p:spPr>
        <p:txBody>
          <a:bodyPr lIns="0" tIns="0" rIns="0" bIns="0">
            <a:noAutofit/>
          </a:bodyPr>
          <a:lstStyle>
            <a:lvl1pPr marL="0" indent="0" algn="ctr">
              <a:lnSpc>
                <a:spcPct val="100000"/>
              </a:lnSpc>
              <a:spcBef>
                <a:spcPts val="0"/>
              </a:spcBef>
              <a:buFontTx/>
              <a:buNone/>
              <a:defRPr sz="1200">
                <a:solidFill>
                  <a:schemeClr val="tx1"/>
                </a:solidFill>
                <a:latin typeface="Times New Roman" panose="02020603050405020304" pitchFamily="18" charset="0"/>
                <a:cs typeface="Times New Roman" panose="02020603050405020304" pitchFamily="18" charset="0"/>
              </a:defRPr>
            </a:lvl1pPr>
          </a:lstStyle>
          <a:p>
            <a:pPr lvl="0"/>
            <a:r>
              <a:rPr lang="en-GB" dirty="0"/>
              <a:t>Position title</a:t>
            </a:r>
          </a:p>
        </p:txBody>
      </p:sp>
      <p:sp>
        <p:nvSpPr>
          <p:cNvPr id="98" name="Picture Placeholder 2">
            <a:extLst>
              <a:ext uri="{FF2B5EF4-FFF2-40B4-BE49-F238E27FC236}">
                <a16:creationId xmlns:a16="http://schemas.microsoft.com/office/drawing/2014/main" id="{304BF809-0E6F-46AF-BA15-C829B7B79A58}"/>
              </a:ext>
            </a:extLst>
          </p:cNvPr>
          <p:cNvSpPr>
            <a:spLocks noGrp="1"/>
          </p:cNvSpPr>
          <p:nvPr>
            <p:ph type="pic" sz="quarter" idx="63" hasCustomPrompt="1"/>
          </p:nvPr>
        </p:nvSpPr>
        <p:spPr>
          <a:xfrm>
            <a:off x="2509838" y="4195081"/>
            <a:ext cx="1620837" cy="1295401"/>
          </a:xfrm>
          <a:prstGeom prst="rect">
            <a:avLst/>
          </a:prstGeom>
          <a:solidFill>
            <a:schemeClr val="bg1">
              <a:lumMod val="95000"/>
            </a:schemeClr>
          </a:solidFill>
        </p:spPr>
        <p:txBody>
          <a:bodyPr tIns="504000" anchor="ctr" anchorCtr="0">
            <a:normAutofit/>
          </a:bodyPr>
          <a:lstStyle>
            <a:lvl1pPr marL="0" marR="0" indent="0" algn="ctr" defTabSz="914400" rtl="0" eaLnBrk="1" fontAlgn="auto" latinLnBrk="0" hangingPunct="1">
              <a:lnSpc>
                <a:spcPct val="90000"/>
              </a:lnSpc>
              <a:spcBef>
                <a:spcPts val="1000"/>
              </a:spcBef>
              <a:spcAft>
                <a:spcPts val="0"/>
              </a:spcAft>
              <a:buClrTx/>
              <a:buSzTx/>
              <a:buFontTx/>
              <a:buNone/>
              <a:tabLst/>
              <a:defRPr sz="1800"/>
            </a:lvl1pPr>
          </a:lstStyle>
          <a:p>
            <a:pPr marL="0" marR="0" lvl="0" indent="0" algn="ctr" defTabSz="914400" rtl="0" eaLnBrk="1" fontAlgn="auto" latinLnBrk="0" hangingPunct="1">
              <a:lnSpc>
                <a:spcPct val="90000"/>
              </a:lnSpc>
              <a:spcBef>
                <a:spcPts val="1000"/>
              </a:spcBef>
              <a:spcAft>
                <a:spcPts val="0"/>
              </a:spcAft>
              <a:buClrTx/>
              <a:buSzTx/>
              <a:buFontTx/>
              <a:buNone/>
              <a:tabLst/>
              <a:defRPr/>
            </a:pPr>
            <a:r>
              <a:rPr lang="en-GB" dirty="0"/>
              <a:t>Person</a:t>
            </a:r>
          </a:p>
        </p:txBody>
      </p:sp>
      <p:sp>
        <p:nvSpPr>
          <p:cNvPr id="100" name="Text Placeholder 17">
            <a:extLst>
              <a:ext uri="{FF2B5EF4-FFF2-40B4-BE49-F238E27FC236}">
                <a16:creationId xmlns:a16="http://schemas.microsoft.com/office/drawing/2014/main" id="{0322F05F-A846-4F1D-8608-F25BAF958C5C}"/>
              </a:ext>
            </a:extLst>
          </p:cNvPr>
          <p:cNvSpPr>
            <a:spLocks noGrp="1"/>
          </p:cNvSpPr>
          <p:nvPr>
            <p:ph type="body" sz="quarter" idx="65" hasCustomPrompt="1"/>
          </p:nvPr>
        </p:nvSpPr>
        <p:spPr>
          <a:xfrm>
            <a:off x="2509838" y="5573263"/>
            <a:ext cx="1620837" cy="362374"/>
          </a:xfrm>
          <a:prstGeom prst="rect">
            <a:avLst/>
          </a:prstGeom>
        </p:spPr>
        <p:txBody>
          <a:bodyPr lIns="0" tIns="0" rIns="0" bIns="0">
            <a:noAutofit/>
          </a:bodyPr>
          <a:lstStyle>
            <a:lvl1pPr marL="0" indent="0" algn="ctr">
              <a:lnSpc>
                <a:spcPct val="100000"/>
              </a:lnSpc>
              <a:spcBef>
                <a:spcPts val="0"/>
              </a:spcBef>
              <a:buFontTx/>
              <a:buNone/>
              <a:defRPr sz="1200">
                <a:solidFill>
                  <a:schemeClr val="accent1"/>
                </a:solidFill>
                <a:latin typeface="Times New Roman" panose="02020603050405020304" pitchFamily="18" charset="0"/>
                <a:cs typeface="Times New Roman" panose="02020603050405020304" pitchFamily="18" charset="0"/>
              </a:defRPr>
            </a:lvl1pPr>
          </a:lstStyle>
          <a:p>
            <a:pPr lvl="0"/>
            <a:r>
              <a:rPr lang="en-GB" dirty="0" err="1"/>
              <a:t>Firstname</a:t>
            </a:r>
            <a:r>
              <a:rPr lang="en-GB" dirty="0"/>
              <a:t> </a:t>
            </a:r>
            <a:r>
              <a:rPr lang="en-GB" dirty="0" err="1"/>
              <a:t>Lastname</a:t>
            </a:r>
            <a:endParaRPr lang="en-GB" dirty="0"/>
          </a:p>
        </p:txBody>
      </p:sp>
      <p:sp>
        <p:nvSpPr>
          <p:cNvPr id="99" name="Text Placeholder 17">
            <a:extLst>
              <a:ext uri="{FF2B5EF4-FFF2-40B4-BE49-F238E27FC236}">
                <a16:creationId xmlns:a16="http://schemas.microsoft.com/office/drawing/2014/main" id="{6B6ECB26-DA92-4B85-8AC8-467B27BE162C}"/>
              </a:ext>
            </a:extLst>
          </p:cNvPr>
          <p:cNvSpPr>
            <a:spLocks noGrp="1"/>
          </p:cNvSpPr>
          <p:nvPr>
            <p:ph type="body" sz="quarter" idx="64" hasCustomPrompt="1"/>
          </p:nvPr>
        </p:nvSpPr>
        <p:spPr>
          <a:xfrm>
            <a:off x="2509838" y="5803547"/>
            <a:ext cx="1620837" cy="362374"/>
          </a:xfrm>
          <a:prstGeom prst="rect">
            <a:avLst/>
          </a:prstGeom>
        </p:spPr>
        <p:txBody>
          <a:bodyPr lIns="0" tIns="0" rIns="0" bIns="0">
            <a:noAutofit/>
          </a:bodyPr>
          <a:lstStyle>
            <a:lvl1pPr marL="0" indent="0" algn="ctr">
              <a:lnSpc>
                <a:spcPct val="100000"/>
              </a:lnSpc>
              <a:spcBef>
                <a:spcPts val="0"/>
              </a:spcBef>
              <a:buFontTx/>
              <a:buNone/>
              <a:defRPr sz="1200">
                <a:solidFill>
                  <a:schemeClr val="tx1"/>
                </a:solidFill>
                <a:latin typeface="Times New Roman" panose="02020603050405020304" pitchFamily="18" charset="0"/>
                <a:cs typeface="Times New Roman" panose="02020603050405020304" pitchFamily="18" charset="0"/>
              </a:defRPr>
            </a:lvl1pPr>
          </a:lstStyle>
          <a:p>
            <a:pPr lvl="0"/>
            <a:r>
              <a:rPr lang="en-GB" dirty="0"/>
              <a:t>Position title</a:t>
            </a:r>
          </a:p>
        </p:txBody>
      </p:sp>
      <p:sp>
        <p:nvSpPr>
          <p:cNvPr id="101" name="Picture Placeholder 2">
            <a:extLst>
              <a:ext uri="{FF2B5EF4-FFF2-40B4-BE49-F238E27FC236}">
                <a16:creationId xmlns:a16="http://schemas.microsoft.com/office/drawing/2014/main" id="{13F823F4-043A-4B83-BE48-C6EEC0B1EA04}"/>
              </a:ext>
            </a:extLst>
          </p:cNvPr>
          <p:cNvSpPr>
            <a:spLocks noGrp="1"/>
          </p:cNvSpPr>
          <p:nvPr>
            <p:ph type="pic" sz="quarter" idx="66" hasCustomPrompt="1"/>
          </p:nvPr>
        </p:nvSpPr>
        <p:spPr>
          <a:xfrm>
            <a:off x="4360863" y="1810800"/>
            <a:ext cx="1620837" cy="1295401"/>
          </a:xfrm>
          <a:prstGeom prst="rect">
            <a:avLst/>
          </a:prstGeom>
          <a:solidFill>
            <a:schemeClr val="bg1">
              <a:lumMod val="95000"/>
            </a:schemeClr>
          </a:solidFill>
        </p:spPr>
        <p:txBody>
          <a:bodyPr tIns="504000" anchor="ctr" anchorCtr="0">
            <a:normAutofit/>
          </a:bodyPr>
          <a:lstStyle>
            <a:lvl1pPr marL="0" indent="0" algn="ctr">
              <a:buFontTx/>
              <a:buNone/>
              <a:defRPr sz="1800"/>
            </a:lvl1pPr>
          </a:lstStyle>
          <a:p>
            <a:r>
              <a:rPr lang="en-GB" dirty="0"/>
              <a:t>Person</a:t>
            </a:r>
          </a:p>
        </p:txBody>
      </p:sp>
      <p:sp>
        <p:nvSpPr>
          <p:cNvPr id="103" name="Text Placeholder 17">
            <a:extLst>
              <a:ext uri="{FF2B5EF4-FFF2-40B4-BE49-F238E27FC236}">
                <a16:creationId xmlns:a16="http://schemas.microsoft.com/office/drawing/2014/main" id="{D21DAC54-032F-4409-9C91-4215B6225A61}"/>
              </a:ext>
            </a:extLst>
          </p:cNvPr>
          <p:cNvSpPr>
            <a:spLocks noGrp="1"/>
          </p:cNvSpPr>
          <p:nvPr>
            <p:ph type="body" sz="quarter" idx="68" hasCustomPrompt="1"/>
          </p:nvPr>
        </p:nvSpPr>
        <p:spPr>
          <a:xfrm>
            <a:off x="4360863" y="3202568"/>
            <a:ext cx="1620837" cy="362374"/>
          </a:xfrm>
          <a:prstGeom prst="rect">
            <a:avLst/>
          </a:prstGeom>
        </p:spPr>
        <p:txBody>
          <a:bodyPr lIns="0" tIns="0" rIns="0" bIns="0">
            <a:noAutofit/>
          </a:bodyPr>
          <a:lstStyle>
            <a:lvl1pPr marL="0" indent="0" algn="ctr">
              <a:lnSpc>
                <a:spcPct val="100000"/>
              </a:lnSpc>
              <a:spcBef>
                <a:spcPts val="0"/>
              </a:spcBef>
              <a:buFontTx/>
              <a:buNone/>
              <a:defRPr sz="1200">
                <a:solidFill>
                  <a:schemeClr val="accent1"/>
                </a:solidFill>
                <a:latin typeface="Times New Roman" panose="02020603050405020304" pitchFamily="18" charset="0"/>
                <a:cs typeface="Times New Roman" panose="02020603050405020304" pitchFamily="18" charset="0"/>
              </a:defRPr>
            </a:lvl1pPr>
          </a:lstStyle>
          <a:p>
            <a:pPr lvl="0"/>
            <a:r>
              <a:rPr lang="en-GB" dirty="0" err="1"/>
              <a:t>Firstname</a:t>
            </a:r>
            <a:r>
              <a:rPr lang="en-GB" dirty="0"/>
              <a:t> </a:t>
            </a:r>
            <a:r>
              <a:rPr lang="en-GB" dirty="0" err="1"/>
              <a:t>Lastname</a:t>
            </a:r>
            <a:endParaRPr lang="en-GB" dirty="0"/>
          </a:p>
        </p:txBody>
      </p:sp>
      <p:sp>
        <p:nvSpPr>
          <p:cNvPr id="102" name="Text Placeholder 17">
            <a:extLst>
              <a:ext uri="{FF2B5EF4-FFF2-40B4-BE49-F238E27FC236}">
                <a16:creationId xmlns:a16="http://schemas.microsoft.com/office/drawing/2014/main" id="{BD9BE25C-4B0F-4BFB-A979-101E2CF07758}"/>
              </a:ext>
            </a:extLst>
          </p:cNvPr>
          <p:cNvSpPr>
            <a:spLocks noGrp="1"/>
          </p:cNvSpPr>
          <p:nvPr>
            <p:ph type="body" sz="quarter" idx="67" hasCustomPrompt="1"/>
          </p:nvPr>
        </p:nvSpPr>
        <p:spPr>
          <a:xfrm>
            <a:off x="4360863" y="3432852"/>
            <a:ext cx="1620837" cy="362374"/>
          </a:xfrm>
          <a:prstGeom prst="rect">
            <a:avLst/>
          </a:prstGeom>
        </p:spPr>
        <p:txBody>
          <a:bodyPr lIns="0" tIns="0" rIns="0" bIns="0">
            <a:noAutofit/>
          </a:bodyPr>
          <a:lstStyle>
            <a:lvl1pPr marL="0" indent="0" algn="ctr">
              <a:lnSpc>
                <a:spcPct val="100000"/>
              </a:lnSpc>
              <a:spcBef>
                <a:spcPts val="0"/>
              </a:spcBef>
              <a:buFontTx/>
              <a:buNone/>
              <a:defRPr sz="1200">
                <a:solidFill>
                  <a:schemeClr val="tx1"/>
                </a:solidFill>
                <a:latin typeface="Times New Roman" panose="02020603050405020304" pitchFamily="18" charset="0"/>
                <a:cs typeface="Times New Roman" panose="02020603050405020304" pitchFamily="18" charset="0"/>
              </a:defRPr>
            </a:lvl1pPr>
          </a:lstStyle>
          <a:p>
            <a:pPr lvl="0"/>
            <a:r>
              <a:rPr lang="en-GB" dirty="0"/>
              <a:t>Position title</a:t>
            </a:r>
          </a:p>
        </p:txBody>
      </p:sp>
      <p:sp>
        <p:nvSpPr>
          <p:cNvPr id="104" name="Picture Placeholder 2">
            <a:extLst>
              <a:ext uri="{FF2B5EF4-FFF2-40B4-BE49-F238E27FC236}">
                <a16:creationId xmlns:a16="http://schemas.microsoft.com/office/drawing/2014/main" id="{007065A7-D341-4447-AE6B-A91CE548048E}"/>
              </a:ext>
            </a:extLst>
          </p:cNvPr>
          <p:cNvSpPr>
            <a:spLocks noGrp="1"/>
          </p:cNvSpPr>
          <p:nvPr>
            <p:ph type="pic" sz="quarter" idx="69" hasCustomPrompt="1"/>
          </p:nvPr>
        </p:nvSpPr>
        <p:spPr>
          <a:xfrm>
            <a:off x="4360863" y="4195081"/>
            <a:ext cx="1620837" cy="1295401"/>
          </a:xfrm>
          <a:prstGeom prst="rect">
            <a:avLst/>
          </a:prstGeom>
          <a:solidFill>
            <a:schemeClr val="bg1">
              <a:lumMod val="95000"/>
            </a:schemeClr>
          </a:solidFill>
        </p:spPr>
        <p:txBody>
          <a:bodyPr tIns="504000" anchor="ctr" anchorCtr="0">
            <a:normAutofit/>
          </a:bodyPr>
          <a:lstStyle>
            <a:lvl1pPr marL="0" marR="0" indent="0" algn="ctr" defTabSz="914400" rtl="0" eaLnBrk="1" fontAlgn="auto" latinLnBrk="0" hangingPunct="1">
              <a:lnSpc>
                <a:spcPct val="90000"/>
              </a:lnSpc>
              <a:spcBef>
                <a:spcPts val="1000"/>
              </a:spcBef>
              <a:spcAft>
                <a:spcPts val="0"/>
              </a:spcAft>
              <a:buClrTx/>
              <a:buSzTx/>
              <a:buFontTx/>
              <a:buNone/>
              <a:tabLst/>
              <a:defRPr sz="1800"/>
            </a:lvl1pPr>
          </a:lstStyle>
          <a:p>
            <a:pPr marL="0" marR="0" lvl="0" indent="0" algn="ctr" defTabSz="914400" rtl="0" eaLnBrk="1" fontAlgn="auto" latinLnBrk="0" hangingPunct="1">
              <a:lnSpc>
                <a:spcPct val="90000"/>
              </a:lnSpc>
              <a:spcBef>
                <a:spcPts val="1000"/>
              </a:spcBef>
              <a:spcAft>
                <a:spcPts val="0"/>
              </a:spcAft>
              <a:buClrTx/>
              <a:buSzTx/>
              <a:buFontTx/>
              <a:buNone/>
              <a:tabLst/>
              <a:defRPr/>
            </a:pPr>
            <a:r>
              <a:rPr lang="en-GB" dirty="0"/>
              <a:t>Person</a:t>
            </a:r>
          </a:p>
        </p:txBody>
      </p:sp>
      <p:sp>
        <p:nvSpPr>
          <p:cNvPr id="106" name="Text Placeholder 17">
            <a:extLst>
              <a:ext uri="{FF2B5EF4-FFF2-40B4-BE49-F238E27FC236}">
                <a16:creationId xmlns:a16="http://schemas.microsoft.com/office/drawing/2014/main" id="{538F1C9B-5191-46A7-9988-721C27A19C0F}"/>
              </a:ext>
            </a:extLst>
          </p:cNvPr>
          <p:cNvSpPr>
            <a:spLocks noGrp="1"/>
          </p:cNvSpPr>
          <p:nvPr>
            <p:ph type="body" sz="quarter" idx="71" hasCustomPrompt="1"/>
          </p:nvPr>
        </p:nvSpPr>
        <p:spPr>
          <a:xfrm>
            <a:off x="4360863" y="5573263"/>
            <a:ext cx="1620837" cy="362374"/>
          </a:xfrm>
          <a:prstGeom prst="rect">
            <a:avLst/>
          </a:prstGeom>
        </p:spPr>
        <p:txBody>
          <a:bodyPr lIns="0" tIns="0" rIns="0" bIns="0">
            <a:noAutofit/>
          </a:bodyPr>
          <a:lstStyle>
            <a:lvl1pPr marL="0" indent="0" algn="ctr">
              <a:lnSpc>
                <a:spcPct val="100000"/>
              </a:lnSpc>
              <a:spcBef>
                <a:spcPts val="0"/>
              </a:spcBef>
              <a:buFontTx/>
              <a:buNone/>
              <a:defRPr sz="1200">
                <a:solidFill>
                  <a:schemeClr val="accent1"/>
                </a:solidFill>
                <a:latin typeface="Times New Roman" panose="02020603050405020304" pitchFamily="18" charset="0"/>
                <a:cs typeface="Times New Roman" panose="02020603050405020304" pitchFamily="18" charset="0"/>
              </a:defRPr>
            </a:lvl1pPr>
          </a:lstStyle>
          <a:p>
            <a:pPr lvl="0"/>
            <a:r>
              <a:rPr lang="en-GB" dirty="0" err="1"/>
              <a:t>Firstname</a:t>
            </a:r>
            <a:r>
              <a:rPr lang="en-GB" dirty="0"/>
              <a:t> </a:t>
            </a:r>
            <a:r>
              <a:rPr lang="en-GB" dirty="0" err="1"/>
              <a:t>Lastname</a:t>
            </a:r>
            <a:endParaRPr lang="en-GB" dirty="0"/>
          </a:p>
        </p:txBody>
      </p:sp>
      <p:sp>
        <p:nvSpPr>
          <p:cNvPr id="105" name="Text Placeholder 17">
            <a:extLst>
              <a:ext uri="{FF2B5EF4-FFF2-40B4-BE49-F238E27FC236}">
                <a16:creationId xmlns:a16="http://schemas.microsoft.com/office/drawing/2014/main" id="{2F155F4B-6C77-4B10-82CF-87AB808A21A3}"/>
              </a:ext>
            </a:extLst>
          </p:cNvPr>
          <p:cNvSpPr>
            <a:spLocks noGrp="1"/>
          </p:cNvSpPr>
          <p:nvPr>
            <p:ph type="body" sz="quarter" idx="70" hasCustomPrompt="1"/>
          </p:nvPr>
        </p:nvSpPr>
        <p:spPr>
          <a:xfrm>
            <a:off x="4360863" y="5803547"/>
            <a:ext cx="1620837" cy="362374"/>
          </a:xfrm>
          <a:prstGeom prst="rect">
            <a:avLst/>
          </a:prstGeom>
        </p:spPr>
        <p:txBody>
          <a:bodyPr lIns="0" tIns="0" rIns="0" bIns="0">
            <a:noAutofit/>
          </a:bodyPr>
          <a:lstStyle>
            <a:lvl1pPr marL="0" indent="0" algn="ctr">
              <a:lnSpc>
                <a:spcPct val="100000"/>
              </a:lnSpc>
              <a:spcBef>
                <a:spcPts val="0"/>
              </a:spcBef>
              <a:buFontTx/>
              <a:buNone/>
              <a:defRPr sz="1200">
                <a:solidFill>
                  <a:schemeClr val="tx1"/>
                </a:solidFill>
                <a:latin typeface="Times New Roman" panose="02020603050405020304" pitchFamily="18" charset="0"/>
                <a:cs typeface="Times New Roman" panose="02020603050405020304" pitchFamily="18" charset="0"/>
              </a:defRPr>
            </a:lvl1pPr>
          </a:lstStyle>
          <a:p>
            <a:pPr lvl="0"/>
            <a:r>
              <a:rPr lang="en-GB" dirty="0"/>
              <a:t>Position title</a:t>
            </a:r>
          </a:p>
        </p:txBody>
      </p:sp>
      <p:sp>
        <p:nvSpPr>
          <p:cNvPr id="107" name="Picture Placeholder 2">
            <a:extLst>
              <a:ext uri="{FF2B5EF4-FFF2-40B4-BE49-F238E27FC236}">
                <a16:creationId xmlns:a16="http://schemas.microsoft.com/office/drawing/2014/main" id="{9D67B676-0169-4E1D-B485-5732B38992AE}"/>
              </a:ext>
            </a:extLst>
          </p:cNvPr>
          <p:cNvSpPr>
            <a:spLocks noGrp="1"/>
          </p:cNvSpPr>
          <p:nvPr>
            <p:ph type="pic" sz="quarter" idx="72" hasCustomPrompt="1"/>
          </p:nvPr>
        </p:nvSpPr>
        <p:spPr>
          <a:xfrm>
            <a:off x="6211888" y="1810800"/>
            <a:ext cx="1620837" cy="1295401"/>
          </a:xfrm>
          <a:prstGeom prst="rect">
            <a:avLst/>
          </a:prstGeom>
          <a:solidFill>
            <a:schemeClr val="bg1">
              <a:lumMod val="95000"/>
            </a:schemeClr>
          </a:solidFill>
        </p:spPr>
        <p:txBody>
          <a:bodyPr tIns="504000" anchor="ctr" anchorCtr="0">
            <a:normAutofit/>
          </a:bodyPr>
          <a:lstStyle>
            <a:lvl1pPr marL="0" indent="0" algn="ctr">
              <a:buFontTx/>
              <a:buNone/>
              <a:defRPr sz="1800"/>
            </a:lvl1pPr>
          </a:lstStyle>
          <a:p>
            <a:r>
              <a:rPr lang="en-GB" dirty="0"/>
              <a:t>Person</a:t>
            </a:r>
          </a:p>
        </p:txBody>
      </p:sp>
      <p:sp>
        <p:nvSpPr>
          <p:cNvPr id="109" name="Text Placeholder 17">
            <a:extLst>
              <a:ext uri="{FF2B5EF4-FFF2-40B4-BE49-F238E27FC236}">
                <a16:creationId xmlns:a16="http://schemas.microsoft.com/office/drawing/2014/main" id="{E2A5260C-8898-438D-B353-AD58CE7F051E}"/>
              </a:ext>
            </a:extLst>
          </p:cNvPr>
          <p:cNvSpPr>
            <a:spLocks noGrp="1"/>
          </p:cNvSpPr>
          <p:nvPr>
            <p:ph type="body" sz="quarter" idx="74" hasCustomPrompt="1"/>
          </p:nvPr>
        </p:nvSpPr>
        <p:spPr>
          <a:xfrm>
            <a:off x="6211888" y="3202568"/>
            <a:ext cx="1620837" cy="362374"/>
          </a:xfrm>
          <a:prstGeom prst="rect">
            <a:avLst/>
          </a:prstGeom>
        </p:spPr>
        <p:txBody>
          <a:bodyPr lIns="0" tIns="0" rIns="0" bIns="0">
            <a:noAutofit/>
          </a:bodyPr>
          <a:lstStyle>
            <a:lvl1pPr marL="0" indent="0" algn="ctr">
              <a:lnSpc>
                <a:spcPct val="100000"/>
              </a:lnSpc>
              <a:spcBef>
                <a:spcPts val="0"/>
              </a:spcBef>
              <a:buFontTx/>
              <a:buNone/>
              <a:defRPr sz="1200">
                <a:solidFill>
                  <a:schemeClr val="accent1"/>
                </a:solidFill>
                <a:latin typeface="Times New Roman" panose="02020603050405020304" pitchFamily="18" charset="0"/>
                <a:cs typeface="Times New Roman" panose="02020603050405020304" pitchFamily="18" charset="0"/>
              </a:defRPr>
            </a:lvl1pPr>
          </a:lstStyle>
          <a:p>
            <a:pPr lvl="0"/>
            <a:r>
              <a:rPr lang="en-GB" dirty="0" err="1"/>
              <a:t>Firstname</a:t>
            </a:r>
            <a:r>
              <a:rPr lang="en-GB" dirty="0"/>
              <a:t> </a:t>
            </a:r>
            <a:r>
              <a:rPr lang="en-GB" dirty="0" err="1"/>
              <a:t>Lastname</a:t>
            </a:r>
            <a:endParaRPr lang="en-GB" dirty="0"/>
          </a:p>
        </p:txBody>
      </p:sp>
      <p:sp>
        <p:nvSpPr>
          <p:cNvPr id="108" name="Text Placeholder 17">
            <a:extLst>
              <a:ext uri="{FF2B5EF4-FFF2-40B4-BE49-F238E27FC236}">
                <a16:creationId xmlns:a16="http://schemas.microsoft.com/office/drawing/2014/main" id="{5A64AB6E-B6C5-437A-BC9D-1E3CA90B9354}"/>
              </a:ext>
            </a:extLst>
          </p:cNvPr>
          <p:cNvSpPr>
            <a:spLocks noGrp="1"/>
          </p:cNvSpPr>
          <p:nvPr>
            <p:ph type="body" sz="quarter" idx="73" hasCustomPrompt="1"/>
          </p:nvPr>
        </p:nvSpPr>
        <p:spPr>
          <a:xfrm>
            <a:off x="6211888" y="3432852"/>
            <a:ext cx="1620837" cy="362374"/>
          </a:xfrm>
          <a:prstGeom prst="rect">
            <a:avLst/>
          </a:prstGeom>
        </p:spPr>
        <p:txBody>
          <a:bodyPr lIns="0" tIns="0" rIns="0" bIns="0">
            <a:noAutofit/>
          </a:bodyPr>
          <a:lstStyle>
            <a:lvl1pPr marL="0" indent="0" algn="ctr">
              <a:lnSpc>
                <a:spcPct val="100000"/>
              </a:lnSpc>
              <a:spcBef>
                <a:spcPts val="0"/>
              </a:spcBef>
              <a:buFontTx/>
              <a:buNone/>
              <a:defRPr sz="1200">
                <a:solidFill>
                  <a:schemeClr val="tx1"/>
                </a:solidFill>
                <a:latin typeface="Times New Roman" panose="02020603050405020304" pitchFamily="18" charset="0"/>
                <a:cs typeface="Times New Roman" panose="02020603050405020304" pitchFamily="18" charset="0"/>
              </a:defRPr>
            </a:lvl1pPr>
          </a:lstStyle>
          <a:p>
            <a:pPr lvl="0"/>
            <a:r>
              <a:rPr lang="en-GB" dirty="0"/>
              <a:t>Position title</a:t>
            </a:r>
          </a:p>
        </p:txBody>
      </p:sp>
      <p:sp>
        <p:nvSpPr>
          <p:cNvPr id="110" name="Picture Placeholder 2">
            <a:extLst>
              <a:ext uri="{FF2B5EF4-FFF2-40B4-BE49-F238E27FC236}">
                <a16:creationId xmlns:a16="http://schemas.microsoft.com/office/drawing/2014/main" id="{9952C130-25CE-45D7-BD81-95E1DCE8C11A}"/>
              </a:ext>
            </a:extLst>
          </p:cNvPr>
          <p:cNvSpPr>
            <a:spLocks noGrp="1"/>
          </p:cNvSpPr>
          <p:nvPr>
            <p:ph type="pic" sz="quarter" idx="75" hasCustomPrompt="1"/>
          </p:nvPr>
        </p:nvSpPr>
        <p:spPr>
          <a:xfrm>
            <a:off x="6211888" y="4195081"/>
            <a:ext cx="1620837" cy="1295401"/>
          </a:xfrm>
          <a:prstGeom prst="rect">
            <a:avLst/>
          </a:prstGeom>
          <a:solidFill>
            <a:schemeClr val="bg1">
              <a:lumMod val="95000"/>
            </a:schemeClr>
          </a:solidFill>
        </p:spPr>
        <p:txBody>
          <a:bodyPr tIns="504000" anchor="ctr" anchorCtr="0">
            <a:normAutofit/>
          </a:bodyPr>
          <a:lstStyle>
            <a:lvl1pPr marL="0" marR="0" indent="0" algn="ctr" defTabSz="914400" rtl="0" eaLnBrk="1" fontAlgn="auto" latinLnBrk="0" hangingPunct="1">
              <a:lnSpc>
                <a:spcPct val="90000"/>
              </a:lnSpc>
              <a:spcBef>
                <a:spcPts val="1000"/>
              </a:spcBef>
              <a:spcAft>
                <a:spcPts val="0"/>
              </a:spcAft>
              <a:buClrTx/>
              <a:buSzTx/>
              <a:buFontTx/>
              <a:buNone/>
              <a:tabLst/>
              <a:defRPr sz="1800"/>
            </a:lvl1pPr>
          </a:lstStyle>
          <a:p>
            <a:pPr marL="0" marR="0" lvl="0" indent="0" algn="ctr" defTabSz="914400" rtl="0" eaLnBrk="1" fontAlgn="auto" latinLnBrk="0" hangingPunct="1">
              <a:lnSpc>
                <a:spcPct val="90000"/>
              </a:lnSpc>
              <a:spcBef>
                <a:spcPts val="1000"/>
              </a:spcBef>
              <a:spcAft>
                <a:spcPts val="0"/>
              </a:spcAft>
              <a:buClrTx/>
              <a:buSzTx/>
              <a:buFontTx/>
              <a:buNone/>
              <a:tabLst/>
              <a:defRPr/>
            </a:pPr>
            <a:r>
              <a:rPr lang="en-GB" dirty="0"/>
              <a:t>Person</a:t>
            </a:r>
          </a:p>
        </p:txBody>
      </p:sp>
      <p:sp>
        <p:nvSpPr>
          <p:cNvPr id="112" name="Text Placeholder 17">
            <a:extLst>
              <a:ext uri="{FF2B5EF4-FFF2-40B4-BE49-F238E27FC236}">
                <a16:creationId xmlns:a16="http://schemas.microsoft.com/office/drawing/2014/main" id="{D4751E6E-E50B-47BB-B845-1A9F2628A2B9}"/>
              </a:ext>
            </a:extLst>
          </p:cNvPr>
          <p:cNvSpPr>
            <a:spLocks noGrp="1"/>
          </p:cNvSpPr>
          <p:nvPr>
            <p:ph type="body" sz="quarter" idx="77" hasCustomPrompt="1"/>
          </p:nvPr>
        </p:nvSpPr>
        <p:spPr>
          <a:xfrm>
            <a:off x="6211888" y="5573263"/>
            <a:ext cx="1620837" cy="362374"/>
          </a:xfrm>
          <a:prstGeom prst="rect">
            <a:avLst/>
          </a:prstGeom>
        </p:spPr>
        <p:txBody>
          <a:bodyPr lIns="0" tIns="0" rIns="0" bIns="0">
            <a:noAutofit/>
          </a:bodyPr>
          <a:lstStyle>
            <a:lvl1pPr marL="0" indent="0" algn="ctr">
              <a:lnSpc>
                <a:spcPct val="100000"/>
              </a:lnSpc>
              <a:spcBef>
                <a:spcPts val="0"/>
              </a:spcBef>
              <a:buFontTx/>
              <a:buNone/>
              <a:defRPr sz="1200">
                <a:solidFill>
                  <a:schemeClr val="accent1"/>
                </a:solidFill>
                <a:latin typeface="Times New Roman" panose="02020603050405020304" pitchFamily="18" charset="0"/>
                <a:cs typeface="Times New Roman" panose="02020603050405020304" pitchFamily="18" charset="0"/>
              </a:defRPr>
            </a:lvl1pPr>
          </a:lstStyle>
          <a:p>
            <a:pPr lvl="0"/>
            <a:r>
              <a:rPr lang="en-GB" dirty="0" err="1"/>
              <a:t>Firstname</a:t>
            </a:r>
            <a:r>
              <a:rPr lang="en-GB" dirty="0"/>
              <a:t> </a:t>
            </a:r>
            <a:r>
              <a:rPr lang="en-GB" dirty="0" err="1"/>
              <a:t>Lastname</a:t>
            </a:r>
            <a:endParaRPr lang="en-GB" dirty="0"/>
          </a:p>
        </p:txBody>
      </p:sp>
      <p:sp>
        <p:nvSpPr>
          <p:cNvPr id="111" name="Text Placeholder 17">
            <a:extLst>
              <a:ext uri="{FF2B5EF4-FFF2-40B4-BE49-F238E27FC236}">
                <a16:creationId xmlns:a16="http://schemas.microsoft.com/office/drawing/2014/main" id="{975635CB-AC22-40BF-A843-11EE49D41478}"/>
              </a:ext>
            </a:extLst>
          </p:cNvPr>
          <p:cNvSpPr>
            <a:spLocks noGrp="1"/>
          </p:cNvSpPr>
          <p:nvPr>
            <p:ph type="body" sz="quarter" idx="76" hasCustomPrompt="1"/>
          </p:nvPr>
        </p:nvSpPr>
        <p:spPr>
          <a:xfrm>
            <a:off x="6211888" y="5803547"/>
            <a:ext cx="1620837" cy="362374"/>
          </a:xfrm>
          <a:prstGeom prst="rect">
            <a:avLst/>
          </a:prstGeom>
        </p:spPr>
        <p:txBody>
          <a:bodyPr lIns="0" tIns="0" rIns="0" bIns="0">
            <a:noAutofit/>
          </a:bodyPr>
          <a:lstStyle>
            <a:lvl1pPr marL="0" indent="0" algn="ctr">
              <a:lnSpc>
                <a:spcPct val="100000"/>
              </a:lnSpc>
              <a:spcBef>
                <a:spcPts val="0"/>
              </a:spcBef>
              <a:buFontTx/>
              <a:buNone/>
              <a:defRPr sz="1200">
                <a:solidFill>
                  <a:schemeClr val="tx1"/>
                </a:solidFill>
                <a:latin typeface="Times New Roman" panose="02020603050405020304" pitchFamily="18" charset="0"/>
                <a:cs typeface="Times New Roman" panose="02020603050405020304" pitchFamily="18" charset="0"/>
              </a:defRPr>
            </a:lvl1pPr>
          </a:lstStyle>
          <a:p>
            <a:pPr lvl="0"/>
            <a:r>
              <a:rPr lang="en-GB" dirty="0"/>
              <a:t>Position title</a:t>
            </a:r>
          </a:p>
        </p:txBody>
      </p:sp>
      <p:sp>
        <p:nvSpPr>
          <p:cNvPr id="113" name="Picture Placeholder 2">
            <a:extLst>
              <a:ext uri="{FF2B5EF4-FFF2-40B4-BE49-F238E27FC236}">
                <a16:creationId xmlns:a16="http://schemas.microsoft.com/office/drawing/2014/main" id="{B6D5C63C-F0A7-431C-A34F-D630302AA90C}"/>
              </a:ext>
            </a:extLst>
          </p:cNvPr>
          <p:cNvSpPr>
            <a:spLocks noGrp="1"/>
          </p:cNvSpPr>
          <p:nvPr>
            <p:ph type="pic" sz="quarter" idx="78" hasCustomPrompt="1"/>
          </p:nvPr>
        </p:nvSpPr>
        <p:spPr>
          <a:xfrm>
            <a:off x="8059738" y="1810800"/>
            <a:ext cx="1620837" cy="1295401"/>
          </a:xfrm>
          <a:prstGeom prst="rect">
            <a:avLst/>
          </a:prstGeom>
          <a:solidFill>
            <a:schemeClr val="bg1">
              <a:lumMod val="95000"/>
            </a:schemeClr>
          </a:solidFill>
        </p:spPr>
        <p:txBody>
          <a:bodyPr tIns="504000" anchor="ctr" anchorCtr="0">
            <a:normAutofit/>
          </a:bodyPr>
          <a:lstStyle>
            <a:lvl1pPr marL="0" indent="0" algn="ctr">
              <a:buFontTx/>
              <a:buNone/>
              <a:defRPr sz="1800"/>
            </a:lvl1pPr>
          </a:lstStyle>
          <a:p>
            <a:r>
              <a:rPr lang="en-GB" dirty="0"/>
              <a:t>Person</a:t>
            </a:r>
          </a:p>
        </p:txBody>
      </p:sp>
      <p:sp>
        <p:nvSpPr>
          <p:cNvPr id="115" name="Text Placeholder 17">
            <a:extLst>
              <a:ext uri="{FF2B5EF4-FFF2-40B4-BE49-F238E27FC236}">
                <a16:creationId xmlns:a16="http://schemas.microsoft.com/office/drawing/2014/main" id="{5B08EEF1-2090-4FAE-AC3E-FFAC897FCEA8}"/>
              </a:ext>
            </a:extLst>
          </p:cNvPr>
          <p:cNvSpPr>
            <a:spLocks noGrp="1"/>
          </p:cNvSpPr>
          <p:nvPr>
            <p:ph type="body" sz="quarter" idx="80" hasCustomPrompt="1"/>
          </p:nvPr>
        </p:nvSpPr>
        <p:spPr>
          <a:xfrm>
            <a:off x="8059738" y="3202568"/>
            <a:ext cx="1620837" cy="362374"/>
          </a:xfrm>
          <a:prstGeom prst="rect">
            <a:avLst/>
          </a:prstGeom>
        </p:spPr>
        <p:txBody>
          <a:bodyPr lIns="0" tIns="0" rIns="0" bIns="0">
            <a:noAutofit/>
          </a:bodyPr>
          <a:lstStyle>
            <a:lvl1pPr marL="0" indent="0" algn="ctr">
              <a:lnSpc>
                <a:spcPct val="100000"/>
              </a:lnSpc>
              <a:spcBef>
                <a:spcPts val="0"/>
              </a:spcBef>
              <a:buFontTx/>
              <a:buNone/>
              <a:defRPr sz="1200">
                <a:solidFill>
                  <a:schemeClr val="accent1"/>
                </a:solidFill>
                <a:latin typeface="Times New Roman" panose="02020603050405020304" pitchFamily="18" charset="0"/>
                <a:cs typeface="Times New Roman" panose="02020603050405020304" pitchFamily="18" charset="0"/>
              </a:defRPr>
            </a:lvl1pPr>
          </a:lstStyle>
          <a:p>
            <a:pPr lvl="0"/>
            <a:r>
              <a:rPr lang="en-GB" dirty="0" err="1"/>
              <a:t>Firstname</a:t>
            </a:r>
            <a:r>
              <a:rPr lang="en-GB" dirty="0"/>
              <a:t> </a:t>
            </a:r>
            <a:r>
              <a:rPr lang="en-GB" dirty="0" err="1"/>
              <a:t>Lastname</a:t>
            </a:r>
            <a:endParaRPr lang="en-GB" dirty="0"/>
          </a:p>
        </p:txBody>
      </p:sp>
      <p:sp>
        <p:nvSpPr>
          <p:cNvPr id="114" name="Text Placeholder 17">
            <a:extLst>
              <a:ext uri="{FF2B5EF4-FFF2-40B4-BE49-F238E27FC236}">
                <a16:creationId xmlns:a16="http://schemas.microsoft.com/office/drawing/2014/main" id="{3C08BCDD-2691-4AF7-A41E-E91D54C11EA4}"/>
              </a:ext>
            </a:extLst>
          </p:cNvPr>
          <p:cNvSpPr>
            <a:spLocks noGrp="1"/>
          </p:cNvSpPr>
          <p:nvPr>
            <p:ph type="body" sz="quarter" idx="79" hasCustomPrompt="1"/>
          </p:nvPr>
        </p:nvSpPr>
        <p:spPr>
          <a:xfrm>
            <a:off x="8059738" y="3432852"/>
            <a:ext cx="1620837" cy="362374"/>
          </a:xfrm>
          <a:prstGeom prst="rect">
            <a:avLst/>
          </a:prstGeom>
        </p:spPr>
        <p:txBody>
          <a:bodyPr lIns="0" tIns="0" rIns="0" bIns="0">
            <a:noAutofit/>
          </a:bodyPr>
          <a:lstStyle>
            <a:lvl1pPr marL="0" indent="0" algn="ctr">
              <a:lnSpc>
                <a:spcPct val="100000"/>
              </a:lnSpc>
              <a:spcBef>
                <a:spcPts val="0"/>
              </a:spcBef>
              <a:buFontTx/>
              <a:buNone/>
              <a:defRPr sz="1200">
                <a:solidFill>
                  <a:schemeClr val="tx1"/>
                </a:solidFill>
                <a:latin typeface="Times New Roman" panose="02020603050405020304" pitchFamily="18" charset="0"/>
                <a:cs typeface="Times New Roman" panose="02020603050405020304" pitchFamily="18" charset="0"/>
              </a:defRPr>
            </a:lvl1pPr>
          </a:lstStyle>
          <a:p>
            <a:pPr lvl="0"/>
            <a:r>
              <a:rPr lang="en-GB" dirty="0"/>
              <a:t>Position title</a:t>
            </a:r>
          </a:p>
        </p:txBody>
      </p:sp>
      <p:sp>
        <p:nvSpPr>
          <p:cNvPr id="116" name="Picture Placeholder 2">
            <a:extLst>
              <a:ext uri="{FF2B5EF4-FFF2-40B4-BE49-F238E27FC236}">
                <a16:creationId xmlns:a16="http://schemas.microsoft.com/office/drawing/2014/main" id="{9CB52F2D-7A68-4FFC-9178-804A881AE302}"/>
              </a:ext>
            </a:extLst>
          </p:cNvPr>
          <p:cNvSpPr>
            <a:spLocks noGrp="1"/>
          </p:cNvSpPr>
          <p:nvPr>
            <p:ph type="pic" sz="quarter" idx="81" hasCustomPrompt="1"/>
          </p:nvPr>
        </p:nvSpPr>
        <p:spPr>
          <a:xfrm>
            <a:off x="8059738" y="4195081"/>
            <a:ext cx="1620837" cy="1295401"/>
          </a:xfrm>
          <a:prstGeom prst="rect">
            <a:avLst/>
          </a:prstGeom>
          <a:solidFill>
            <a:schemeClr val="bg1">
              <a:lumMod val="95000"/>
            </a:schemeClr>
          </a:solidFill>
        </p:spPr>
        <p:txBody>
          <a:bodyPr tIns="504000" anchor="ctr" anchorCtr="0">
            <a:normAutofit/>
          </a:bodyPr>
          <a:lstStyle>
            <a:lvl1pPr marL="0" marR="0" indent="0" algn="ctr" defTabSz="914400" rtl="0" eaLnBrk="1" fontAlgn="auto" latinLnBrk="0" hangingPunct="1">
              <a:lnSpc>
                <a:spcPct val="90000"/>
              </a:lnSpc>
              <a:spcBef>
                <a:spcPts val="1000"/>
              </a:spcBef>
              <a:spcAft>
                <a:spcPts val="0"/>
              </a:spcAft>
              <a:buClrTx/>
              <a:buSzTx/>
              <a:buFontTx/>
              <a:buNone/>
              <a:tabLst/>
              <a:defRPr sz="1800"/>
            </a:lvl1pPr>
          </a:lstStyle>
          <a:p>
            <a:pPr marL="0" marR="0" lvl="0" indent="0" algn="ctr" defTabSz="914400" rtl="0" eaLnBrk="1" fontAlgn="auto" latinLnBrk="0" hangingPunct="1">
              <a:lnSpc>
                <a:spcPct val="90000"/>
              </a:lnSpc>
              <a:spcBef>
                <a:spcPts val="1000"/>
              </a:spcBef>
              <a:spcAft>
                <a:spcPts val="0"/>
              </a:spcAft>
              <a:buClrTx/>
              <a:buSzTx/>
              <a:buFontTx/>
              <a:buNone/>
              <a:tabLst/>
              <a:defRPr/>
            </a:pPr>
            <a:r>
              <a:rPr lang="en-GB" dirty="0"/>
              <a:t>Person</a:t>
            </a:r>
          </a:p>
        </p:txBody>
      </p:sp>
      <p:sp>
        <p:nvSpPr>
          <p:cNvPr id="118" name="Text Placeholder 17">
            <a:extLst>
              <a:ext uri="{FF2B5EF4-FFF2-40B4-BE49-F238E27FC236}">
                <a16:creationId xmlns:a16="http://schemas.microsoft.com/office/drawing/2014/main" id="{5397A6B8-13D3-476E-955F-CC207462FDF5}"/>
              </a:ext>
            </a:extLst>
          </p:cNvPr>
          <p:cNvSpPr>
            <a:spLocks noGrp="1"/>
          </p:cNvSpPr>
          <p:nvPr>
            <p:ph type="body" sz="quarter" idx="83" hasCustomPrompt="1"/>
          </p:nvPr>
        </p:nvSpPr>
        <p:spPr>
          <a:xfrm>
            <a:off x="8059738" y="5573263"/>
            <a:ext cx="1620837" cy="362374"/>
          </a:xfrm>
          <a:prstGeom prst="rect">
            <a:avLst/>
          </a:prstGeom>
        </p:spPr>
        <p:txBody>
          <a:bodyPr lIns="0" tIns="0" rIns="0" bIns="0">
            <a:noAutofit/>
          </a:bodyPr>
          <a:lstStyle>
            <a:lvl1pPr marL="0" indent="0" algn="ctr">
              <a:lnSpc>
                <a:spcPct val="100000"/>
              </a:lnSpc>
              <a:spcBef>
                <a:spcPts val="0"/>
              </a:spcBef>
              <a:buFontTx/>
              <a:buNone/>
              <a:defRPr sz="1200">
                <a:solidFill>
                  <a:schemeClr val="accent1"/>
                </a:solidFill>
                <a:latin typeface="Times New Roman" panose="02020603050405020304" pitchFamily="18" charset="0"/>
                <a:cs typeface="Times New Roman" panose="02020603050405020304" pitchFamily="18" charset="0"/>
              </a:defRPr>
            </a:lvl1pPr>
          </a:lstStyle>
          <a:p>
            <a:pPr lvl="0"/>
            <a:r>
              <a:rPr lang="en-GB" dirty="0" err="1"/>
              <a:t>Firstname</a:t>
            </a:r>
            <a:r>
              <a:rPr lang="en-GB" dirty="0"/>
              <a:t> </a:t>
            </a:r>
            <a:r>
              <a:rPr lang="en-GB" dirty="0" err="1"/>
              <a:t>Lastname</a:t>
            </a:r>
            <a:endParaRPr lang="en-GB" dirty="0"/>
          </a:p>
        </p:txBody>
      </p:sp>
      <p:sp>
        <p:nvSpPr>
          <p:cNvPr id="117" name="Text Placeholder 17">
            <a:extLst>
              <a:ext uri="{FF2B5EF4-FFF2-40B4-BE49-F238E27FC236}">
                <a16:creationId xmlns:a16="http://schemas.microsoft.com/office/drawing/2014/main" id="{1E422504-E303-4775-96E5-CDFBC2296ACE}"/>
              </a:ext>
            </a:extLst>
          </p:cNvPr>
          <p:cNvSpPr>
            <a:spLocks noGrp="1"/>
          </p:cNvSpPr>
          <p:nvPr>
            <p:ph type="body" sz="quarter" idx="82" hasCustomPrompt="1"/>
          </p:nvPr>
        </p:nvSpPr>
        <p:spPr>
          <a:xfrm>
            <a:off x="8059738" y="5803547"/>
            <a:ext cx="1620837" cy="362374"/>
          </a:xfrm>
          <a:prstGeom prst="rect">
            <a:avLst/>
          </a:prstGeom>
        </p:spPr>
        <p:txBody>
          <a:bodyPr lIns="0" tIns="0" rIns="0" bIns="0">
            <a:noAutofit/>
          </a:bodyPr>
          <a:lstStyle>
            <a:lvl1pPr marL="0" indent="0" algn="ctr">
              <a:lnSpc>
                <a:spcPct val="100000"/>
              </a:lnSpc>
              <a:spcBef>
                <a:spcPts val="0"/>
              </a:spcBef>
              <a:buFontTx/>
              <a:buNone/>
              <a:defRPr sz="1200">
                <a:solidFill>
                  <a:schemeClr val="tx1"/>
                </a:solidFill>
                <a:latin typeface="Times New Roman" panose="02020603050405020304" pitchFamily="18" charset="0"/>
                <a:cs typeface="Times New Roman" panose="02020603050405020304" pitchFamily="18" charset="0"/>
              </a:defRPr>
            </a:lvl1pPr>
          </a:lstStyle>
          <a:p>
            <a:pPr lvl="0"/>
            <a:r>
              <a:rPr lang="en-GB" dirty="0"/>
              <a:t>Position title</a:t>
            </a:r>
          </a:p>
        </p:txBody>
      </p:sp>
      <p:sp>
        <p:nvSpPr>
          <p:cNvPr id="119" name="Picture Placeholder 2">
            <a:extLst>
              <a:ext uri="{FF2B5EF4-FFF2-40B4-BE49-F238E27FC236}">
                <a16:creationId xmlns:a16="http://schemas.microsoft.com/office/drawing/2014/main" id="{402F2999-91E5-4B17-BBAD-6B3498DC38A4}"/>
              </a:ext>
            </a:extLst>
          </p:cNvPr>
          <p:cNvSpPr>
            <a:spLocks noGrp="1"/>
          </p:cNvSpPr>
          <p:nvPr>
            <p:ph type="pic" sz="quarter" idx="84" hasCustomPrompt="1"/>
          </p:nvPr>
        </p:nvSpPr>
        <p:spPr>
          <a:xfrm>
            <a:off x="9910763" y="1810800"/>
            <a:ext cx="1620837" cy="1295401"/>
          </a:xfrm>
          <a:prstGeom prst="rect">
            <a:avLst/>
          </a:prstGeom>
          <a:solidFill>
            <a:schemeClr val="bg1">
              <a:lumMod val="95000"/>
            </a:schemeClr>
          </a:solidFill>
        </p:spPr>
        <p:txBody>
          <a:bodyPr tIns="504000" anchor="ctr" anchorCtr="0">
            <a:normAutofit/>
          </a:bodyPr>
          <a:lstStyle>
            <a:lvl1pPr marL="0" indent="0" algn="ctr">
              <a:buFontTx/>
              <a:buNone/>
              <a:defRPr sz="1800"/>
            </a:lvl1pPr>
          </a:lstStyle>
          <a:p>
            <a:r>
              <a:rPr lang="en-GB" dirty="0"/>
              <a:t>Person</a:t>
            </a:r>
          </a:p>
        </p:txBody>
      </p:sp>
      <p:sp>
        <p:nvSpPr>
          <p:cNvPr id="121" name="Text Placeholder 17">
            <a:extLst>
              <a:ext uri="{FF2B5EF4-FFF2-40B4-BE49-F238E27FC236}">
                <a16:creationId xmlns:a16="http://schemas.microsoft.com/office/drawing/2014/main" id="{255BDC5E-237D-43C8-A260-67FBC77B0827}"/>
              </a:ext>
            </a:extLst>
          </p:cNvPr>
          <p:cNvSpPr>
            <a:spLocks noGrp="1"/>
          </p:cNvSpPr>
          <p:nvPr>
            <p:ph type="body" sz="quarter" idx="86" hasCustomPrompt="1"/>
          </p:nvPr>
        </p:nvSpPr>
        <p:spPr>
          <a:xfrm>
            <a:off x="9910763" y="3202568"/>
            <a:ext cx="1620837" cy="362374"/>
          </a:xfrm>
          <a:prstGeom prst="rect">
            <a:avLst/>
          </a:prstGeom>
        </p:spPr>
        <p:txBody>
          <a:bodyPr lIns="0" tIns="0" rIns="0" bIns="0">
            <a:noAutofit/>
          </a:bodyPr>
          <a:lstStyle>
            <a:lvl1pPr marL="0" indent="0" algn="ctr">
              <a:lnSpc>
                <a:spcPct val="100000"/>
              </a:lnSpc>
              <a:spcBef>
                <a:spcPts val="0"/>
              </a:spcBef>
              <a:buFontTx/>
              <a:buNone/>
              <a:defRPr sz="1200">
                <a:solidFill>
                  <a:schemeClr val="accent1"/>
                </a:solidFill>
                <a:latin typeface="Times New Roman" panose="02020603050405020304" pitchFamily="18" charset="0"/>
                <a:cs typeface="Times New Roman" panose="02020603050405020304" pitchFamily="18" charset="0"/>
              </a:defRPr>
            </a:lvl1pPr>
          </a:lstStyle>
          <a:p>
            <a:pPr lvl="0"/>
            <a:r>
              <a:rPr lang="en-GB" dirty="0" err="1"/>
              <a:t>Firstname</a:t>
            </a:r>
            <a:r>
              <a:rPr lang="en-GB" dirty="0"/>
              <a:t> </a:t>
            </a:r>
            <a:r>
              <a:rPr lang="en-GB" dirty="0" err="1"/>
              <a:t>Lastname</a:t>
            </a:r>
            <a:endParaRPr lang="en-GB" dirty="0"/>
          </a:p>
        </p:txBody>
      </p:sp>
      <p:sp>
        <p:nvSpPr>
          <p:cNvPr id="120" name="Text Placeholder 17">
            <a:extLst>
              <a:ext uri="{FF2B5EF4-FFF2-40B4-BE49-F238E27FC236}">
                <a16:creationId xmlns:a16="http://schemas.microsoft.com/office/drawing/2014/main" id="{78D758A1-4B6F-4B0F-B561-8A5C8AE2A7CD}"/>
              </a:ext>
            </a:extLst>
          </p:cNvPr>
          <p:cNvSpPr>
            <a:spLocks noGrp="1"/>
          </p:cNvSpPr>
          <p:nvPr>
            <p:ph type="body" sz="quarter" idx="85" hasCustomPrompt="1"/>
          </p:nvPr>
        </p:nvSpPr>
        <p:spPr>
          <a:xfrm>
            <a:off x="9910763" y="3432852"/>
            <a:ext cx="1620837" cy="362374"/>
          </a:xfrm>
          <a:prstGeom prst="rect">
            <a:avLst/>
          </a:prstGeom>
        </p:spPr>
        <p:txBody>
          <a:bodyPr lIns="0" tIns="0" rIns="0" bIns="0">
            <a:noAutofit/>
          </a:bodyPr>
          <a:lstStyle>
            <a:lvl1pPr marL="0" indent="0" algn="ctr">
              <a:lnSpc>
                <a:spcPct val="100000"/>
              </a:lnSpc>
              <a:spcBef>
                <a:spcPts val="0"/>
              </a:spcBef>
              <a:buFontTx/>
              <a:buNone/>
              <a:defRPr sz="1200">
                <a:solidFill>
                  <a:schemeClr val="tx1"/>
                </a:solidFill>
                <a:latin typeface="Times New Roman" panose="02020603050405020304" pitchFamily="18" charset="0"/>
                <a:cs typeface="Times New Roman" panose="02020603050405020304" pitchFamily="18" charset="0"/>
              </a:defRPr>
            </a:lvl1pPr>
          </a:lstStyle>
          <a:p>
            <a:pPr lvl="0"/>
            <a:r>
              <a:rPr lang="en-GB" dirty="0"/>
              <a:t>Position title</a:t>
            </a:r>
          </a:p>
        </p:txBody>
      </p:sp>
      <p:sp>
        <p:nvSpPr>
          <p:cNvPr id="122" name="Picture Placeholder 2">
            <a:extLst>
              <a:ext uri="{FF2B5EF4-FFF2-40B4-BE49-F238E27FC236}">
                <a16:creationId xmlns:a16="http://schemas.microsoft.com/office/drawing/2014/main" id="{82B0B00E-3F93-46FF-912B-59CB8675DE2A}"/>
              </a:ext>
            </a:extLst>
          </p:cNvPr>
          <p:cNvSpPr>
            <a:spLocks noGrp="1"/>
          </p:cNvSpPr>
          <p:nvPr>
            <p:ph type="pic" sz="quarter" idx="87" hasCustomPrompt="1"/>
          </p:nvPr>
        </p:nvSpPr>
        <p:spPr>
          <a:xfrm>
            <a:off x="9910763" y="4195081"/>
            <a:ext cx="1620837" cy="1295401"/>
          </a:xfrm>
          <a:prstGeom prst="rect">
            <a:avLst/>
          </a:prstGeom>
          <a:solidFill>
            <a:schemeClr val="bg1">
              <a:lumMod val="95000"/>
            </a:schemeClr>
          </a:solidFill>
        </p:spPr>
        <p:txBody>
          <a:bodyPr tIns="504000" anchor="ctr" anchorCtr="0">
            <a:normAutofit/>
          </a:bodyPr>
          <a:lstStyle>
            <a:lvl1pPr marL="0" marR="0" indent="0" algn="ctr" defTabSz="914400" rtl="0" eaLnBrk="1" fontAlgn="auto" latinLnBrk="0" hangingPunct="1">
              <a:lnSpc>
                <a:spcPct val="90000"/>
              </a:lnSpc>
              <a:spcBef>
                <a:spcPts val="1000"/>
              </a:spcBef>
              <a:spcAft>
                <a:spcPts val="0"/>
              </a:spcAft>
              <a:buClrTx/>
              <a:buSzTx/>
              <a:buFontTx/>
              <a:buNone/>
              <a:tabLst/>
              <a:defRPr sz="1800"/>
            </a:lvl1pPr>
          </a:lstStyle>
          <a:p>
            <a:pPr marL="0" marR="0" lvl="0" indent="0" algn="ctr" defTabSz="914400" rtl="0" eaLnBrk="1" fontAlgn="auto" latinLnBrk="0" hangingPunct="1">
              <a:lnSpc>
                <a:spcPct val="90000"/>
              </a:lnSpc>
              <a:spcBef>
                <a:spcPts val="1000"/>
              </a:spcBef>
              <a:spcAft>
                <a:spcPts val="0"/>
              </a:spcAft>
              <a:buClrTx/>
              <a:buSzTx/>
              <a:buFontTx/>
              <a:buNone/>
              <a:tabLst/>
              <a:defRPr/>
            </a:pPr>
            <a:r>
              <a:rPr lang="en-GB" dirty="0"/>
              <a:t>Person</a:t>
            </a:r>
          </a:p>
        </p:txBody>
      </p:sp>
      <p:sp>
        <p:nvSpPr>
          <p:cNvPr id="124" name="Text Placeholder 17">
            <a:extLst>
              <a:ext uri="{FF2B5EF4-FFF2-40B4-BE49-F238E27FC236}">
                <a16:creationId xmlns:a16="http://schemas.microsoft.com/office/drawing/2014/main" id="{7BAFC583-D5A0-4ABC-9964-5D972B3932B1}"/>
              </a:ext>
            </a:extLst>
          </p:cNvPr>
          <p:cNvSpPr>
            <a:spLocks noGrp="1"/>
          </p:cNvSpPr>
          <p:nvPr>
            <p:ph type="body" sz="quarter" idx="89" hasCustomPrompt="1"/>
          </p:nvPr>
        </p:nvSpPr>
        <p:spPr>
          <a:xfrm>
            <a:off x="9910763" y="5573263"/>
            <a:ext cx="1620837" cy="362374"/>
          </a:xfrm>
          <a:prstGeom prst="rect">
            <a:avLst/>
          </a:prstGeom>
        </p:spPr>
        <p:txBody>
          <a:bodyPr lIns="0" tIns="0" rIns="0" bIns="0">
            <a:noAutofit/>
          </a:bodyPr>
          <a:lstStyle>
            <a:lvl1pPr marL="0" indent="0" algn="ctr">
              <a:lnSpc>
                <a:spcPct val="100000"/>
              </a:lnSpc>
              <a:spcBef>
                <a:spcPts val="0"/>
              </a:spcBef>
              <a:buFontTx/>
              <a:buNone/>
              <a:defRPr sz="1200">
                <a:solidFill>
                  <a:schemeClr val="accent1"/>
                </a:solidFill>
                <a:latin typeface="Times New Roman" panose="02020603050405020304" pitchFamily="18" charset="0"/>
                <a:cs typeface="Times New Roman" panose="02020603050405020304" pitchFamily="18" charset="0"/>
              </a:defRPr>
            </a:lvl1pPr>
          </a:lstStyle>
          <a:p>
            <a:pPr lvl="0"/>
            <a:r>
              <a:rPr lang="en-GB" dirty="0" err="1"/>
              <a:t>Firstname</a:t>
            </a:r>
            <a:r>
              <a:rPr lang="en-GB" dirty="0"/>
              <a:t> </a:t>
            </a:r>
            <a:r>
              <a:rPr lang="en-GB" dirty="0" err="1"/>
              <a:t>Lastname</a:t>
            </a:r>
            <a:endParaRPr lang="en-GB" dirty="0"/>
          </a:p>
        </p:txBody>
      </p:sp>
      <p:sp>
        <p:nvSpPr>
          <p:cNvPr id="123" name="Text Placeholder 17">
            <a:extLst>
              <a:ext uri="{FF2B5EF4-FFF2-40B4-BE49-F238E27FC236}">
                <a16:creationId xmlns:a16="http://schemas.microsoft.com/office/drawing/2014/main" id="{35BE1316-440D-4B2F-90B1-C60EC44F780A}"/>
              </a:ext>
            </a:extLst>
          </p:cNvPr>
          <p:cNvSpPr>
            <a:spLocks noGrp="1"/>
          </p:cNvSpPr>
          <p:nvPr>
            <p:ph type="body" sz="quarter" idx="88" hasCustomPrompt="1"/>
          </p:nvPr>
        </p:nvSpPr>
        <p:spPr>
          <a:xfrm>
            <a:off x="9910763" y="5803547"/>
            <a:ext cx="1620837" cy="362374"/>
          </a:xfrm>
          <a:prstGeom prst="rect">
            <a:avLst/>
          </a:prstGeom>
        </p:spPr>
        <p:txBody>
          <a:bodyPr lIns="0" tIns="0" rIns="0" bIns="0">
            <a:noAutofit/>
          </a:bodyPr>
          <a:lstStyle>
            <a:lvl1pPr marL="0" indent="0" algn="ctr">
              <a:lnSpc>
                <a:spcPct val="100000"/>
              </a:lnSpc>
              <a:spcBef>
                <a:spcPts val="0"/>
              </a:spcBef>
              <a:buFontTx/>
              <a:buNone/>
              <a:defRPr sz="1200">
                <a:solidFill>
                  <a:schemeClr val="tx1"/>
                </a:solidFill>
                <a:latin typeface="Times New Roman" panose="02020603050405020304" pitchFamily="18" charset="0"/>
                <a:cs typeface="Times New Roman" panose="02020603050405020304" pitchFamily="18" charset="0"/>
              </a:defRPr>
            </a:lvl1pPr>
          </a:lstStyle>
          <a:p>
            <a:pPr lvl="0"/>
            <a:r>
              <a:rPr lang="en-GB" dirty="0"/>
              <a:t>Position title</a:t>
            </a:r>
          </a:p>
        </p:txBody>
      </p:sp>
      <p:sp>
        <p:nvSpPr>
          <p:cNvPr id="2" name="Footer Placeholder 1">
            <a:extLst>
              <a:ext uri="{FF2B5EF4-FFF2-40B4-BE49-F238E27FC236}">
                <a16:creationId xmlns:a16="http://schemas.microsoft.com/office/drawing/2014/main" id="{CBE32424-F879-449B-B586-2980530ED3EA}"/>
              </a:ext>
            </a:extLst>
          </p:cNvPr>
          <p:cNvSpPr>
            <a:spLocks noGrp="1"/>
          </p:cNvSpPr>
          <p:nvPr>
            <p:ph type="ftr" sz="quarter" idx="90"/>
          </p:nvPr>
        </p:nvSpPr>
        <p:spPr/>
        <p:txBody>
          <a:bodyPr/>
          <a:lstStyle/>
          <a:p>
            <a:endParaRPr lang="en-GB" dirty="0"/>
          </a:p>
        </p:txBody>
      </p:sp>
      <p:sp>
        <p:nvSpPr>
          <p:cNvPr id="4" name="Slide Number Placeholder 3">
            <a:extLst>
              <a:ext uri="{FF2B5EF4-FFF2-40B4-BE49-F238E27FC236}">
                <a16:creationId xmlns:a16="http://schemas.microsoft.com/office/drawing/2014/main" id="{D9E5C7A6-CA92-47C5-A090-A1AA6411F840}"/>
              </a:ext>
            </a:extLst>
          </p:cNvPr>
          <p:cNvSpPr>
            <a:spLocks noGrp="1"/>
          </p:cNvSpPr>
          <p:nvPr>
            <p:ph type="sldNum" sz="quarter" idx="91"/>
          </p:nvPr>
        </p:nvSpPr>
        <p:spPr/>
        <p:txBody>
          <a:bodyPr/>
          <a:lstStyle/>
          <a:p>
            <a:fld id="{1BE232AB-0B06-425F-9ADD-32A9A3D01189}" type="slidenum">
              <a:rPr lang="en-GB" smtClean="0"/>
              <a:pPr/>
              <a:t>‹#›</a:t>
            </a:fld>
            <a:endParaRPr lang="en-GB" dirty="0"/>
          </a:p>
        </p:txBody>
      </p:sp>
    </p:spTree>
    <p:extLst>
      <p:ext uri="{BB962C8B-B14F-4D97-AF65-F5344CB8AC3E}">
        <p14:creationId xmlns:p14="http://schemas.microsoft.com/office/powerpoint/2010/main" val="399655596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12 x Logos">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91A6EFB-C03E-4005-AAF4-412354479622}"/>
              </a:ext>
            </a:extLst>
          </p:cNvPr>
          <p:cNvSpPr>
            <a:spLocks noGrp="1"/>
          </p:cNvSpPr>
          <p:nvPr>
            <p:ph type="title" hasCustomPrompt="1"/>
          </p:nvPr>
        </p:nvSpPr>
        <p:spPr>
          <a:xfrm>
            <a:off x="658811" y="657225"/>
            <a:ext cx="5319714" cy="532800"/>
          </a:xfrm>
        </p:spPr>
        <p:txBody>
          <a:bodyPr/>
          <a:lstStyle/>
          <a:p>
            <a:r>
              <a:rPr lang="en-GB" dirty="0"/>
              <a:t>Slide title</a:t>
            </a:r>
          </a:p>
        </p:txBody>
      </p:sp>
      <p:sp>
        <p:nvSpPr>
          <p:cNvPr id="41" name="Subtitle 2">
            <a:extLst>
              <a:ext uri="{FF2B5EF4-FFF2-40B4-BE49-F238E27FC236}">
                <a16:creationId xmlns:a16="http://schemas.microsoft.com/office/drawing/2014/main" id="{7E09B4CB-EF80-4A5E-B0DF-A4976B3C42DF}"/>
              </a:ext>
            </a:extLst>
          </p:cNvPr>
          <p:cNvSpPr>
            <a:spLocks noGrp="1"/>
          </p:cNvSpPr>
          <p:nvPr>
            <p:ph type="subTitle" idx="1" hasCustomPrompt="1"/>
          </p:nvPr>
        </p:nvSpPr>
        <p:spPr>
          <a:xfrm>
            <a:off x="658811" y="1306800"/>
            <a:ext cx="5319714" cy="246221"/>
          </a:xfrm>
        </p:spPr>
        <p:txBody>
          <a:bodyPr lIns="0" tIns="0" rIns="0" bIns="0">
            <a:noAutofit/>
          </a:bodyPr>
          <a:lstStyle>
            <a:lvl1pPr marL="0" indent="0" algn="l">
              <a:buNone/>
              <a:defRPr lang="en-GB" sz="1600" b="1" kern="1200" dirty="0">
                <a:solidFill>
                  <a:schemeClr val="accent1"/>
                </a:solidFill>
                <a:latin typeface="Arial" panose="020B0604020202020204" pitchFamily="34" charset="0"/>
                <a:ea typeface="+mn-ea"/>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100000"/>
              </a:lnSpc>
              <a:spcBef>
                <a:spcPts val="1000"/>
              </a:spcBef>
              <a:buFontTx/>
              <a:buNone/>
            </a:pPr>
            <a:r>
              <a:rPr lang="en-GB" dirty="0"/>
              <a:t>Optional heading</a:t>
            </a:r>
          </a:p>
        </p:txBody>
      </p:sp>
      <p:sp>
        <p:nvSpPr>
          <p:cNvPr id="3" name="Picture Placeholder 2">
            <a:extLst>
              <a:ext uri="{FF2B5EF4-FFF2-40B4-BE49-F238E27FC236}">
                <a16:creationId xmlns:a16="http://schemas.microsoft.com/office/drawing/2014/main" id="{61453AFA-7E1E-465D-920B-606276C5AF3D}"/>
              </a:ext>
            </a:extLst>
          </p:cNvPr>
          <p:cNvSpPr>
            <a:spLocks noGrp="1"/>
          </p:cNvSpPr>
          <p:nvPr>
            <p:ph type="pic" sz="quarter" idx="11" hasCustomPrompt="1"/>
          </p:nvPr>
        </p:nvSpPr>
        <p:spPr>
          <a:xfrm>
            <a:off x="658812" y="2277976"/>
            <a:ext cx="1620838" cy="1296000"/>
          </a:xfrm>
          <a:prstGeom prst="rect">
            <a:avLst/>
          </a:prstGeom>
          <a:solidFill>
            <a:schemeClr val="bg1">
              <a:lumMod val="95000"/>
            </a:schemeClr>
          </a:solidFill>
        </p:spPr>
        <p:txBody>
          <a:bodyPr tIns="504000" anchor="ctr" anchorCtr="0">
            <a:normAutofit/>
          </a:bodyPr>
          <a:lstStyle>
            <a:lvl1pPr marL="0" indent="0" algn="ctr">
              <a:buFontTx/>
              <a:buNone/>
              <a:defRPr sz="1800"/>
            </a:lvl1pPr>
          </a:lstStyle>
          <a:p>
            <a:r>
              <a:rPr lang="en-GB" dirty="0"/>
              <a:t>Logo</a:t>
            </a:r>
          </a:p>
        </p:txBody>
      </p:sp>
      <p:sp>
        <p:nvSpPr>
          <p:cNvPr id="45" name="Picture Placeholder 2">
            <a:extLst>
              <a:ext uri="{FF2B5EF4-FFF2-40B4-BE49-F238E27FC236}">
                <a16:creationId xmlns:a16="http://schemas.microsoft.com/office/drawing/2014/main" id="{E66B5CBD-8D6D-4BBC-9518-814944563D27}"/>
              </a:ext>
            </a:extLst>
          </p:cNvPr>
          <p:cNvSpPr>
            <a:spLocks noGrp="1"/>
          </p:cNvSpPr>
          <p:nvPr>
            <p:ph type="pic" sz="quarter" idx="41" hasCustomPrompt="1"/>
          </p:nvPr>
        </p:nvSpPr>
        <p:spPr>
          <a:xfrm>
            <a:off x="2509838" y="3812206"/>
            <a:ext cx="1620000" cy="1296000"/>
          </a:xfrm>
          <a:prstGeom prst="rect">
            <a:avLst/>
          </a:prstGeom>
          <a:solidFill>
            <a:schemeClr val="bg1">
              <a:lumMod val="95000"/>
            </a:schemeClr>
          </a:solidFill>
        </p:spPr>
        <p:txBody>
          <a:bodyPr tIns="504000" anchor="ctr" anchorCtr="0">
            <a:normAutofit/>
          </a:bodyPr>
          <a:lstStyle>
            <a:lvl1pPr marL="0" marR="0" indent="0" algn="ctr" defTabSz="914400" rtl="0" eaLnBrk="1" fontAlgn="auto" latinLnBrk="0" hangingPunct="1">
              <a:lnSpc>
                <a:spcPct val="90000"/>
              </a:lnSpc>
              <a:spcBef>
                <a:spcPts val="1000"/>
              </a:spcBef>
              <a:spcAft>
                <a:spcPts val="0"/>
              </a:spcAft>
              <a:buClrTx/>
              <a:buSzTx/>
              <a:buFontTx/>
              <a:buNone/>
              <a:tabLst/>
              <a:defRPr sz="1800"/>
            </a:lvl1pPr>
          </a:lstStyle>
          <a:p>
            <a:r>
              <a:rPr lang="en-GB" dirty="0"/>
              <a:t>Logo</a:t>
            </a:r>
          </a:p>
        </p:txBody>
      </p:sp>
      <p:sp>
        <p:nvSpPr>
          <p:cNvPr id="95" name="Picture Placeholder 2">
            <a:extLst>
              <a:ext uri="{FF2B5EF4-FFF2-40B4-BE49-F238E27FC236}">
                <a16:creationId xmlns:a16="http://schemas.microsoft.com/office/drawing/2014/main" id="{35578B0A-D320-4721-8EA7-7524EFD0C2AA}"/>
              </a:ext>
            </a:extLst>
          </p:cNvPr>
          <p:cNvSpPr>
            <a:spLocks noGrp="1"/>
          </p:cNvSpPr>
          <p:nvPr>
            <p:ph type="pic" sz="quarter" idx="60" hasCustomPrompt="1"/>
          </p:nvPr>
        </p:nvSpPr>
        <p:spPr>
          <a:xfrm>
            <a:off x="2509838" y="2277976"/>
            <a:ext cx="1620000" cy="1296000"/>
          </a:xfrm>
          <a:prstGeom prst="rect">
            <a:avLst/>
          </a:prstGeom>
          <a:solidFill>
            <a:schemeClr val="bg1">
              <a:lumMod val="95000"/>
            </a:schemeClr>
          </a:solidFill>
        </p:spPr>
        <p:txBody>
          <a:bodyPr tIns="504000" anchor="ctr" anchorCtr="0">
            <a:normAutofit/>
          </a:bodyPr>
          <a:lstStyle>
            <a:lvl1pPr marL="0" indent="0" algn="ctr">
              <a:buFontTx/>
              <a:buNone/>
              <a:defRPr sz="1800"/>
            </a:lvl1pPr>
          </a:lstStyle>
          <a:p>
            <a:r>
              <a:rPr lang="en-GB" dirty="0"/>
              <a:t>Logo</a:t>
            </a:r>
          </a:p>
        </p:txBody>
      </p:sp>
      <p:sp>
        <p:nvSpPr>
          <p:cNvPr id="98" name="Picture Placeholder 2">
            <a:extLst>
              <a:ext uri="{FF2B5EF4-FFF2-40B4-BE49-F238E27FC236}">
                <a16:creationId xmlns:a16="http://schemas.microsoft.com/office/drawing/2014/main" id="{304BF809-0E6F-46AF-BA15-C829B7B79A58}"/>
              </a:ext>
            </a:extLst>
          </p:cNvPr>
          <p:cNvSpPr>
            <a:spLocks noGrp="1"/>
          </p:cNvSpPr>
          <p:nvPr>
            <p:ph type="pic" sz="quarter" idx="63" hasCustomPrompt="1"/>
          </p:nvPr>
        </p:nvSpPr>
        <p:spPr>
          <a:xfrm>
            <a:off x="4361699" y="3812206"/>
            <a:ext cx="1620000" cy="1296000"/>
          </a:xfrm>
          <a:prstGeom prst="rect">
            <a:avLst/>
          </a:prstGeom>
          <a:solidFill>
            <a:schemeClr val="bg1">
              <a:lumMod val="95000"/>
            </a:schemeClr>
          </a:solidFill>
        </p:spPr>
        <p:txBody>
          <a:bodyPr tIns="504000" anchor="ctr" anchorCtr="0">
            <a:normAutofit/>
          </a:bodyPr>
          <a:lstStyle>
            <a:lvl1pPr marL="0" marR="0" indent="0" algn="ctr" defTabSz="914400" rtl="0" eaLnBrk="1" fontAlgn="auto" latinLnBrk="0" hangingPunct="1">
              <a:lnSpc>
                <a:spcPct val="90000"/>
              </a:lnSpc>
              <a:spcBef>
                <a:spcPts val="1000"/>
              </a:spcBef>
              <a:spcAft>
                <a:spcPts val="0"/>
              </a:spcAft>
              <a:buClrTx/>
              <a:buSzTx/>
              <a:buFontTx/>
              <a:buNone/>
              <a:tabLst/>
              <a:defRPr sz="1800"/>
            </a:lvl1pPr>
          </a:lstStyle>
          <a:p>
            <a:r>
              <a:rPr lang="en-GB" dirty="0"/>
              <a:t>Logo</a:t>
            </a:r>
          </a:p>
        </p:txBody>
      </p:sp>
      <p:sp>
        <p:nvSpPr>
          <p:cNvPr id="101" name="Picture Placeholder 2">
            <a:extLst>
              <a:ext uri="{FF2B5EF4-FFF2-40B4-BE49-F238E27FC236}">
                <a16:creationId xmlns:a16="http://schemas.microsoft.com/office/drawing/2014/main" id="{13F823F4-043A-4B83-BE48-C6EEC0B1EA04}"/>
              </a:ext>
            </a:extLst>
          </p:cNvPr>
          <p:cNvSpPr>
            <a:spLocks noGrp="1"/>
          </p:cNvSpPr>
          <p:nvPr>
            <p:ph type="pic" sz="quarter" idx="66" hasCustomPrompt="1"/>
          </p:nvPr>
        </p:nvSpPr>
        <p:spPr>
          <a:xfrm>
            <a:off x="4357688" y="2277976"/>
            <a:ext cx="1620000" cy="1296000"/>
          </a:xfrm>
          <a:prstGeom prst="rect">
            <a:avLst/>
          </a:prstGeom>
          <a:solidFill>
            <a:schemeClr val="bg1">
              <a:lumMod val="95000"/>
            </a:schemeClr>
          </a:solidFill>
        </p:spPr>
        <p:txBody>
          <a:bodyPr tIns="504000" anchor="ctr" anchorCtr="0">
            <a:normAutofit/>
          </a:bodyPr>
          <a:lstStyle>
            <a:lvl1pPr marL="0" indent="0" algn="ctr">
              <a:buFontTx/>
              <a:buNone/>
              <a:defRPr sz="1800"/>
            </a:lvl1pPr>
          </a:lstStyle>
          <a:p>
            <a:r>
              <a:rPr lang="en-GB" dirty="0"/>
              <a:t>Logo</a:t>
            </a:r>
          </a:p>
        </p:txBody>
      </p:sp>
      <p:sp>
        <p:nvSpPr>
          <p:cNvPr id="104" name="Picture Placeholder 2">
            <a:extLst>
              <a:ext uri="{FF2B5EF4-FFF2-40B4-BE49-F238E27FC236}">
                <a16:creationId xmlns:a16="http://schemas.microsoft.com/office/drawing/2014/main" id="{007065A7-D341-4447-AE6B-A91CE548048E}"/>
              </a:ext>
            </a:extLst>
          </p:cNvPr>
          <p:cNvSpPr>
            <a:spLocks noGrp="1"/>
          </p:cNvSpPr>
          <p:nvPr>
            <p:ph type="pic" sz="quarter" idx="69" hasCustomPrompt="1"/>
          </p:nvPr>
        </p:nvSpPr>
        <p:spPr>
          <a:xfrm>
            <a:off x="6218322" y="3812206"/>
            <a:ext cx="1620000" cy="1296000"/>
          </a:xfrm>
          <a:prstGeom prst="rect">
            <a:avLst/>
          </a:prstGeom>
          <a:solidFill>
            <a:schemeClr val="bg1">
              <a:lumMod val="95000"/>
            </a:schemeClr>
          </a:solidFill>
        </p:spPr>
        <p:txBody>
          <a:bodyPr tIns="504000" anchor="ctr" anchorCtr="0">
            <a:normAutofit/>
          </a:bodyPr>
          <a:lstStyle>
            <a:lvl1pPr marL="0" marR="0" indent="0" algn="ctr" defTabSz="914400" rtl="0" eaLnBrk="1" fontAlgn="auto" latinLnBrk="0" hangingPunct="1">
              <a:lnSpc>
                <a:spcPct val="90000"/>
              </a:lnSpc>
              <a:spcBef>
                <a:spcPts val="1000"/>
              </a:spcBef>
              <a:spcAft>
                <a:spcPts val="0"/>
              </a:spcAft>
              <a:buClrTx/>
              <a:buSzTx/>
              <a:buFontTx/>
              <a:buNone/>
              <a:tabLst/>
              <a:defRPr sz="1800"/>
            </a:lvl1pPr>
          </a:lstStyle>
          <a:p>
            <a:r>
              <a:rPr lang="en-GB" dirty="0"/>
              <a:t>Logo</a:t>
            </a:r>
          </a:p>
        </p:txBody>
      </p:sp>
      <p:sp>
        <p:nvSpPr>
          <p:cNvPr id="107" name="Picture Placeholder 2">
            <a:extLst>
              <a:ext uri="{FF2B5EF4-FFF2-40B4-BE49-F238E27FC236}">
                <a16:creationId xmlns:a16="http://schemas.microsoft.com/office/drawing/2014/main" id="{9D67B676-0169-4E1D-B485-5732B38992AE}"/>
              </a:ext>
            </a:extLst>
          </p:cNvPr>
          <p:cNvSpPr>
            <a:spLocks noGrp="1"/>
          </p:cNvSpPr>
          <p:nvPr>
            <p:ph type="pic" sz="quarter" idx="72" hasCustomPrompt="1"/>
          </p:nvPr>
        </p:nvSpPr>
        <p:spPr>
          <a:xfrm>
            <a:off x="6218322" y="2277976"/>
            <a:ext cx="1620000" cy="1296000"/>
          </a:xfrm>
          <a:prstGeom prst="rect">
            <a:avLst/>
          </a:prstGeom>
          <a:solidFill>
            <a:schemeClr val="bg1">
              <a:lumMod val="95000"/>
            </a:schemeClr>
          </a:solidFill>
        </p:spPr>
        <p:txBody>
          <a:bodyPr tIns="504000" anchor="ctr" anchorCtr="0">
            <a:normAutofit/>
          </a:bodyPr>
          <a:lstStyle>
            <a:lvl1pPr marL="0" indent="0" algn="ctr">
              <a:buFontTx/>
              <a:buNone/>
              <a:defRPr sz="1800"/>
            </a:lvl1pPr>
          </a:lstStyle>
          <a:p>
            <a:r>
              <a:rPr lang="en-GB" dirty="0"/>
              <a:t>Logo</a:t>
            </a:r>
          </a:p>
        </p:txBody>
      </p:sp>
      <p:sp>
        <p:nvSpPr>
          <p:cNvPr id="110" name="Picture Placeholder 2">
            <a:extLst>
              <a:ext uri="{FF2B5EF4-FFF2-40B4-BE49-F238E27FC236}">
                <a16:creationId xmlns:a16="http://schemas.microsoft.com/office/drawing/2014/main" id="{9952C130-25CE-45D7-BD81-95E1DCE8C11A}"/>
              </a:ext>
            </a:extLst>
          </p:cNvPr>
          <p:cNvSpPr>
            <a:spLocks noGrp="1"/>
          </p:cNvSpPr>
          <p:nvPr>
            <p:ph type="pic" sz="quarter" idx="75" hasCustomPrompt="1"/>
          </p:nvPr>
        </p:nvSpPr>
        <p:spPr>
          <a:xfrm>
            <a:off x="8062164" y="3812206"/>
            <a:ext cx="1620000" cy="1296000"/>
          </a:xfrm>
          <a:prstGeom prst="rect">
            <a:avLst/>
          </a:prstGeom>
          <a:solidFill>
            <a:schemeClr val="bg1">
              <a:lumMod val="95000"/>
            </a:schemeClr>
          </a:solidFill>
        </p:spPr>
        <p:txBody>
          <a:bodyPr tIns="504000" anchor="ctr" anchorCtr="0">
            <a:normAutofit/>
          </a:bodyPr>
          <a:lstStyle>
            <a:lvl1pPr marL="0" marR="0" indent="0" algn="ctr" defTabSz="914400" rtl="0" eaLnBrk="1" fontAlgn="auto" latinLnBrk="0" hangingPunct="1">
              <a:lnSpc>
                <a:spcPct val="90000"/>
              </a:lnSpc>
              <a:spcBef>
                <a:spcPts val="1000"/>
              </a:spcBef>
              <a:spcAft>
                <a:spcPts val="0"/>
              </a:spcAft>
              <a:buClrTx/>
              <a:buSzTx/>
              <a:buFontTx/>
              <a:buNone/>
              <a:tabLst/>
              <a:defRPr sz="1800"/>
            </a:lvl1pPr>
          </a:lstStyle>
          <a:p>
            <a:r>
              <a:rPr lang="en-GB" dirty="0"/>
              <a:t>Logo</a:t>
            </a:r>
          </a:p>
        </p:txBody>
      </p:sp>
      <p:sp>
        <p:nvSpPr>
          <p:cNvPr id="113" name="Picture Placeholder 2">
            <a:extLst>
              <a:ext uri="{FF2B5EF4-FFF2-40B4-BE49-F238E27FC236}">
                <a16:creationId xmlns:a16="http://schemas.microsoft.com/office/drawing/2014/main" id="{B6D5C63C-F0A7-431C-A34F-D630302AA90C}"/>
              </a:ext>
            </a:extLst>
          </p:cNvPr>
          <p:cNvSpPr>
            <a:spLocks noGrp="1"/>
          </p:cNvSpPr>
          <p:nvPr>
            <p:ph type="pic" sz="quarter" idx="78" hasCustomPrompt="1"/>
          </p:nvPr>
        </p:nvSpPr>
        <p:spPr>
          <a:xfrm>
            <a:off x="8062164" y="2277976"/>
            <a:ext cx="1620000" cy="1296000"/>
          </a:xfrm>
          <a:prstGeom prst="rect">
            <a:avLst/>
          </a:prstGeom>
          <a:solidFill>
            <a:schemeClr val="bg1">
              <a:lumMod val="95000"/>
            </a:schemeClr>
          </a:solidFill>
        </p:spPr>
        <p:txBody>
          <a:bodyPr tIns="504000" anchor="ctr" anchorCtr="0">
            <a:normAutofit/>
          </a:bodyPr>
          <a:lstStyle>
            <a:lvl1pPr marL="0" indent="0" algn="ctr">
              <a:buFontTx/>
              <a:buNone/>
              <a:defRPr sz="1800"/>
            </a:lvl1pPr>
          </a:lstStyle>
          <a:p>
            <a:r>
              <a:rPr lang="en-GB" dirty="0"/>
              <a:t>Logo</a:t>
            </a:r>
          </a:p>
        </p:txBody>
      </p:sp>
      <p:sp>
        <p:nvSpPr>
          <p:cNvPr id="119" name="Picture Placeholder 2">
            <a:extLst>
              <a:ext uri="{FF2B5EF4-FFF2-40B4-BE49-F238E27FC236}">
                <a16:creationId xmlns:a16="http://schemas.microsoft.com/office/drawing/2014/main" id="{402F2999-91E5-4B17-BBAD-6B3498DC38A4}"/>
              </a:ext>
            </a:extLst>
          </p:cNvPr>
          <p:cNvSpPr>
            <a:spLocks noGrp="1"/>
          </p:cNvSpPr>
          <p:nvPr>
            <p:ph type="pic" sz="quarter" idx="84" hasCustomPrompt="1"/>
          </p:nvPr>
        </p:nvSpPr>
        <p:spPr>
          <a:xfrm>
            <a:off x="658812" y="3812206"/>
            <a:ext cx="1620838" cy="1296000"/>
          </a:xfrm>
          <a:prstGeom prst="rect">
            <a:avLst/>
          </a:prstGeom>
          <a:solidFill>
            <a:schemeClr val="bg1">
              <a:lumMod val="95000"/>
            </a:schemeClr>
          </a:solidFill>
        </p:spPr>
        <p:txBody>
          <a:bodyPr tIns="504000" anchor="ctr" anchorCtr="0">
            <a:normAutofit/>
          </a:bodyPr>
          <a:lstStyle>
            <a:lvl1pPr marL="0" indent="0" algn="ctr">
              <a:buFontTx/>
              <a:buNone/>
              <a:defRPr sz="1800"/>
            </a:lvl1pPr>
          </a:lstStyle>
          <a:p>
            <a:r>
              <a:rPr lang="en-GB" dirty="0"/>
              <a:t>Logo</a:t>
            </a:r>
          </a:p>
        </p:txBody>
      </p:sp>
      <p:sp>
        <p:nvSpPr>
          <p:cNvPr id="2" name="Footer Placeholder 1">
            <a:extLst>
              <a:ext uri="{FF2B5EF4-FFF2-40B4-BE49-F238E27FC236}">
                <a16:creationId xmlns:a16="http://schemas.microsoft.com/office/drawing/2014/main" id="{CBE32424-F879-449B-B586-2980530ED3EA}"/>
              </a:ext>
            </a:extLst>
          </p:cNvPr>
          <p:cNvSpPr>
            <a:spLocks noGrp="1"/>
          </p:cNvSpPr>
          <p:nvPr>
            <p:ph type="ftr" sz="quarter" idx="90"/>
          </p:nvPr>
        </p:nvSpPr>
        <p:spPr/>
        <p:txBody>
          <a:bodyPr/>
          <a:lstStyle/>
          <a:p>
            <a:endParaRPr lang="en-GB" dirty="0"/>
          </a:p>
        </p:txBody>
      </p:sp>
      <p:sp>
        <p:nvSpPr>
          <p:cNvPr id="4" name="Slide Number Placeholder 3">
            <a:extLst>
              <a:ext uri="{FF2B5EF4-FFF2-40B4-BE49-F238E27FC236}">
                <a16:creationId xmlns:a16="http://schemas.microsoft.com/office/drawing/2014/main" id="{D9E5C7A6-CA92-47C5-A090-A1AA6411F840}"/>
              </a:ext>
            </a:extLst>
          </p:cNvPr>
          <p:cNvSpPr>
            <a:spLocks noGrp="1"/>
          </p:cNvSpPr>
          <p:nvPr>
            <p:ph type="sldNum" sz="quarter" idx="91"/>
          </p:nvPr>
        </p:nvSpPr>
        <p:spPr/>
        <p:txBody>
          <a:bodyPr/>
          <a:lstStyle/>
          <a:p>
            <a:fld id="{1BE232AB-0B06-425F-9ADD-32A9A3D01189}" type="slidenum">
              <a:rPr lang="en-GB" smtClean="0"/>
              <a:pPr/>
              <a:t>‹#›</a:t>
            </a:fld>
            <a:endParaRPr lang="en-GB" dirty="0"/>
          </a:p>
        </p:txBody>
      </p:sp>
      <p:sp>
        <p:nvSpPr>
          <p:cNvPr id="16" name="Picture Placeholder 2">
            <a:extLst>
              <a:ext uri="{FF2B5EF4-FFF2-40B4-BE49-F238E27FC236}">
                <a16:creationId xmlns:a16="http://schemas.microsoft.com/office/drawing/2014/main" id="{4E5F37FC-1E52-4ADB-9749-D7275817B623}"/>
              </a:ext>
            </a:extLst>
          </p:cNvPr>
          <p:cNvSpPr>
            <a:spLocks noGrp="1"/>
          </p:cNvSpPr>
          <p:nvPr>
            <p:ph type="pic" sz="quarter" idx="92" hasCustomPrompt="1"/>
          </p:nvPr>
        </p:nvSpPr>
        <p:spPr>
          <a:xfrm>
            <a:off x="9906006" y="3812206"/>
            <a:ext cx="1620000" cy="1296000"/>
          </a:xfrm>
          <a:prstGeom prst="rect">
            <a:avLst/>
          </a:prstGeom>
          <a:solidFill>
            <a:schemeClr val="bg1">
              <a:lumMod val="95000"/>
            </a:schemeClr>
          </a:solidFill>
        </p:spPr>
        <p:txBody>
          <a:bodyPr tIns="504000" anchor="ctr" anchorCtr="0">
            <a:normAutofit/>
          </a:bodyPr>
          <a:lstStyle>
            <a:lvl1pPr marL="0" marR="0" indent="0" algn="ctr" defTabSz="914400" rtl="0" eaLnBrk="1" fontAlgn="auto" latinLnBrk="0" hangingPunct="1">
              <a:lnSpc>
                <a:spcPct val="90000"/>
              </a:lnSpc>
              <a:spcBef>
                <a:spcPts val="1000"/>
              </a:spcBef>
              <a:spcAft>
                <a:spcPts val="0"/>
              </a:spcAft>
              <a:buClrTx/>
              <a:buSzTx/>
              <a:buFontTx/>
              <a:buNone/>
              <a:tabLst/>
              <a:defRPr sz="1800"/>
            </a:lvl1pPr>
          </a:lstStyle>
          <a:p>
            <a:r>
              <a:rPr lang="en-GB" dirty="0"/>
              <a:t>Logo</a:t>
            </a:r>
          </a:p>
        </p:txBody>
      </p:sp>
      <p:sp>
        <p:nvSpPr>
          <p:cNvPr id="17" name="Picture Placeholder 2">
            <a:extLst>
              <a:ext uri="{FF2B5EF4-FFF2-40B4-BE49-F238E27FC236}">
                <a16:creationId xmlns:a16="http://schemas.microsoft.com/office/drawing/2014/main" id="{1CD22332-EF6C-44AE-82B5-52E7D5618C89}"/>
              </a:ext>
            </a:extLst>
          </p:cNvPr>
          <p:cNvSpPr>
            <a:spLocks noGrp="1"/>
          </p:cNvSpPr>
          <p:nvPr>
            <p:ph type="pic" sz="quarter" idx="93" hasCustomPrompt="1"/>
          </p:nvPr>
        </p:nvSpPr>
        <p:spPr>
          <a:xfrm>
            <a:off x="9906006" y="2277976"/>
            <a:ext cx="1620000" cy="1296000"/>
          </a:xfrm>
          <a:prstGeom prst="rect">
            <a:avLst/>
          </a:prstGeom>
          <a:solidFill>
            <a:schemeClr val="bg1">
              <a:lumMod val="95000"/>
            </a:schemeClr>
          </a:solidFill>
        </p:spPr>
        <p:txBody>
          <a:bodyPr tIns="504000" anchor="ctr" anchorCtr="0">
            <a:normAutofit/>
          </a:bodyPr>
          <a:lstStyle>
            <a:lvl1pPr marL="0" indent="0" algn="ctr">
              <a:buFontTx/>
              <a:buNone/>
              <a:defRPr sz="1800"/>
            </a:lvl1pPr>
          </a:lstStyle>
          <a:p>
            <a:r>
              <a:rPr lang="en-GB" dirty="0"/>
              <a:t>Logo</a:t>
            </a:r>
          </a:p>
        </p:txBody>
      </p:sp>
    </p:spTree>
    <p:extLst>
      <p:ext uri="{BB962C8B-B14F-4D97-AF65-F5344CB8AC3E}">
        <p14:creationId xmlns:p14="http://schemas.microsoft.com/office/powerpoint/2010/main" val="118019386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2 x images + captions">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035EABB-8A76-47B7-8380-C074F1F48FE0}"/>
              </a:ext>
            </a:extLst>
          </p:cNvPr>
          <p:cNvSpPr>
            <a:spLocks noGrp="1"/>
          </p:cNvSpPr>
          <p:nvPr>
            <p:ph type="title" hasCustomPrompt="1"/>
          </p:nvPr>
        </p:nvSpPr>
        <p:spPr>
          <a:xfrm>
            <a:off x="658811" y="657225"/>
            <a:ext cx="5319714" cy="532800"/>
          </a:xfrm>
        </p:spPr>
        <p:txBody>
          <a:bodyPr/>
          <a:lstStyle/>
          <a:p>
            <a:r>
              <a:rPr lang="en-GB" dirty="0"/>
              <a:t>Slide title</a:t>
            </a:r>
          </a:p>
        </p:txBody>
      </p:sp>
      <p:sp>
        <p:nvSpPr>
          <p:cNvPr id="11" name="Picture Placeholder 16">
            <a:extLst>
              <a:ext uri="{FF2B5EF4-FFF2-40B4-BE49-F238E27FC236}">
                <a16:creationId xmlns:a16="http://schemas.microsoft.com/office/drawing/2014/main" id="{3B17FFEE-D7A4-4855-A18E-9969456E643B}"/>
              </a:ext>
            </a:extLst>
          </p:cNvPr>
          <p:cNvSpPr>
            <a:spLocks noGrp="1"/>
          </p:cNvSpPr>
          <p:nvPr>
            <p:ph type="pic" sz="quarter" idx="13" hasCustomPrompt="1"/>
          </p:nvPr>
        </p:nvSpPr>
        <p:spPr>
          <a:xfrm>
            <a:off x="658798" y="1810800"/>
            <a:ext cx="5320800" cy="3024000"/>
          </a:xfrm>
          <a:prstGeom prst="rect">
            <a:avLst/>
          </a:prstGeom>
          <a:solidFill>
            <a:schemeClr val="bg1">
              <a:lumMod val="95000"/>
            </a:schemeClr>
          </a:solidFill>
        </p:spPr>
        <p:txBody>
          <a:bodyPr tIns="504000" anchor="ctr" anchorCtr="0">
            <a:normAutofit/>
          </a:bodyPr>
          <a:lstStyle>
            <a:lvl1pPr marL="0" indent="0" algn="ctr">
              <a:lnSpc>
                <a:spcPct val="80000"/>
              </a:lnSpc>
              <a:spcAft>
                <a:spcPts val="0"/>
              </a:spcAft>
              <a:buFontTx/>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8" name="Picture Placeholder 16">
            <a:extLst>
              <a:ext uri="{FF2B5EF4-FFF2-40B4-BE49-F238E27FC236}">
                <a16:creationId xmlns:a16="http://schemas.microsoft.com/office/drawing/2014/main" id="{7CB25805-C566-44A1-98AB-CECD25417C63}"/>
              </a:ext>
            </a:extLst>
          </p:cNvPr>
          <p:cNvSpPr>
            <a:spLocks noGrp="1"/>
          </p:cNvSpPr>
          <p:nvPr>
            <p:ph type="pic" sz="quarter" idx="15" hasCustomPrompt="1"/>
          </p:nvPr>
        </p:nvSpPr>
        <p:spPr>
          <a:xfrm>
            <a:off x="6210300" y="1810800"/>
            <a:ext cx="5320800" cy="3024000"/>
          </a:xfrm>
          <a:prstGeom prst="rect">
            <a:avLst/>
          </a:prstGeom>
          <a:solidFill>
            <a:schemeClr val="bg1">
              <a:lumMod val="95000"/>
            </a:schemeClr>
          </a:solidFill>
        </p:spPr>
        <p:txBody>
          <a:bodyPr tIns="504000" anchor="ctr" anchorCtr="0">
            <a:normAutofit/>
          </a:bodyPr>
          <a:lstStyle>
            <a:lvl1pPr marL="0" indent="0" algn="ctr">
              <a:lnSpc>
                <a:spcPct val="80000"/>
              </a:lnSpc>
              <a:spcAft>
                <a:spcPts val="0"/>
              </a:spcAft>
              <a:buFontTx/>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2" name="Footer Placeholder 1">
            <a:extLst>
              <a:ext uri="{FF2B5EF4-FFF2-40B4-BE49-F238E27FC236}">
                <a16:creationId xmlns:a16="http://schemas.microsoft.com/office/drawing/2014/main" id="{6674055C-F3A6-40AD-8C7B-A449B8CB9671}"/>
              </a:ext>
            </a:extLst>
          </p:cNvPr>
          <p:cNvSpPr>
            <a:spLocks noGrp="1"/>
          </p:cNvSpPr>
          <p:nvPr>
            <p:ph type="ftr" sz="quarter" idx="27"/>
          </p:nvPr>
        </p:nvSpPr>
        <p:spPr/>
        <p:txBody>
          <a:bodyPr/>
          <a:lstStyle/>
          <a:p>
            <a:endParaRPr lang="en-GB" dirty="0"/>
          </a:p>
        </p:txBody>
      </p:sp>
      <p:sp>
        <p:nvSpPr>
          <p:cNvPr id="3" name="Slide Number Placeholder 2">
            <a:extLst>
              <a:ext uri="{FF2B5EF4-FFF2-40B4-BE49-F238E27FC236}">
                <a16:creationId xmlns:a16="http://schemas.microsoft.com/office/drawing/2014/main" id="{B14FD4DE-7E00-4C85-8E46-386DA1F1C929}"/>
              </a:ext>
            </a:extLst>
          </p:cNvPr>
          <p:cNvSpPr>
            <a:spLocks noGrp="1"/>
          </p:cNvSpPr>
          <p:nvPr>
            <p:ph type="sldNum" sz="quarter" idx="28"/>
          </p:nvPr>
        </p:nvSpPr>
        <p:spPr/>
        <p:txBody>
          <a:bodyPr/>
          <a:lstStyle/>
          <a:p>
            <a:fld id="{1BE232AB-0B06-425F-9ADD-32A9A3D01189}" type="slidenum">
              <a:rPr lang="en-GB" smtClean="0"/>
              <a:pPr/>
              <a:t>‹#›</a:t>
            </a:fld>
            <a:endParaRPr lang="en-GB" dirty="0"/>
          </a:p>
        </p:txBody>
      </p:sp>
      <p:sp>
        <p:nvSpPr>
          <p:cNvPr id="9" name="Text Placeholder 8">
            <a:extLst>
              <a:ext uri="{FF2B5EF4-FFF2-40B4-BE49-F238E27FC236}">
                <a16:creationId xmlns:a16="http://schemas.microsoft.com/office/drawing/2014/main" id="{383B3D30-F395-4C26-848C-CFE4BEE5ECD3}"/>
              </a:ext>
            </a:extLst>
          </p:cNvPr>
          <p:cNvSpPr>
            <a:spLocks noGrp="1"/>
          </p:cNvSpPr>
          <p:nvPr>
            <p:ph type="body" sz="quarter" idx="59" hasCustomPrompt="1"/>
          </p:nvPr>
        </p:nvSpPr>
        <p:spPr>
          <a:xfrm>
            <a:off x="658812" y="5040000"/>
            <a:ext cx="5317087" cy="244800"/>
          </a:xfrm>
        </p:spPr>
        <p:txBody>
          <a:bodyPr/>
          <a:lstStyle>
            <a:lvl1pPr>
              <a:buNone/>
              <a:defRPr sz="1600" b="1">
                <a:solidFill>
                  <a:schemeClr val="accent1"/>
                </a:solidFill>
                <a:latin typeface="Arial" panose="020B0604020202020204" pitchFamily="34" charset="0"/>
                <a:cs typeface="Arial" panose="020B0604020202020204" pitchFamily="34" charset="0"/>
              </a:defRPr>
            </a:lvl1pPr>
          </a:lstStyle>
          <a:p>
            <a:pPr lvl="0"/>
            <a:r>
              <a:rPr lang="en-GB" dirty="0"/>
              <a:t>Optional heading</a:t>
            </a:r>
          </a:p>
        </p:txBody>
      </p:sp>
      <p:sp>
        <p:nvSpPr>
          <p:cNvPr id="12" name="Text Placeholder 11">
            <a:extLst>
              <a:ext uri="{FF2B5EF4-FFF2-40B4-BE49-F238E27FC236}">
                <a16:creationId xmlns:a16="http://schemas.microsoft.com/office/drawing/2014/main" id="{DE530581-03A9-48E4-9AAF-E37B29393474}"/>
              </a:ext>
            </a:extLst>
          </p:cNvPr>
          <p:cNvSpPr>
            <a:spLocks noGrp="1"/>
          </p:cNvSpPr>
          <p:nvPr>
            <p:ph type="body" sz="quarter" idx="60" hasCustomPrompt="1"/>
          </p:nvPr>
        </p:nvSpPr>
        <p:spPr>
          <a:xfrm>
            <a:off x="6227242" y="5040000"/>
            <a:ext cx="5305946" cy="244800"/>
          </a:xfrm>
        </p:spPr>
        <p:txBody>
          <a:bodyPr/>
          <a:lstStyle>
            <a:lvl1pPr>
              <a:buNone/>
              <a:defRPr sz="1600" b="1">
                <a:solidFill>
                  <a:schemeClr val="accent1"/>
                </a:solidFill>
                <a:latin typeface="Arial" panose="020B0604020202020204" pitchFamily="34" charset="0"/>
                <a:cs typeface="Arial" panose="020B0604020202020204" pitchFamily="34" charset="0"/>
              </a:defRPr>
            </a:lvl1pPr>
          </a:lstStyle>
          <a:p>
            <a:pPr lvl="0"/>
            <a:r>
              <a:rPr lang="en-GB" dirty="0"/>
              <a:t>Optional heading</a:t>
            </a:r>
          </a:p>
        </p:txBody>
      </p:sp>
      <p:sp>
        <p:nvSpPr>
          <p:cNvPr id="20" name="Subtitle 2">
            <a:extLst>
              <a:ext uri="{FF2B5EF4-FFF2-40B4-BE49-F238E27FC236}">
                <a16:creationId xmlns:a16="http://schemas.microsoft.com/office/drawing/2014/main" id="{A70D1E54-FE93-45E6-8BEA-11333E53EF82}"/>
              </a:ext>
            </a:extLst>
          </p:cNvPr>
          <p:cNvSpPr>
            <a:spLocks noGrp="1"/>
          </p:cNvSpPr>
          <p:nvPr>
            <p:ph type="subTitle" idx="1" hasCustomPrompt="1"/>
          </p:nvPr>
        </p:nvSpPr>
        <p:spPr>
          <a:xfrm>
            <a:off x="658811" y="1306800"/>
            <a:ext cx="5319714" cy="246221"/>
          </a:xfrm>
        </p:spPr>
        <p:txBody>
          <a:bodyPr lIns="0" tIns="0" rIns="0" bIns="0">
            <a:noAutofit/>
          </a:bodyPr>
          <a:lstStyle>
            <a:lvl1pPr marL="0" indent="0" algn="l">
              <a:buNone/>
              <a:defRPr lang="en-GB" sz="1600" b="1" kern="1200" dirty="0">
                <a:solidFill>
                  <a:schemeClr val="accent1"/>
                </a:solidFill>
                <a:latin typeface="Arial" panose="020B0604020202020204" pitchFamily="34" charset="0"/>
                <a:ea typeface="+mn-ea"/>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100000"/>
              </a:lnSpc>
              <a:spcBef>
                <a:spcPts val="1000"/>
              </a:spcBef>
              <a:buFontTx/>
              <a:buNone/>
            </a:pPr>
            <a:r>
              <a:rPr lang="en-GB" dirty="0"/>
              <a:t>Optional heading</a:t>
            </a:r>
          </a:p>
        </p:txBody>
      </p:sp>
      <p:sp>
        <p:nvSpPr>
          <p:cNvPr id="7" name="Text Placeholder 6">
            <a:extLst>
              <a:ext uri="{FF2B5EF4-FFF2-40B4-BE49-F238E27FC236}">
                <a16:creationId xmlns:a16="http://schemas.microsoft.com/office/drawing/2014/main" id="{F08F2C19-994C-4A54-B085-4E6DE5A98924}"/>
              </a:ext>
            </a:extLst>
          </p:cNvPr>
          <p:cNvSpPr>
            <a:spLocks noGrp="1"/>
          </p:cNvSpPr>
          <p:nvPr>
            <p:ph type="body" sz="quarter" idx="62" hasCustomPrompt="1"/>
          </p:nvPr>
        </p:nvSpPr>
        <p:spPr>
          <a:xfrm>
            <a:off x="658813" y="5544000"/>
            <a:ext cx="5317087" cy="619902"/>
          </a:xfrm>
        </p:spPr>
        <p:txBody>
          <a:bodyPr/>
          <a:lstStyle>
            <a:lvl1pPr>
              <a:defRPr sz="1600"/>
            </a:lvl1pPr>
            <a:lvl2pPr>
              <a:defRPr sz="1600"/>
            </a:lvl2pPr>
            <a:lvl3pPr>
              <a:defRPr sz="1600"/>
            </a:lvl3pPr>
            <a:lvl4pPr>
              <a:defRPr sz="1600"/>
            </a:lvl4pPr>
            <a:lvl5pPr>
              <a:defRPr sz="2400"/>
            </a:lvl5pPr>
          </a:lstStyle>
          <a:p>
            <a:pPr lvl="0"/>
            <a:r>
              <a:rPr lang="en-GB" dirty="0"/>
              <a:t>16pt supporting copy approx. 25 words</a:t>
            </a:r>
          </a:p>
        </p:txBody>
      </p:sp>
      <p:sp>
        <p:nvSpPr>
          <p:cNvPr id="13" name="Text Placeholder 12">
            <a:extLst>
              <a:ext uri="{FF2B5EF4-FFF2-40B4-BE49-F238E27FC236}">
                <a16:creationId xmlns:a16="http://schemas.microsoft.com/office/drawing/2014/main" id="{6D25AD45-561D-4EBF-98EE-F40FC34DD068}"/>
              </a:ext>
            </a:extLst>
          </p:cNvPr>
          <p:cNvSpPr>
            <a:spLocks noGrp="1"/>
          </p:cNvSpPr>
          <p:nvPr>
            <p:ph type="body" sz="quarter" idx="63" hasCustomPrompt="1"/>
          </p:nvPr>
        </p:nvSpPr>
        <p:spPr>
          <a:xfrm>
            <a:off x="6211270" y="5544000"/>
            <a:ext cx="5321917" cy="621850"/>
          </a:xfrm>
        </p:spPr>
        <p:txBody>
          <a:bodyPr/>
          <a:lstStyle>
            <a:lvl1pPr>
              <a:defRPr sz="1600"/>
            </a:lvl1pPr>
            <a:lvl2pPr>
              <a:defRPr sz="1600"/>
            </a:lvl2pPr>
            <a:lvl3pPr>
              <a:defRPr sz="1600"/>
            </a:lvl3pPr>
            <a:lvl4pPr>
              <a:defRPr sz="1600"/>
            </a:lvl4pPr>
            <a:lvl5pPr>
              <a:defRPr sz="2400"/>
            </a:lvl5pPr>
          </a:lstStyle>
          <a:p>
            <a:pPr lvl="0"/>
            <a:r>
              <a:rPr lang="en-GB" dirty="0"/>
              <a:t>16pt supporting copy approx. 25 words</a:t>
            </a:r>
          </a:p>
        </p:txBody>
      </p:sp>
      <p:sp>
        <p:nvSpPr>
          <p:cNvPr id="14" name="Copyright">
            <a:extLst>
              <a:ext uri="{FF2B5EF4-FFF2-40B4-BE49-F238E27FC236}">
                <a16:creationId xmlns:a16="http://schemas.microsoft.com/office/drawing/2014/main" id="{5483EB19-998C-4763-8E8E-E11ED37F0FB8}"/>
              </a:ext>
            </a:extLst>
          </p:cNvPr>
          <p:cNvSpPr>
            <a:spLocks noGrp="1"/>
          </p:cNvSpPr>
          <p:nvPr>
            <p:ph type="body" sz="quarter" idx="29" hasCustomPrompt="1"/>
          </p:nvPr>
        </p:nvSpPr>
        <p:spPr>
          <a:xfrm rot="16200000">
            <a:off x="9883356" y="3207497"/>
            <a:ext cx="288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
        <p:nvSpPr>
          <p:cNvPr id="15" name="Copyright">
            <a:extLst>
              <a:ext uri="{FF2B5EF4-FFF2-40B4-BE49-F238E27FC236}">
                <a16:creationId xmlns:a16="http://schemas.microsoft.com/office/drawing/2014/main" id="{50EF55B1-84B6-47C6-A9DD-73DF3C7CB8DB}"/>
              </a:ext>
            </a:extLst>
          </p:cNvPr>
          <p:cNvSpPr>
            <a:spLocks noGrp="1"/>
          </p:cNvSpPr>
          <p:nvPr>
            <p:ph type="body" sz="quarter" idx="30" hasCustomPrompt="1"/>
          </p:nvPr>
        </p:nvSpPr>
        <p:spPr>
          <a:xfrm rot="16200000">
            <a:off x="4332636" y="3207497"/>
            <a:ext cx="288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Tree>
    <p:extLst>
      <p:ext uri="{BB962C8B-B14F-4D97-AF65-F5344CB8AC3E}">
        <p14:creationId xmlns:p14="http://schemas.microsoft.com/office/powerpoint/2010/main" val="342928021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3 x images + captions">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035EABB-8A76-47B7-8380-C074F1F48FE0}"/>
              </a:ext>
            </a:extLst>
          </p:cNvPr>
          <p:cNvSpPr>
            <a:spLocks noGrp="1"/>
          </p:cNvSpPr>
          <p:nvPr>
            <p:ph type="title" hasCustomPrompt="1"/>
          </p:nvPr>
        </p:nvSpPr>
        <p:spPr>
          <a:xfrm>
            <a:off x="658811" y="657225"/>
            <a:ext cx="5319714" cy="532800"/>
          </a:xfrm>
        </p:spPr>
        <p:txBody>
          <a:bodyPr/>
          <a:lstStyle/>
          <a:p>
            <a:r>
              <a:rPr lang="en-GB" dirty="0"/>
              <a:t>Slide title</a:t>
            </a:r>
          </a:p>
        </p:txBody>
      </p:sp>
      <p:sp>
        <p:nvSpPr>
          <p:cNvPr id="11" name="Picture Placeholder 16">
            <a:extLst>
              <a:ext uri="{FF2B5EF4-FFF2-40B4-BE49-F238E27FC236}">
                <a16:creationId xmlns:a16="http://schemas.microsoft.com/office/drawing/2014/main" id="{3B17FFEE-D7A4-4855-A18E-9969456E643B}"/>
              </a:ext>
            </a:extLst>
          </p:cNvPr>
          <p:cNvSpPr>
            <a:spLocks noGrp="1"/>
          </p:cNvSpPr>
          <p:nvPr>
            <p:ph type="pic" sz="quarter" idx="13" hasCustomPrompt="1"/>
          </p:nvPr>
        </p:nvSpPr>
        <p:spPr>
          <a:xfrm>
            <a:off x="658800" y="1811338"/>
            <a:ext cx="3470400" cy="2160000"/>
          </a:xfrm>
          <a:prstGeom prst="rect">
            <a:avLst/>
          </a:prstGeom>
          <a:solidFill>
            <a:schemeClr val="bg1">
              <a:lumMod val="95000"/>
            </a:schemeClr>
          </a:solidFill>
        </p:spPr>
        <p:txBody>
          <a:bodyPr tIns="504000" anchor="ctr" anchorCtr="0">
            <a:normAutofit/>
          </a:bodyPr>
          <a:lstStyle>
            <a:lvl1pPr marL="0" indent="0" algn="ctr">
              <a:lnSpc>
                <a:spcPct val="80000"/>
              </a:lnSpc>
              <a:spcAft>
                <a:spcPts val="0"/>
              </a:spcAft>
              <a:buFontTx/>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8" name="Picture Placeholder 16">
            <a:extLst>
              <a:ext uri="{FF2B5EF4-FFF2-40B4-BE49-F238E27FC236}">
                <a16:creationId xmlns:a16="http://schemas.microsoft.com/office/drawing/2014/main" id="{7CB25805-C566-44A1-98AB-CECD25417C63}"/>
              </a:ext>
            </a:extLst>
          </p:cNvPr>
          <p:cNvSpPr>
            <a:spLocks noGrp="1"/>
          </p:cNvSpPr>
          <p:nvPr>
            <p:ph type="pic" sz="quarter" idx="15" hasCustomPrompt="1"/>
          </p:nvPr>
        </p:nvSpPr>
        <p:spPr>
          <a:xfrm>
            <a:off x="4359214" y="1811338"/>
            <a:ext cx="3471986" cy="2160000"/>
          </a:xfrm>
          <a:prstGeom prst="rect">
            <a:avLst/>
          </a:prstGeom>
          <a:solidFill>
            <a:schemeClr val="bg1">
              <a:lumMod val="95000"/>
            </a:schemeClr>
          </a:solidFill>
        </p:spPr>
        <p:txBody>
          <a:bodyPr tIns="504000" anchor="ctr" anchorCtr="0">
            <a:normAutofit/>
          </a:bodyPr>
          <a:lstStyle>
            <a:lvl1pPr marL="0" indent="0" algn="ctr">
              <a:lnSpc>
                <a:spcPct val="80000"/>
              </a:lnSpc>
              <a:spcAft>
                <a:spcPts val="0"/>
              </a:spcAft>
              <a:buFontTx/>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2" name="Footer Placeholder 1">
            <a:extLst>
              <a:ext uri="{FF2B5EF4-FFF2-40B4-BE49-F238E27FC236}">
                <a16:creationId xmlns:a16="http://schemas.microsoft.com/office/drawing/2014/main" id="{6674055C-F3A6-40AD-8C7B-A449B8CB9671}"/>
              </a:ext>
            </a:extLst>
          </p:cNvPr>
          <p:cNvSpPr>
            <a:spLocks noGrp="1"/>
          </p:cNvSpPr>
          <p:nvPr>
            <p:ph type="ftr" sz="quarter" idx="27"/>
          </p:nvPr>
        </p:nvSpPr>
        <p:spPr/>
        <p:txBody>
          <a:bodyPr/>
          <a:lstStyle/>
          <a:p>
            <a:endParaRPr lang="en-GB" dirty="0"/>
          </a:p>
        </p:txBody>
      </p:sp>
      <p:sp>
        <p:nvSpPr>
          <p:cNvPr id="3" name="Slide Number Placeholder 2">
            <a:extLst>
              <a:ext uri="{FF2B5EF4-FFF2-40B4-BE49-F238E27FC236}">
                <a16:creationId xmlns:a16="http://schemas.microsoft.com/office/drawing/2014/main" id="{B14FD4DE-7E00-4C85-8E46-386DA1F1C929}"/>
              </a:ext>
            </a:extLst>
          </p:cNvPr>
          <p:cNvSpPr>
            <a:spLocks noGrp="1"/>
          </p:cNvSpPr>
          <p:nvPr>
            <p:ph type="sldNum" sz="quarter" idx="28"/>
          </p:nvPr>
        </p:nvSpPr>
        <p:spPr/>
        <p:txBody>
          <a:bodyPr/>
          <a:lstStyle/>
          <a:p>
            <a:fld id="{1BE232AB-0B06-425F-9ADD-32A9A3D01189}" type="slidenum">
              <a:rPr lang="en-GB" smtClean="0"/>
              <a:pPr/>
              <a:t>‹#›</a:t>
            </a:fld>
            <a:endParaRPr lang="en-GB" dirty="0"/>
          </a:p>
        </p:txBody>
      </p:sp>
      <p:sp>
        <p:nvSpPr>
          <p:cNvPr id="6" name="Picture Placeholder 5">
            <a:extLst>
              <a:ext uri="{FF2B5EF4-FFF2-40B4-BE49-F238E27FC236}">
                <a16:creationId xmlns:a16="http://schemas.microsoft.com/office/drawing/2014/main" id="{5A16D669-4A5E-45DD-9A09-E41F19F2233C}"/>
              </a:ext>
            </a:extLst>
          </p:cNvPr>
          <p:cNvSpPr>
            <a:spLocks noGrp="1"/>
          </p:cNvSpPr>
          <p:nvPr>
            <p:ph type="pic" sz="quarter" idx="29" hasCustomPrompt="1"/>
          </p:nvPr>
        </p:nvSpPr>
        <p:spPr>
          <a:xfrm>
            <a:off x="8062913" y="1811338"/>
            <a:ext cx="3470275" cy="2160000"/>
          </a:xfrm>
          <a:solidFill>
            <a:schemeClr val="bg1">
              <a:lumMod val="95000"/>
            </a:schemeClr>
          </a:solidFill>
        </p:spPr>
        <p:txBody>
          <a:bodyPr tIns="504000" anchor="ctr"/>
          <a:lstStyle>
            <a:lvl1pPr algn="ctr">
              <a:lnSpc>
                <a:spcPct val="80000"/>
              </a:lnSpc>
              <a:spcAft>
                <a:spcPts val="0"/>
              </a:spcAft>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9" name="Text Placeholder 8">
            <a:extLst>
              <a:ext uri="{FF2B5EF4-FFF2-40B4-BE49-F238E27FC236}">
                <a16:creationId xmlns:a16="http://schemas.microsoft.com/office/drawing/2014/main" id="{383B3D30-F395-4C26-848C-CFE4BEE5ECD3}"/>
              </a:ext>
            </a:extLst>
          </p:cNvPr>
          <p:cNvSpPr>
            <a:spLocks noGrp="1"/>
          </p:cNvSpPr>
          <p:nvPr>
            <p:ph type="body" sz="quarter" idx="59" hasCustomPrompt="1"/>
          </p:nvPr>
        </p:nvSpPr>
        <p:spPr>
          <a:xfrm>
            <a:off x="658812" y="4176000"/>
            <a:ext cx="3468687" cy="244800"/>
          </a:xfrm>
        </p:spPr>
        <p:txBody>
          <a:bodyPr/>
          <a:lstStyle>
            <a:lvl1pPr>
              <a:buNone/>
              <a:defRPr sz="1600" b="1">
                <a:solidFill>
                  <a:schemeClr val="accent1"/>
                </a:solidFill>
                <a:latin typeface="Arial" panose="020B0604020202020204" pitchFamily="34" charset="0"/>
                <a:cs typeface="Arial" panose="020B0604020202020204" pitchFamily="34" charset="0"/>
              </a:defRPr>
            </a:lvl1pPr>
          </a:lstStyle>
          <a:p>
            <a:pPr lvl="0"/>
            <a:r>
              <a:rPr lang="en-GB" dirty="0"/>
              <a:t>Optional heading</a:t>
            </a:r>
          </a:p>
        </p:txBody>
      </p:sp>
      <p:sp>
        <p:nvSpPr>
          <p:cNvPr id="12" name="Text Placeholder 11">
            <a:extLst>
              <a:ext uri="{FF2B5EF4-FFF2-40B4-BE49-F238E27FC236}">
                <a16:creationId xmlns:a16="http://schemas.microsoft.com/office/drawing/2014/main" id="{DE530581-03A9-48E4-9AAF-E37B29393474}"/>
              </a:ext>
            </a:extLst>
          </p:cNvPr>
          <p:cNvSpPr>
            <a:spLocks noGrp="1"/>
          </p:cNvSpPr>
          <p:nvPr>
            <p:ph type="body" sz="quarter" idx="60" hasCustomPrompt="1"/>
          </p:nvPr>
        </p:nvSpPr>
        <p:spPr>
          <a:xfrm>
            <a:off x="4359152" y="4176000"/>
            <a:ext cx="3471986" cy="244800"/>
          </a:xfrm>
        </p:spPr>
        <p:txBody>
          <a:bodyPr/>
          <a:lstStyle>
            <a:lvl1pPr>
              <a:buNone/>
              <a:defRPr sz="1600" b="1">
                <a:solidFill>
                  <a:schemeClr val="accent1"/>
                </a:solidFill>
                <a:latin typeface="Arial" panose="020B0604020202020204" pitchFamily="34" charset="0"/>
                <a:cs typeface="Arial" panose="020B0604020202020204" pitchFamily="34" charset="0"/>
              </a:defRPr>
            </a:lvl1pPr>
          </a:lstStyle>
          <a:p>
            <a:pPr lvl="0"/>
            <a:r>
              <a:rPr lang="en-GB" dirty="0"/>
              <a:t>Optional heading</a:t>
            </a:r>
          </a:p>
        </p:txBody>
      </p:sp>
      <p:sp>
        <p:nvSpPr>
          <p:cNvPr id="19" name="Text Placeholder 18">
            <a:extLst>
              <a:ext uri="{FF2B5EF4-FFF2-40B4-BE49-F238E27FC236}">
                <a16:creationId xmlns:a16="http://schemas.microsoft.com/office/drawing/2014/main" id="{C09E325F-4F07-4809-BB43-50F8B0E4233E}"/>
              </a:ext>
            </a:extLst>
          </p:cNvPr>
          <p:cNvSpPr>
            <a:spLocks noGrp="1"/>
          </p:cNvSpPr>
          <p:nvPr>
            <p:ph type="body" sz="quarter" idx="61" hasCustomPrompt="1"/>
          </p:nvPr>
        </p:nvSpPr>
        <p:spPr>
          <a:xfrm>
            <a:off x="8062913" y="4176000"/>
            <a:ext cx="3468687" cy="296862"/>
          </a:xfrm>
        </p:spPr>
        <p:txBody>
          <a:bodyPr/>
          <a:lstStyle>
            <a:lvl1pPr>
              <a:buNone/>
              <a:defRPr sz="1600" b="1">
                <a:solidFill>
                  <a:schemeClr val="accent1"/>
                </a:solidFill>
                <a:latin typeface="Arial" panose="020B0604020202020204" pitchFamily="34" charset="0"/>
                <a:cs typeface="Arial" panose="020B0604020202020204" pitchFamily="34" charset="0"/>
              </a:defRPr>
            </a:lvl1pPr>
          </a:lstStyle>
          <a:p>
            <a:pPr lvl="0"/>
            <a:r>
              <a:rPr lang="en-GB" dirty="0"/>
              <a:t>Optional heading</a:t>
            </a:r>
          </a:p>
        </p:txBody>
      </p:sp>
      <p:sp>
        <p:nvSpPr>
          <p:cNvPr id="20" name="Subtitle 2">
            <a:extLst>
              <a:ext uri="{FF2B5EF4-FFF2-40B4-BE49-F238E27FC236}">
                <a16:creationId xmlns:a16="http://schemas.microsoft.com/office/drawing/2014/main" id="{A70D1E54-FE93-45E6-8BEA-11333E53EF82}"/>
              </a:ext>
            </a:extLst>
          </p:cNvPr>
          <p:cNvSpPr>
            <a:spLocks noGrp="1"/>
          </p:cNvSpPr>
          <p:nvPr>
            <p:ph type="subTitle" idx="1" hasCustomPrompt="1"/>
          </p:nvPr>
        </p:nvSpPr>
        <p:spPr>
          <a:xfrm>
            <a:off x="658811" y="1306800"/>
            <a:ext cx="5319714" cy="246221"/>
          </a:xfrm>
        </p:spPr>
        <p:txBody>
          <a:bodyPr lIns="0" tIns="0" rIns="0" bIns="0">
            <a:noAutofit/>
          </a:bodyPr>
          <a:lstStyle>
            <a:lvl1pPr marL="0" indent="0" algn="l">
              <a:buNone/>
              <a:defRPr lang="en-GB" sz="1600" b="1" kern="1200" dirty="0">
                <a:solidFill>
                  <a:schemeClr val="accent1"/>
                </a:solidFill>
                <a:latin typeface="Arial" panose="020B0604020202020204" pitchFamily="34" charset="0"/>
                <a:ea typeface="+mn-ea"/>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100000"/>
              </a:lnSpc>
              <a:spcBef>
                <a:spcPts val="1000"/>
              </a:spcBef>
              <a:buFontTx/>
              <a:buNone/>
            </a:pPr>
            <a:r>
              <a:rPr lang="en-GB" dirty="0"/>
              <a:t>Optional heading</a:t>
            </a:r>
          </a:p>
        </p:txBody>
      </p:sp>
      <p:sp>
        <p:nvSpPr>
          <p:cNvPr id="7" name="Text Placeholder 6">
            <a:extLst>
              <a:ext uri="{FF2B5EF4-FFF2-40B4-BE49-F238E27FC236}">
                <a16:creationId xmlns:a16="http://schemas.microsoft.com/office/drawing/2014/main" id="{F08F2C19-994C-4A54-B085-4E6DE5A98924}"/>
              </a:ext>
            </a:extLst>
          </p:cNvPr>
          <p:cNvSpPr>
            <a:spLocks noGrp="1"/>
          </p:cNvSpPr>
          <p:nvPr>
            <p:ph type="body" sz="quarter" idx="62" hasCustomPrompt="1"/>
          </p:nvPr>
        </p:nvSpPr>
        <p:spPr>
          <a:xfrm>
            <a:off x="658814" y="4680001"/>
            <a:ext cx="3468686" cy="1481193"/>
          </a:xfrm>
        </p:spPr>
        <p:txBody>
          <a:bodyPr/>
          <a:lstStyle>
            <a:lvl1pPr>
              <a:defRPr sz="1600"/>
            </a:lvl1pPr>
            <a:lvl2pPr>
              <a:defRPr sz="1600"/>
            </a:lvl2pPr>
            <a:lvl3pPr>
              <a:defRPr sz="1600"/>
            </a:lvl3pPr>
            <a:lvl4pPr>
              <a:defRPr sz="1600">
                <a:solidFill>
                  <a:schemeClr val="accent1"/>
                </a:solidFill>
              </a:defRPr>
            </a:lvl4pPr>
            <a:lvl5pPr>
              <a:defRPr sz="2400"/>
            </a:lvl5pPr>
          </a:lstStyle>
          <a:p>
            <a:pPr lvl="0"/>
            <a:r>
              <a:rPr lang="en-GB" dirty="0"/>
              <a:t>16pt supporting copy approx. 25 words</a:t>
            </a:r>
          </a:p>
        </p:txBody>
      </p:sp>
      <p:sp>
        <p:nvSpPr>
          <p:cNvPr id="13" name="Text Placeholder 12">
            <a:extLst>
              <a:ext uri="{FF2B5EF4-FFF2-40B4-BE49-F238E27FC236}">
                <a16:creationId xmlns:a16="http://schemas.microsoft.com/office/drawing/2014/main" id="{6D25AD45-561D-4EBF-98EE-F40FC34DD068}"/>
              </a:ext>
            </a:extLst>
          </p:cNvPr>
          <p:cNvSpPr>
            <a:spLocks noGrp="1"/>
          </p:cNvSpPr>
          <p:nvPr>
            <p:ph type="body" sz="quarter" idx="63" hasCustomPrompt="1"/>
          </p:nvPr>
        </p:nvSpPr>
        <p:spPr>
          <a:xfrm>
            <a:off x="4356101" y="4680000"/>
            <a:ext cx="3473450" cy="1485849"/>
          </a:xfrm>
        </p:spPr>
        <p:txBody>
          <a:bodyPr/>
          <a:lstStyle>
            <a:lvl1pPr>
              <a:defRPr sz="1600"/>
            </a:lvl1pPr>
            <a:lvl2pPr>
              <a:defRPr sz="1600"/>
            </a:lvl2pPr>
            <a:lvl3pPr>
              <a:defRPr sz="1600"/>
            </a:lvl3pPr>
            <a:lvl4pPr>
              <a:defRPr sz="1600">
                <a:solidFill>
                  <a:schemeClr val="accent1"/>
                </a:solidFill>
              </a:defRPr>
            </a:lvl4pPr>
            <a:lvl5pPr>
              <a:defRPr sz="2400"/>
            </a:lvl5pPr>
          </a:lstStyle>
          <a:p>
            <a:pPr lvl="0"/>
            <a:r>
              <a:rPr lang="en-GB" dirty="0"/>
              <a:t>16pt supporting copy approx. 25 words</a:t>
            </a:r>
          </a:p>
        </p:txBody>
      </p:sp>
      <p:sp>
        <p:nvSpPr>
          <p:cNvPr id="18" name="Text Placeholder 17">
            <a:extLst>
              <a:ext uri="{FF2B5EF4-FFF2-40B4-BE49-F238E27FC236}">
                <a16:creationId xmlns:a16="http://schemas.microsoft.com/office/drawing/2014/main" id="{320FCD5C-2603-45AC-B9CD-4E151FE012BD}"/>
              </a:ext>
            </a:extLst>
          </p:cNvPr>
          <p:cNvSpPr>
            <a:spLocks noGrp="1"/>
          </p:cNvSpPr>
          <p:nvPr>
            <p:ph type="body" sz="quarter" idx="64" hasCustomPrompt="1"/>
          </p:nvPr>
        </p:nvSpPr>
        <p:spPr>
          <a:xfrm>
            <a:off x="8059738" y="4680000"/>
            <a:ext cx="3473450" cy="1485850"/>
          </a:xfrm>
        </p:spPr>
        <p:txBody>
          <a:bodyPr/>
          <a:lstStyle>
            <a:lvl1pPr>
              <a:defRPr sz="1600"/>
            </a:lvl1pPr>
            <a:lvl2pPr>
              <a:defRPr sz="1600"/>
            </a:lvl2pPr>
            <a:lvl3pPr>
              <a:defRPr sz="1600"/>
            </a:lvl3pPr>
            <a:lvl4pPr>
              <a:defRPr sz="1600">
                <a:solidFill>
                  <a:schemeClr val="accent1"/>
                </a:solidFill>
              </a:defRPr>
            </a:lvl4pPr>
            <a:lvl5pPr>
              <a:defRPr sz="2400"/>
            </a:lvl5pPr>
          </a:lstStyle>
          <a:p>
            <a:pPr lvl="0"/>
            <a:r>
              <a:rPr lang="en-GB" dirty="0"/>
              <a:t>16pt supporting copy approx. 25 words</a:t>
            </a:r>
          </a:p>
        </p:txBody>
      </p:sp>
      <p:sp>
        <p:nvSpPr>
          <p:cNvPr id="21" name="Copyright">
            <a:extLst>
              <a:ext uri="{FF2B5EF4-FFF2-40B4-BE49-F238E27FC236}">
                <a16:creationId xmlns:a16="http://schemas.microsoft.com/office/drawing/2014/main" id="{7597ACA5-BAFF-4F69-A27C-CC42E930FC5A}"/>
              </a:ext>
            </a:extLst>
          </p:cNvPr>
          <p:cNvSpPr>
            <a:spLocks noGrp="1"/>
          </p:cNvSpPr>
          <p:nvPr>
            <p:ph type="body" sz="quarter" idx="65" hasCustomPrompt="1"/>
          </p:nvPr>
        </p:nvSpPr>
        <p:spPr>
          <a:xfrm rot="16200000">
            <a:off x="10438597" y="2960733"/>
            <a:ext cx="180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
        <p:nvSpPr>
          <p:cNvPr id="22" name="Copyright">
            <a:extLst>
              <a:ext uri="{FF2B5EF4-FFF2-40B4-BE49-F238E27FC236}">
                <a16:creationId xmlns:a16="http://schemas.microsoft.com/office/drawing/2014/main" id="{727AEC6E-0B13-4AE0-963F-9E317D70C9CF}"/>
              </a:ext>
            </a:extLst>
          </p:cNvPr>
          <p:cNvSpPr>
            <a:spLocks noGrp="1"/>
          </p:cNvSpPr>
          <p:nvPr>
            <p:ph type="body" sz="quarter" idx="30" hasCustomPrompt="1"/>
          </p:nvPr>
        </p:nvSpPr>
        <p:spPr>
          <a:xfrm rot="16200000">
            <a:off x="6729012" y="2960733"/>
            <a:ext cx="180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
        <p:nvSpPr>
          <p:cNvPr id="23" name="Copyright">
            <a:extLst>
              <a:ext uri="{FF2B5EF4-FFF2-40B4-BE49-F238E27FC236}">
                <a16:creationId xmlns:a16="http://schemas.microsoft.com/office/drawing/2014/main" id="{0886C253-7D1A-44B3-BD61-DA9FCBA67F6C}"/>
              </a:ext>
            </a:extLst>
          </p:cNvPr>
          <p:cNvSpPr>
            <a:spLocks noGrp="1"/>
          </p:cNvSpPr>
          <p:nvPr>
            <p:ph type="body" sz="quarter" idx="66" hasCustomPrompt="1"/>
          </p:nvPr>
        </p:nvSpPr>
        <p:spPr>
          <a:xfrm rot="16200000">
            <a:off x="3013500" y="2960733"/>
            <a:ext cx="180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Tree>
    <p:extLst>
      <p:ext uri="{BB962C8B-B14F-4D97-AF65-F5344CB8AC3E}">
        <p14:creationId xmlns:p14="http://schemas.microsoft.com/office/powerpoint/2010/main" val="42202302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4 x images + captions">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035EABB-8A76-47B7-8380-C074F1F48FE0}"/>
              </a:ext>
            </a:extLst>
          </p:cNvPr>
          <p:cNvSpPr>
            <a:spLocks noGrp="1"/>
          </p:cNvSpPr>
          <p:nvPr>
            <p:ph type="title" hasCustomPrompt="1"/>
          </p:nvPr>
        </p:nvSpPr>
        <p:spPr>
          <a:xfrm>
            <a:off x="658811" y="657225"/>
            <a:ext cx="5319714" cy="532800"/>
          </a:xfrm>
        </p:spPr>
        <p:txBody>
          <a:bodyPr/>
          <a:lstStyle/>
          <a:p>
            <a:r>
              <a:rPr lang="en-GB" dirty="0"/>
              <a:t>Slide title</a:t>
            </a:r>
          </a:p>
        </p:txBody>
      </p:sp>
      <p:sp>
        <p:nvSpPr>
          <p:cNvPr id="11" name="Picture Placeholder 16">
            <a:extLst>
              <a:ext uri="{FF2B5EF4-FFF2-40B4-BE49-F238E27FC236}">
                <a16:creationId xmlns:a16="http://schemas.microsoft.com/office/drawing/2014/main" id="{3B17FFEE-D7A4-4855-A18E-9969456E643B}"/>
              </a:ext>
            </a:extLst>
          </p:cNvPr>
          <p:cNvSpPr>
            <a:spLocks noGrp="1"/>
          </p:cNvSpPr>
          <p:nvPr>
            <p:ph type="pic" sz="quarter" idx="13" hasCustomPrompt="1"/>
          </p:nvPr>
        </p:nvSpPr>
        <p:spPr>
          <a:xfrm>
            <a:off x="658800" y="1811338"/>
            <a:ext cx="2520000" cy="2160000"/>
          </a:xfrm>
          <a:prstGeom prst="rect">
            <a:avLst/>
          </a:prstGeom>
          <a:solidFill>
            <a:schemeClr val="bg1">
              <a:lumMod val="95000"/>
            </a:schemeClr>
          </a:solidFill>
        </p:spPr>
        <p:txBody>
          <a:bodyPr tIns="504000" anchor="ctr" anchorCtr="0">
            <a:normAutofit/>
          </a:bodyPr>
          <a:lstStyle>
            <a:lvl1pPr marL="0" indent="0" algn="ctr">
              <a:lnSpc>
                <a:spcPct val="80000"/>
              </a:lnSpc>
              <a:spcAft>
                <a:spcPts val="0"/>
              </a:spcAft>
              <a:buFontTx/>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8" name="Picture Placeholder 16">
            <a:extLst>
              <a:ext uri="{FF2B5EF4-FFF2-40B4-BE49-F238E27FC236}">
                <a16:creationId xmlns:a16="http://schemas.microsoft.com/office/drawing/2014/main" id="{7CB25805-C566-44A1-98AB-CECD25417C63}"/>
              </a:ext>
            </a:extLst>
          </p:cNvPr>
          <p:cNvSpPr>
            <a:spLocks noGrp="1"/>
          </p:cNvSpPr>
          <p:nvPr>
            <p:ph type="pic" sz="quarter" idx="15" hasCustomPrompt="1"/>
          </p:nvPr>
        </p:nvSpPr>
        <p:spPr>
          <a:xfrm>
            <a:off x="3459600" y="1811338"/>
            <a:ext cx="2520000" cy="2160000"/>
          </a:xfrm>
          <a:prstGeom prst="rect">
            <a:avLst/>
          </a:prstGeom>
          <a:solidFill>
            <a:schemeClr val="bg1">
              <a:lumMod val="95000"/>
            </a:schemeClr>
          </a:solidFill>
        </p:spPr>
        <p:txBody>
          <a:bodyPr tIns="504000" anchor="ctr" anchorCtr="0">
            <a:normAutofit/>
          </a:bodyPr>
          <a:lstStyle>
            <a:lvl1pPr marL="0" indent="0" algn="ctr">
              <a:lnSpc>
                <a:spcPct val="80000"/>
              </a:lnSpc>
              <a:spcAft>
                <a:spcPts val="0"/>
              </a:spcAft>
              <a:buFontTx/>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2" name="Footer Placeholder 1">
            <a:extLst>
              <a:ext uri="{FF2B5EF4-FFF2-40B4-BE49-F238E27FC236}">
                <a16:creationId xmlns:a16="http://schemas.microsoft.com/office/drawing/2014/main" id="{6674055C-F3A6-40AD-8C7B-A449B8CB9671}"/>
              </a:ext>
            </a:extLst>
          </p:cNvPr>
          <p:cNvSpPr>
            <a:spLocks noGrp="1"/>
          </p:cNvSpPr>
          <p:nvPr>
            <p:ph type="ftr" sz="quarter" idx="27"/>
          </p:nvPr>
        </p:nvSpPr>
        <p:spPr/>
        <p:txBody>
          <a:bodyPr/>
          <a:lstStyle/>
          <a:p>
            <a:endParaRPr lang="en-GB" dirty="0"/>
          </a:p>
        </p:txBody>
      </p:sp>
      <p:sp>
        <p:nvSpPr>
          <p:cNvPr id="3" name="Slide Number Placeholder 2">
            <a:extLst>
              <a:ext uri="{FF2B5EF4-FFF2-40B4-BE49-F238E27FC236}">
                <a16:creationId xmlns:a16="http://schemas.microsoft.com/office/drawing/2014/main" id="{B14FD4DE-7E00-4C85-8E46-386DA1F1C929}"/>
              </a:ext>
            </a:extLst>
          </p:cNvPr>
          <p:cNvSpPr>
            <a:spLocks noGrp="1"/>
          </p:cNvSpPr>
          <p:nvPr>
            <p:ph type="sldNum" sz="quarter" idx="28"/>
          </p:nvPr>
        </p:nvSpPr>
        <p:spPr/>
        <p:txBody>
          <a:bodyPr/>
          <a:lstStyle/>
          <a:p>
            <a:fld id="{1BE232AB-0B06-425F-9ADD-32A9A3D01189}" type="slidenum">
              <a:rPr lang="en-GB" smtClean="0"/>
              <a:pPr/>
              <a:t>‹#›</a:t>
            </a:fld>
            <a:endParaRPr lang="en-GB" dirty="0"/>
          </a:p>
        </p:txBody>
      </p:sp>
      <p:sp>
        <p:nvSpPr>
          <p:cNvPr id="6" name="Picture Placeholder 5">
            <a:extLst>
              <a:ext uri="{FF2B5EF4-FFF2-40B4-BE49-F238E27FC236}">
                <a16:creationId xmlns:a16="http://schemas.microsoft.com/office/drawing/2014/main" id="{5A16D669-4A5E-45DD-9A09-E41F19F2233C}"/>
              </a:ext>
            </a:extLst>
          </p:cNvPr>
          <p:cNvSpPr>
            <a:spLocks noGrp="1"/>
          </p:cNvSpPr>
          <p:nvPr>
            <p:ph type="pic" sz="quarter" idx="29" hasCustomPrompt="1"/>
          </p:nvPr>
        </p:nvSpPr>
        <p:spPr>
          <a:xfrm>
            <a:off x="6212402" y="1811338"/>
            <a:ext cx="2520000" cy="2160000"/>
          </a:xfrm>
          <a:solidFill>
            <a:schemeClr val="bg1">
              <a:lumMod val="95000"/>
            </a:schemeClr>
          </a:solidFill>
        </p:spPr>
        <p:txBody>
          <a:bodyPr tIns="504000" anchor="ctr"/>
          <a:lstStyle>
            <a:lvl1pPr marL="0" indent="0" algn="ctr">
              <a:lnSpc>
                <a:spcPct val="80000"/>
              </a:lnSpc>
              <a:spcAft>
                <a:spcPts val="0"/>
              </a:spcAft>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9" name="Text Placeholder 8">
            <a:extLst>
              <a:ext uri="{FF2B5EF4-FFF2-40B4-BE49-F238E27FC236}">
                <a16:creationId xmlns:a16="http://schemas.microsoft.com/office/drawing/2014/main" id="{383B3D30-F395-4C26-848C-CFE4BEE5ECD3}"/>
              </a:ext>
            </a:extLst>
          </p:cNvPr>
          <p:cNvSpPr>
            <a:spLocks noGrp="1"/>
          </p:cNvSpPr>
          <p:nvPr>
            <p:ph type="body" sz="quarter" idx="59" hasCustomPrompt="1"/>
          </p:nvPr>
        </p:nvSpPr>
        <p:spPr>
          <a:xfrm>
            <a:off x="658812" y="4176000"/>
            <a:ext cx="2520000" cy="244800"/>
          </a:xfrm>
        </p:spPr>
        <p:txBody>
          <a:bodyPr/>
          <a:lstStyle>
            <a:lvl1pPr>
              <a:buNone/>
              <a:defRPr sz="1600" b="1">
                <a:solidFill>
                  <a:schemeClr val="accent1"/>
                </a:solidFill>
                <a:latin typeface="Arial" panose="020B0604020202020204" pitchFamily="34" charset="0"/>
                <a:cs typeface="Arial" panose="020B0604020202020204" pitchFamily="34" charset="0"/>
              </a:defRPr>
            </a:lvl1pPr>
          </a:lstStyle>
          <a:p>
            <a:pPr lvl="0"/>
            <a:r>
              <a:rPr lang="en-GB" dirty="0"/>
              <a:t>Optional heading</a:t>
            </a:r>
          </a:p>
        </p:txBody>
      </p:sp>
      <p:sp>
        <p:nvSpPr>
          <p:cNvPr id="12" name="Text Placeholder 11">
            <a:extLst>
              <a:ext uri="{FF2B5EF4-FFF2-40B4-BE49-F238E27FC236}">
                <a16:creationId xmlns:a16="http://schemas.microsoft.com/office/drawing/2014/main" id="{DE530581-03A9-48E4-9AAF-E37B29393474}"/>
              </a:ext>
            </a:extLst>
          </p:cNvPr>
          <p:cNvSpPr>
            <a:spLocks noGrp="1"/>
          </p:cNvSpPr>
          <p:nvPr>
            <p:ph type="body" sz="quarter" idx="60" hasCustomPrompt="1"/>
          </p:nvPr>
        </p:nvSpPr>
        <p:spPr>
          <a:xfrm>
            <a:off x="3459600" y="4176000"/>
            <a:ext cx="2520000" cy="244800"/>
          </a:xfrm>
        </p:spPr>
        <p:txBody>
          <a:bodyPr/>
          <a:lstStyle>
            <a:lvl1pPr>
              <a:buNone/>
              <a:defRPr sz="1600" b="1">
                <a:solidFill>
                  <a:schemeClr val="accent1"/>
                </a:solidFill>
                <a:latin typeface="Arial" panose="020B0604020202020204" pitchFamily="34" charset="0"/>
                <a:cs typeface="Arial" panose="020B0604020202020204" pitchFamily="34" charset="0"/>
              </a:defRPr>
            </a:lvl1pPr>
          </a:lstStyle>
          <a:p>
            <a:pPr lvl="0"/>
            <a:r>
              <a:rPr lang="en-GB" dirty="0"/>
              <a:t>Optional heading</a:t>
            </a:r>
          </a:p>
        </p:txBody>
      </p:sp>
      <p:sp>
        <p:nvSpPr>
          <p:cNvPr id="19" name="Text Placeholder 18">
            <a:extLst>
              <a:ext uri="{FF2B5EF4-FFF2-40B4-BE49-F238E27FC236}">
                <a16:creationId xmlns:a16="http://schemas.microsoft.com/office/drawing/2014/main" id="{C09E325F-4F07-4809-BB43-50F8B0E4233E}"/>
              </a:ext>
            </a:extLst>
          </p:cNvPr>
          <p:cNvSpPr>
            <a:spLocks noGrp="1"/>
          </p:cNvSpPr>
          <p:nvPr>
            <p:ph type="body" sz="quarter" idx="61" hasCustomPrompt="1"/>
          </p:nvPr>
        </p:nvSpPr>
        <p:spPr>
          <a:xfrm>
            <a:off x="6212402" y="4176000"/>
            <a:ext cx="2520000" cy="296862"/>
          </a:xfrm>
        </p:spPr>
        <p:txBody>
          <a:bodyPr/>
          <a:lstStyle>
            <a:lvl1pPr>
              <a:buNone/>
              <a:defRPr sz="1600" b="1">
                <a:solidFill>
                  <a:schemeClr val="accent1"/>
                </a:solidFill>
                <a:latin typeface="Arial" panose="020B0604020202020204" pitchFamily="34" charset="0"/>
                <a:cs typeface="Arial" panose="020B0604020202020204" pitchFamily="34" charset="0"/>
              </a:defRPr>
            </a:lvl1pPr>
          </a:lstStyle>
          <a:p>
            <a:pPr lvl="0"/>
            <a:r>
              <a:rPr lang="en-GB" dirty="0"/>
              <a:t>Optional heading</a:t>
            </a:r>
          </a:p>
        </p:txBody>
      </p:sp>
      <p:sp>
        <p:nvSpPr>
          <p:cNvPr id="20" name="Subtitle 2">
            <a:extLst>
              <a:ext uri="{FF2B5EF4-FFF2-40B4-BE49-F238E27FC236}">
                <a16:creationId xmlns:a16="http://schemas.microsoft.com/office/drawing/2014/main" id="{A70D1E54-FE93-45E6-8BEA-11333E53EF82}"/>
              </a:ext>
            </a:extLst>
          </p:cNvPr>
          <p:cNvSpPr>
            <a:spLocks noGrp="1"/>
          </p:cNvSpPr>
          <p:nvPr>
            <p:ph type="subTitle" idx="1" hasCustomPrompt="1"/>
          </p:nvPr>
        </p:nvSpPr>
        <p:spPr>
          <a:xfrm>
            <a:off x="658811" y="1306800"/>
            <a:ext cx="5319714" cy="246221"/>
          </a:xfrm>
        </p:spPr>
        <p:txBody>
          <a:bodyPr lIns="0" tIns="0" rIns="0" bIns="0">
            <a:noAutofit/>
          </a:bodyPr>
          <a:lstStyle>
            <a:lvl1pPr marL="0" indent="0" algn="l">
              <a:buNone/>
              <a:defRPr lang="en-GB" sz="1600" b="1" kern="1200" dirty="0">
                <a:solidFill>
                  <a:schemeClr val="accent1"/>
                </a:solidFill>
                <a:latin typeface="Arial" panose="020B0604020202020204" pitchFamily="34" charset="0"/>
                <a:ea typeface="+mn-ea"/>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100000"/>
              </a:lnSpc>
              <a:spcBef>
                <a:spcPts val="1000"/>
              </a:spcBef>
              <a:buFontTx/>
              <a:buNone/>
            </a:pPr>
            <a:r>
              <a:rPr lang="en-GB" dirty="0"/>
              <a:t>Optional heading</a:t>
            </a:r>
          </a:p>
        </p:txBody>
      </p:sp>
      <p:sp>
        <p:nvSpPr>
          <p:cNvPr id="7" name="Text Placeholder 6">
            <a:extLst>
              <a:ext uri="{FF2B5EF4-FFF2-40B4-BE49-F238E27FC236}">
                <a16:creationId xmlns:a16="http://schemas.microsoft.com/office/drawing/2014/main" id="{F08F2C19-994C-4A54-B085-4E6DE5A98924}"/>
              </a:ext>
            </a:extLst>
          </p:cNvPr>
          <p:cNvSpPr>
            <a:spLocks noGrp="1"/>
          </p:cNvSpPr>
          <p:nvPr>
            <p:ph type="body" sz="quarter" idx="62" hasCustomPrompt="1"/>
          </p:nvPr>
        </p:nvSpPr>
        <p:spPr>
          <a:xfrm>
            <a:off x="658814" y="4680001"/>
            <a:ext cx="2520000" cy="1481193"/>
          </a:xfrm>
        </p:spPr>
        <p:txBody>
          <a:bodyPr/>
          <a:lstStyle>
            <a:lvl1pPr>
              <a:defRPr sz="1600"/>
            </a:lvl1pPr>
            <a:lvl2pPr>
              <a:defRPr sz="1600"/>
            </a:lvl2pPr>
            <a:lvl3pPr>
              <a:defRPr sz="1600"/>
            </a:lvl3pPr>
            <a:lvl4pPr>
              <a:defRPr sz="1600">
                <a:solidFill>
                  <a:schemeClr val="accent1"/>
                </a:solidFill>
              </a:defRPr>
            </a:lvl4pPr>
            <a:lvl5pPr>
              <a:defRPr sz="2400"/>
            </a:lvl5pPr>
          </a:lstStyle>
          <a:p>
            <a:pPr lvl="0"/>
            <a:r>
              <a:rPr lang="en-GB" dirty="0"/>
              <a:t>16pt supporting copy approx. 25 words</a:t>
            </a:r>
          </a:p>
        </p:txBody>
      </p:sp>
      <p:sp>
        <p:nvSpPr>
          <p:cNvPr id="13" name="Text Placeholder 12">
            <a:extLst>
              <a:ext uri="{FF2B5EF4-FFF2-40B4-BE49-F238E27FC236}">
                <a16:creationId xmlns:a16="http://schemas.microsoft.com/office/drawing/2014/main" id="{6D25AD45-561D-4EBF-98EE-F40FC34DD068}"/>
              </a:ext>
            </a:extLst>
          </p:cNvPr>
          <p:cNvSpPr>
            <a:spLocks noGrp="1"/>
          </p:cNvSpPr>
          <p:nvPr>
            <p:ph type="body" sz="quarter" idx="63" hasCustomPrompt="1"/>
          </p:nvPr>
        </p:nvSpPr>
        <p:spPr>
          <a:xfrm>
            <a:off x="3459600" y="4680000"/>
            <a:ext cx="2520000" cy="1485849"/>
          </a:xfrm>
        </p:spPr>
        <p:txBody>
          <a:bodyPr/>
          <a:lstStyle>
            <a:lvl1pPr>
              <a:defRPr sz="1600"/>
            </a:lvl1pPr>
            <a:lvl2pPr>
              <a:defRPr sz="1600"/>
            </a:lvl2pPr>
            <a:lvl3pPr>
              <a:defRPr sz="1600"/>
            </a:lvl3pPr>
            <a:lvl4pPr>
              <a:defRPr sz="1600">
                <a:solidFill>
                  <a:schemeClr val="accent1"/>
                </a:solidFill>
              </a:defRPr>
            </a:lvl4pPr>
            <a:lvl5pPr>
              <a:defRPr sz="2400"/>
            </a:lvl5pPr>
          </a:lstStyle>
          <a:p>
            <a:pPr lvl="0"/>
            <a:r>
              <a:rPr lang="en-GB" dirty="0"/>
              <a:t>16pt supporting copy approx. 25 words</a:t>
            </a:r>
          </a:p>
        </p:txBody>
      </p:sp>
      <p:sp>
        <p:nvSpPr>
          <p:cNvPr id="18" name="Text Placeholder 17">
            <a:extLst>
              <a:ext uri="{FF2B5EF4-FFF2-40B4-BE49-F238E27FC236}">
                <a16:creationId xmlns:a16="http://schemas.microsoft.com/office/drawing/2014/main" id="{320FCD5C-2603-45AC-B9CD-4E151FE012BD}"/>
              </a:ext>
            </a:extLst>
          </p:cNvPr>
          <p:cNvSpPr>
            <a:spLocks noGrp="1"/>
          </p:cNvSpPr>
          <p:nvPr>
            <p:ph type="body" sz="quarter" idx="64" hasCustomPrompt="1"/>
          </p:nvPr>
        </p:nvSpPr>
        <p:spPr>
          <a:xfrm>
            <a:off x="6209227" y="4680000"/>
            <a:ext cx="2520000" cy="1485850"/>
          </a:xfrm>
        </p:spPr>
        <p:txBody>
          <a:bodyPr/>
          <a:lstStyle>
            <a:lvl1pPr>
              <a:defRPr sz="1600"/>
            </a:lvl1pPr>
            <a:lvl2pPr>
              <a:defRPr sz="1600"/>
            </a:lvl2pPr>
            <a:lvl3pPr>
              <a:defRPr sz="1600"/>
            </a:lvl3pPr>
            <a:lvl4pPr>
              <a:defRPr sz="1600">
                <a:solidFill>
                  <a:schemeClr val="accent1"/>
                </a:solidFill>
              </a:defRPr>
            </a:lvl4pPr>
            <a:lvl5pPr>
              <a:defRPr sz="2400"/>
            </a:lvl5pPr>
          </a:lstStyle>
          <a:p>
            <a:pPr lvl="0"/>
            <a:r>
              <a:rPr lang="en-GB" dirty="0"/>
              <a:t>16pt supporting copy approx. 25 words</a:t>
            </a:r>
          </a:p>
        </p:txBody>
      </p:sp>
      <p:sp>
        <p:nvSpPr>
          <p:cNvPr id="22" name="Picture Placeholder 5">
            <a:extLst>
              <a:ext uri="{FF2B5EF4-FFF2-40B4-BE49-F238E27FC236}">
                <a16:creationId xmlns:a16="http://schemas.microsoft.com/office/drawing/2014/main" id="{28CE1F51-26D3-4AFF-AC64-50FE35F0F898}"/>
              </a:ext>
            </a:extLst>
          </p:cNvPr>
          <p:cNvSpPr>
            <a:spLocks noGrp="1"/>
          </p:cNvSpPr>
          <p:nvPr>
            <p:ph type="pic" sz="quarter" idx="65" hasCustomPrompt="1"/>
          </p:nvPr>
        </p:nvSpPr>
        <p:spPr>
          <a:xfrm>
            <a:off x="9013188" y="1811338"/>
            <a:ext cx="2520000" cy="2160000"/>
          </a:xfrm>
          <a:solidFill>
            <a:schemeClr val="bg1">
              <a:lumMod val="95000"/>
            </a:schemeClr>
          </a:solidFill>
        </p:spPr>
        <p:txBody>
          <a:bodyPr tIns="504000" anchor="ctr"/>
          <a:lstStyle>
            <a:lvl1pPr marL="0" indent="0" algn="ctr">
              <a:lnSpc>
                <a:spcPct val="80000"/>
              </a:lnSpc>
              <a:spcAft>
                <a:spcPts val="0"/>
              </a:spcAft>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24" name="Text Placeholder 18">
            <a:extLst>
              <a:ext uri="{FF2B5EF4-FFF2-40B4-BE49-F238E27FC236}">
                <a16:creationId xmlns:a16="http://schemas.microsoft.com/office/drawing/2014/main" id="{BBD421C5-4249-46AF-A7DF-D2B7BC25117C}"/>
              </a:ext>
            </a:extLst>
          </p:cNvPr>
          <p:cNvSpPr>
            <a:spLocks noGrp="1"/>
          </p:cNvSpPr>
          <p:nvPr>
            <p:ph type="body" sz="quarter" idx="67" hasCustomPrompt="1"/>
          </p:nvPr>
        </p:nvSpPr>
        <p:spPr>
          <a:xfrm>
            <a:off x="9013188" y="4176000"/>
            <a:ext cx="2520000" cy="296862"/>
          </a:xfrm>
        </p:spPr>
        <p:txBody>
          <a:bodyPr/>
          <a:lstStyle>
            <a:lvl1pPr>
              <a:buNone/>
              <a:defRPr sz="1600" b="1">
                <a:solidFill>
                  <a:schemeClr val="accent1"/>
                </a:solidFill>
                <a:latin typeface="Arial" panose="020B0604020202020204" pitchFamily="34" charset="0"/>
                <a:cs typeface="Arial" panose="020B0604020202020204" pitchFamily="34" charset="0"/>
              </a:defRPr>
            </a:lvl1pPr>
          </a:lstStyle>
          <a:p>
            <a:pPr lvl="0"/>
            <a:r>
              <a:rPr lang="en-GB" dirty="0"/>
              <a:t>Optional heading</a:t>
            </a:r>
          </a:p>
        </p:txBody>
      </p:sp>
      <p:sp>
        <p:nvSpPr>
          <p:cNvPr id="25" name="Text Placeholder 17">
            <a:extLst>
              <a:ext uri="{FF2B5EF4-FFF2-40B4-BE49-F238E27FC236}">
                <a16:creationId xmlns:a16="http://schemas.microsoft.com/office/drawing/2014/main" id="{F5A65D52-EABA-4531-B02D-B641D9A8B78E}"/>
              </a:ext>
            </a:extLst>
          </p:cNvPr>
          <p:cNvSpPr>
            <a:spLocks noGrp="1"/>
          </p:cNvSpPr>
          <p:nvPr>
            <p:ph type="body" sz="quarter" idx="68" hasCustomPrompt="1"/>
          </p:nvPr>
        </p:nvSpPr>
        <p:spPr>
          <a:xfrm>
            <a:off x="9010013" y="4680000"/>
            <a:ext cx="2520000" cy="1485850"/>
          </a:xfrm>
        </p:spPr>
        <p:txBody>
          <a:bodyPr/>
          <a:lstStyle>
            <a:lvl1pPr>
              <a:defRPr sz="1600"/>
            </a:lvl1pPr>
            <a:lvl2pPr>
              <a:defRPr sz="1600"/>
            </a:lvl2pPr>
            <a:lvl3pPr>
              <a:defRPr sz="1600"/>
            </a:lvl3pPr>
            <a:lvl4pPr>
              <a:defRPr sz="1600">
                <a:solidFill>
                  <a:schemeClr val="accent1"/>
                </a:solidFill>
              </a:defRPr>
            </a:lvl4pPr>
            <a:lvl5pPr>
              <a:defRPr sz="2400"/>
            </a:lvl5pPr>
          </a:lstStyle>
          <a:p>
            <a:pPr lvl="0"/>
            <a:r>
              <a:rPr lang="en-GB" dirty="0"/>
              <a:t>16pt supporting copy approx. 25 words</a:t>
            </a:r>
          </a:p>
        </p:txBody>
      </p:sp>
      <p:sp>
        <p:nvSpPr>
          <p:cNvPr id="26" name="Copyright">
            <a:extLst>
              <a:ext uri="{FF2B5EF4-FFF2-40B4-BE49-F238E27FC236}">
                <a16:creationId xmlns:a16="http://schemas.microsoft.com/office/drawing/2014/main" id="{DAA6FF9A-F009-49E2-9244-B19010D14F35}"/>
              </a:ext>
            </a:extLst>
          </p:cNvPr>
          <p:cNvSpPr>
            <a:spLocks noGrp="1"/>
          </p:cNvSpPr>
          <p:nvPr>
            <p:ph type="body" sz="quarter" idx="69" hasCustomPrompt="1"/>
          </p:nvPr>
        </p:nvSpPr>
        <p:spPr>
          <a:xfrm rot="16200000">
            <a:off x="10429452" y="2954637"/>
            <a:ext cx="180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
        <p:nvSpPr>
          <p:cNvPr id="28" name="Picture Placeholder 5">
            <a:extLst>
              <a:ext uri="{FF2B5EF4-FFF2-40B4-BE49-F238E27FC236}">
                <a16:creationId xmlns:a16="http://schemas.microsoft.com/office/drawing/2014/main" id="{ED5DFF67-256E-4BA0-B43C-D5CBD4D62F64}"/>
              </a:ext>
            </a:extLst>
          </p:cNvPr>
          <p:cNvSpPr>
            <a:spLocks noGrp="1"/>
          </p:cNvSpPr>
          <p:nvPr>
            <p:ph type="pic" sz="quarter" idx="70" hasCustomPrompt="1"/>
          </p:nvPr>
        </p:nvSpPr>
        <p:spPr>
          <a:xfrm>
            <a:off x="9013188" y="1805242"/>
            <a:ext cx="2520000" cy="2160000"/>
          </a:xfrm>
          <a:solidFill>
            <a:schemeClr val="bg1">
              <a:lumMod val="95000"/>
            </a:schemeClr>
          </a:solidFill>
        </p:spPr>
        <p:txBody>
          <a:bodyPr tIns="504000" anchor="ctr"/>
          <a:lstStyle>
            <a:lvl1pPr marL="0" indent="0" algn="ctr">
              <a:lnSpc>
                <a:spcPct val="80000"/>
              </a:lnSpc>
              <a:spcAft>
                <a:spcPts val="0"/>
              </a:spcAft>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29" name="Copyright">
            <a:extLst>
              <a:ext uri="{FF2B5EF4-FFF2-40B4-BE49-F238E27FC236}">
                <a16:creationId xmlns:a16="http://schemas.microsoft.com/office/drawing/2014/main" id="{4646808F-ADC5-496F-BB90-E0DFAD28C2F4}"/>
              </a:ext>
            </a:extLst>
          </p:cNvPr>
          <p:cNvSpPr>
            <a:spLocks noGrp="1"/>
          </p:cNvSpPr>
          <p:nvPr>
            <p:ph type="body" sz="quarter" idx="71" hasCustomPrompt="1"/>
          </p:nvPr>
        </p:nvSpPr>
        <p:spPr>
          <a:xfrm rot="16200000">
            <a:off x="10429452" y="2948541"/>
            <a:ext cx="180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
        <p:nvSpPr>
          <p:cNvPr id="30" name="Copyright">
            <a:extLst>
              <a:ext uri="{FF2B5EF4-FFF2-40B4-BE49-F238E27FC236}">
                <a16:creationId xmlns:a16="http://schemas.microsoft.com/office/drawing/2014/main" id="{B341DC74-1817-47AE-AD29-20A16E784251}"/>
              </a:ext>
            </a:extLst>
          </p:cNvPr>
          <p:cNvSpPr>
            <a:spLocks noGrp="1"/>
          </p:cNvSpPr>
          <p:nvPr>
            <p:ph type="body" sz="quarter" idx="72" hasCustomPrompt="1"/>
          </p:nvPr>
        </p:nvSpPr>
        <p:spPr>
          <a:xfrm rot="16200000">
            <a:off x="7615979" y="2948541"/>
            <a:ext cx="180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
        <p:nvSpPr>
          <p:cNvPr id="31" name="Copyright">
            <a:extLst>
              <a:ext uri="{FF2B5EF4-FFF2-40B4-BE49-F238E27FC236}">
                <a16:creationId xmlns:a16="http://schemas.microsoft.com/office/drawing/2014/main" id="{489578E9-FF2D-4ED4-A34F-254B0035111E}"/>
              </a:ext>
            </a:extLst>
          </p:cNvPr>
          <p:cNvSpPr>
            <a:spLocks noGrp="1"/>
          </p:cNvSpPr>
          <p:nvPr>
            <p:ph type="body" sz="quarter" idx="73" hasCustomPrompt="1"/>
          </p:nvPr>
        </p:nvSpPr>
        <p:spPr>
          <a:xfrm rot="16200000">
            <a:off x="4879043" y="2948541"/>
            <a:ext cx="180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
        <p:nvSpPr>
          <p:cNvPr id="32" name="Copyright">
            <a:extLst>
              <a:ext uri="{FF2B5EF4-FFF2-40B4-BE49-F238E27FC236}">
                <a16:creationId xmlns:a16="http://schemas.microsoft.com/office/drawing/2014/main" id="{F9BE0760-36BE-4E10-A52A-31801D404376}"/>
              </a:ext>
            </a:extLst>
          </p:cNvPr>
          <p:cNvSpPr>
            <a:spLocks noGrp="1"/>
          </p:cNvSpPr>
          <p:nvPr>
            <p:ph type="body" sz="quarter" idx="74" hasCustomPrompt="1"/>
          </p:nvPr>
        </p:nvSpPr>
        <p:spPr>
          <a:xfrm rot="16200000">
            <a:off x="2065570" y="2948541"/>
            <a:ext cx="180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Tree>
    <p:extLst>
      <p:ext uri="{BB962C8B-B14F-4D97-AF65-F5344CB8AC3E}">
        <p14:creationId xmlns:p14="http://schemas.microsoft.com/office/powerpoint/2010/main" val="216023657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3 Key Poin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8D865-6617-409D-A625-B63EFCCF8CAA}"/>
              </a:ext>
            </a:extLst>
          </p:cNvPr>
          <p:cNvSpPr>
            <a:spLocks noGrp="1"/>
          </p:cNvSpPr>
          <p:nvPr>
            <p:ph type="title" hasCustomPrompt="1"/>
          </p:nvPr>
        </p:nvSpPr>
        <p:spPr/>
        <p:txBody>
          <a:bodyPr/>
          <a:lstStyle/>
          <a:p>
            <a:r>
              <a:rPr lang="en-GB" dirty="0"/>
              <a:t>Slide title</a:t>
            </a:r>
          </a:p>
        </p:txBody>
      </p:sp>
      <p:sp>
        <p:nvSpPr>
          <p:cNvPr id="4" name="Text Placeholder 3">
            <a:extLst>
              <a:ext uri="{FF2B5EF4-FFF2-40B4-BE49-F238E27FC236}">
                <a16:creationId xmlns:a16="http://schemas.microsoft.com/office/drawing/2014/main" id="{4E7139D4-F9FA-4509-89FC-BF815A08AF77}"/>
              </a:ext>
            </a:extLst>
          </p:cNvPr>
          <p:cNvSpPr>
            <a:spLocks noGrp="1"/>
          </p:cNvSpPr>
          <p:nvPr>
            <p:ph type="body" sz="quarter" idx="10" hasCustomPrompt="1"/>
          </p:nvPr>
        </p:nvSpPr>
        <p:spPr>
          <a:xfrm>
            <a:off x="850724" y="2804400"/>
            <a:ext cx="3276000" cy="820800"/>
          </a:xfrm>
        </p:spPr>
        <p:txBody>
          <a:bodyPr/>
          <a:lstStyle>
            <a:lvl1pPr marL="0" indent="0">
              <a:buNone/>
              <a:tabLst/>
              <a:defRPr>
                <a:solidFill>
                  <a:schemeClr val="accent1"/>
                </a:solidFill>
              </a:defRPr>
            </a:lvl1pPr>
          </a:lstStyle>
          <a:p>
            <a:pPr lvl="0"/>
            <a:r>
              <a:rPr lang="en-GB" dirty="0"/>
              <a:t>Large display copy, value statement</a:t>
            </a:r>
          </a:p>
        </p:txBody>
      </p:sp>
      <p:sp>
        <p:nvSpPr>
          <p:cNvPr id="6" name="Text Placeholder 5">
            <a:extLst>
              <a:ext uri="{FF2B5EF4-FFF2-40B4-BE49-F238E27FC236}">
                <a16:creationId xmlns:a16="http://schemas.microsoft.com/office/drawing/2014/main" id="{2997CA63-7F6D-4683-9329-93E1F9052BEC}"/>
              </a:ext>
            </a:extLst>
          </p:cNvPr>
          <p:cNvSpPr>
            <a:spLocks noGrp="1"/>
          </p:cNvSpPr>
          <p:nvPr>
            <p:ph type="body" sz="quarter" idx="11" hasCustomPrompt="1"/>
          </p:nvPr>
        </p:nvSpPr>
        <p:spPr>
          <a:xfrm>
            <a:off x="4549032" y="2804400"/>
            <a:ext cx="3276000" cy="820800"/>
          </a:xfrm>
        </p:spPr>
        <p:txBody>
          <a:bodyPr/>
          <a:lstStyle>
            <a:lvl1pPr>
              <a:buNone/>
              <a:defRPr>
                <a:solidFill>
                  <a:schemeClr val="accent1"/>
                </a:solidFill>
              </a:defRPr>
            </a:lvl1pPr>
          </a:lstStyle>
          <a:p>
            <a:pPr marL="0" marR="0" lvl="0" indent="0" algn="l" defTabSz="914400" rtl="0" eaLnBrk="1" fontAlgn="auto" latinLnBrk="0" hangingPunct="1">
              <a:lnSpc>
                <a:spcPct val="100000"/>
              </a:lnSpc>
              <a:spcBef>
                <a:spcPts val="0"/>
              </a:spcBef>
              <a:spcAft>
                <a:spcPts val="900"/>
              </a:spcAft>
              <a:buClrTx/>
              <a:buSzTx/>
              <a:buFont typeface="Arial" panose="020B0604020202020204" pitchFamily="34" charset="0"/>
              <a:buNone/>
              <a:tabLst/>
              <a:defRPr/>
            </a:pPr>
            <a:r>
              <a:rPr lang="en-GB" dirty="0"/>
              <a:t>Large display copy, value statement</a:t>
            </a:r>
          </a:p>
        </p:txBody>
      </p:sp>
      <p:sp>
        <p:nvSpPr>
          <p:cNvPr id="8" name="Text Placeholder 7">
            <a:extLst>
              <a:ext uri="{FF2B5EF4-FFF2-40B4-BE49-F238E27FC236}">
                <a16:creationId xmlns:a16="http://schemas.microsoft.com/office/drawing/2014/main" id="{FC1D0684-79FE-421D-A283-16684BEA0112}"/>
              </a:ext>
            </a:extLst>
          </p:cNvPr>
          <p:cNvSpPr>
            <a:spLocks noGrp="1"/>
          </p:cNvSpPr>
          <p:nvPr>
            <p:ph type="body" sz="quarter" idx="12" hasCustomPrompt="1"/>
          </p:nvPr>
        </p:nvSpPr>
        <p:spPr>
          <a:xfrm>
            <a:off x="8255502" y="2804400"/>
            <a:ext cx="3276000" cy="820800"/>
          </a:xfrm>
        </p:spPr>
        <p:txBody>
          <a:bodyPr/>
          <a:lstStyle>
            <a:lvl1pPr>
              <a:buNone/>
              <a:defRPr>
                <a:solidFill>
                  <a:schemeClr val="accent1"/>
                </a:solidFill>
              </a:defRPr>
            </a:lvl1pPr>
          </a:lstStyle>
          <a:p>
            <a:pPr marL="0" marR="0" lvl="0" indent="0" algn="l" defTabSz="914400" rtl="0" eaLnBrk="1" fontAlgn="auto" latinLnBrk="0" hangingPunct="1">
              <a:lnSpc>
                <a:spcPct val="100000"/>
              </a:lnSpc>
              <a:spcBef>
                <a:spcPts val="0"/>
              </a:spcBef>
              <a:spcAft>
                <a:spcPts val="900"/>
              </a:spcAft>
              <a:buClrTx/>
              <a:buSzTx/>
              <a:buFont typeface="Arial" panose="020B0604020202020204" pitchFamily="34" charset="0"/>
              <a:buNone/>
              <a:tabLst/>
              <a:defRPr/>
            </a:pPr>
            <a:r>
              <a:rPr lang="en-GB" dirty="0"/>
              <a:t>Large display copy, value statement</a:t>
            </a:r>
          </a:p>
        </p:txBody>
      </p:sp>
      <p:grpSp>
        <p:nvGrpSpPr>
          <p:cNvPr id="13" name="Group 12">
            <a:extLst>
              <a:ext uri="{FF2B5EF4-FFF2-40B4-BE49-F238E27FC236}">
                <a16:creationId xmlns:a16="http://schemas.microsoft.com/office/drawing/2014/main" id="{808EF2ED-36D2-4840-B9E1-0A9032B9864E}"/>
              </a:ext>
            </a:extLst>
          </p:cNvPr>
          <p:cNvGrpSpPr/>
          <p:nvPr userDrawn="1"/>
        </p:nvGrpSpPr>
        <p:grpSpPr>
          <a:xfrm>
            <a:off x="658813" y="2801257"/>
            <a:ext cx="7399484" cy="1872000"/>
            <a:chOff x="658813" y="2801257"/>
            <a:chExt cx="7399484" cy="3399517"/>
          </a:xfrm>
        </p:grpSpPr>
        <p:cxnSp>
          <p:nvCxnSpPr>
            <p:cNvPr id="15" name="Straight Connector 14">
              <a:extLst>
                <a:ext uri="{FF2B5EF4-FFF2-40B4-BE49-F238E27FC236}">
                  <a16:creationId xmlns:a16="http://schemas.microsoft.com/office/drawing/2014/main" id="{3F97DC46-E3B8-409B-8346-E2C364D67289}"/>
                </a:ext>
              </a:extLst>
            </p:cNvPr>
            <p:cNvCxnSpPr>
              <a:cxnSpLocks/>
            </p:cNvCxnSpPr>
            <p:nvPr userDrawn="1"/>
          </p:nvCxnSpPr>
          <p:spPr>
            <a:xfrm>
              <a:off x="658813" y="2801257"/>
              <a:ext cx="0" cy="3399517"/>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ECD14BB3-9A04-4043-BE06-23577F9374DC}"/>
                </a:ext>
              </a:extLst>
            </p:cNvPr>
            <p:cNvCxnSpPr>
              <a:cxnSpLocks/>
            </p:cNvCxnSpPr>
            <p:nvPr userDrawn="1"/>
          </p:nvCxnSpPr>
          <p:spPr>
            <a:xfrm>
              <a:off x="4357688" y="2801257"/>
              <a:ext cx="0" cy="3399517"/>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B6B6101D-722B-42FE-91FC-BE90AC17C2DF}"/>
                </a:ext>
              </a:extLst>
            </p:cNvPr>
            <p:cNvCxnSpPr>
              <a:cxnSpLocks/>
            </p:cNvCxnSpPr>
            <p:nvPr userDrawn="1"/>
          </p:nvCxnSpPr>
          <p:spPr>
            <a:xfrm>
              <a:off x="8058297" y="2801257"/>
              <a:ext cx="0" cy="3399517"/>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10" name="Text Placeholder 9">
            <a:extLst>
              <a:ext uri="{FF2B5EF4-FFF2-40B4-BE49-F238E27FC236}">
                <a16:creationId xmlns:a16="http://schemas.microsoft.com/office/drawing/2014/main" id="{611558ED-EF23-4024-8F74-2D73A4DB537E}"/>
              </a:ext>
            </a:extLst>
          </p:cNvPr>
          <p:cNvSpPr>
            <a:spLocks noGrp="1"/>
          </p:cNvSpPr>
          <p:nvPr>
            <p:ph type="body" sz="quarter" idx="13" hasCustomPrompt="1"/>
          </p:nvPr>
        </p:nvSpPr>
        <p:spPr>
          <a:xfrm>
            <a:off x="850724" y="3747600"/>
            <a:ext cx="3275434" cy="925657"/>
          </a:xfrm>
        </p:spPr>
        <p:txBody>
          <a:bodyPr/>
          <a:lstStyle>
            <a:lvl1pPr marL="0" indent="0">
              <a:buNone/>
              <a:defRPr sz="2000"/>
            </a:lvl1pPr>
          </a:lstStyle>
          <a:p>
            <a:pPr lvl="0"/>
            <a:r>
              <a:rPr lang="en-GB" dirty="0"/>
              <a:t>20pt body copy approximately</a:t>
            </a:r>
            <a:br>
              <a:rPr lang="en-GB" dirty="0"/>
            </a:br>
            <a:r>
              <a:rPr lang="en-GB" dirty="0"/>
              <a:t>15 words </a:t>
            </a:r>
            <a:r>
              <a:rPr lang="en-GB" dirty="0" err="1"/>
              <a:t>ut</a:t>
            </a:r>
            <a:r>
              <a:rPr lang="en-GB" dirty="0"/>
              <a:t> </a:t>
            </a:r>
            <a:r>
              <a:rPr lang="en-GB" dirty="0" err="1"/>
              <a:t>enim</a:t>
            </a:r>
            <a:r>
              <a:rPr lang="en-GB" dirty="0"/>
              <a:t> ad minima </a:t>
            </a:r>
            <a:r>
              <a:rPr lang="en-GB" dirty="0" err="1"/>
              <a:t>veniam</a:t>
            </a:r>
            <a:r>
              <a:rPr lang="en-GB" dirty="0"/>
              <a:t>, </a:t>
            </a:r>
            <a:r>
              <a:rPr lang="en-GB" dirty="0" err="1"/>
              <a:t>quis</a:t>
            </a:r>
            <a:r>
              <a:rPr lang="en-GB" dirty="0"/>
              <a:t> nostrum </a:t>
            </a:r>
            <a:r>
              <a:rPr lang="en-GB" dirty="0" err="1"/>
              <a:t>exer</a:t>
            </a:r>
            <a:r>
              <a:rPr lang="en-GB" dirty="0"/>
              <a:t> </a:t>
            </a:r>
            <a:r>
              <a:rPr lang="en-GB" dirty="0" err="1"/>
              <a:t>citat</a:t>
            </a:r>
            <a:endParaRPr lang="en-GB" dirty="0"/>
          </a:p>
          <a:p>
            <a:pPr lvl="0"/>
            <a:endParaRPr lang="en-GB" dirty="0"/>
          </a:p>
        </p:txBody>
      </p:sp>
      <p:sp>
        <p:nvSpPr>
          <p:cNvPr id="19" name="Text Placeholder 18">
            <a:extLst>
              <a:ext uri="{FF2B5EF4-FFF2-40B4-BE49-F238E27FC236}">
                <a16:creationId xmlns:a16="http://schemas.microsoft.com/office/drawing/2014/main" id="{27F7573B-0AC9-49D3-B9D8-196CCF22C4D2}"/>
              </a:ext>
            </a:extLst>
          </p:cNvPr>
          <p:cNvSpPr>
            <a:spLocks noGrp="1"/>
          </p:cNvSpPr>
          <p:nvPr>
            <p:ph type="body" sz="quarter" idx="14" hasCustomPrompt="1"/>
          </p:nvPr>
        </p:nvSpPr>
        <p:spPr>
          <a:xfrm>
            <a:off x="4549032" y="3747600"/>
            <a:ext cx="3276000" cy="925657"/>
          </a:xfrm>
        </p:spPr>
        <p:txBody>
          <a:bodyPr/>
          <a:lstStyle>
            <a:lvl1pPr marL="0" indent="0">
              <a:buNone/>
              <a:defRPr sz="2000"/>
            </a:lvl1pPr>
          </a:lstStyle>
          <a:p>
            <a:pPr lvl="0"/>
            <a:r>
              <a:rPr lang="en-GB" dirty="0"/>
              <a:t>20pt body copy approximately</a:t>
            </a:r>
            <a:br>
              <a:rPr lang="en-GB" dirty="0"/>
            </a:br>
            <a:r>
              <a:rPr lang="en-GB" dirty="0"/>
              <a:t>15 words </a:t>
            </a:r>
            <a:r>
              <a:rPr lang="en-GB" dirty="0" err="1"/>
              <a:t>ut</a:t>
            </a:r>
            <a:r>
              <a:rPr lang="en-GB" dirty="0"/>
              <a:t> </a:t>
            </a:r>
            <a:r>
              <a:rPr lang="en-GB" dirty="0" err="1"/>
              <a:t>enim</a:t>
            </a:r>
            <a:r>
              <a:rPr lang="en-GB" dirty="0"/>
              <a:t> ad minima </a:t>
            </a:r>
            <a:r>
              <a:rPr lang="en-GB" dirty="0" err="1"/>
              <a:t>veniam</a:t>
            </a:r>
            <a:r>
              <a:rPr lang="en-GB" dirty="0"/>
              <a:t>, </a:t>
            </a:r>
            <a:r>
              <a:rPr lang="en-GB" dirty="0" err="1"/>
              <a:t>quis</a:t>
            </a:r>
            <a:r>
              <a:rPr lang="en-GB" dirty="0"/>
              <a:t> nostrum </a:t>
            </a:r>
            <a:r>
              <a:rPr lang="en-GB" dirty="0" err="1"/>
              <a:t>exer</a:t>
            </a:r>
            <a:r>
              <a:rPr lang="en-GB" dirty="0"/>
              <a:t> </a:t>
            </a:r>
            <a:r>
              <a:rPr lang="en-GB" dirty="0" err="1"/>
              <a:t>citat</a:t>
            </a:r>
            <a:endParaRPr lang="en-GB" dirty="0"/>
          </a:p>
          <a:p>
            <a:pPr lvl="0"/>
            <a:endParaRPr lang="en-GB" dirty="0"/>
          </a:p>
        </p:txBody>
      </p:sp>
      <p:sp>
        <p:nvSpPr>
          <p:cNvPr id="21" name="Text Placeholder 20">
            <a:extLst>
              <a:ext uri="{FF2B5EF4-FFF2-40B4-BE49-F238E27FC236}">
                <a16:creationId xmlns:a16="http://schemas.microsoft.com/office/drawing/2014/main" id="{A51825F6-D7AA-467D-A7EB-01E730FF69BF}"/>
              </a:ext>
            </a:extLst>
          </p:cNvPr>
          <p:cNvSpPr>
            <a:spLocks noGrp="1"/>
          </p:cNvSpPr>
          <p:nvPr>
            <p:ph type="body" sz="quarter" idx="15" hasCustomPrompt="1"/>
          </p:nvPr>
        </p:nvSpPr>
        <p:spPr>
          <a:xfrm>
            <a:off x="8255502" y="3747600"/>
            <a:ext cx="3276000" cy="925657"/>
          </a:xfrm>
        </p:spPr>
        <p:txBody>
          <a:bodyPr/>
          <a:lstStyle>
            <a:lvl1pPr marL="0" indent="0">
              <a:buNone/>
              <a:defRPr sz="2000"/>
            </a:lvl1pPr>
          </a:lstStyle>
          <a:p>
            <a:pPr lvl="0"/>
            <a:r>
              <a:rPr lang="en-GB" dirty="0"/>
              <a:t>20pt body copy approximately</a:t>
            </a:r>
            <a:br>
              <a:rPr lang="en-GB" dirty="0"/>
            </a:br>
            <a:r>
              <a:rPr lang="en-GB" dirty="0"/>
              <a:t>15 words </a:t>
            </a:r>
            <a:r>
              <a:rPr lang="en-GB" dirty="0" err="1"/>
              <a:t>ut</a:t>
            </a:r>
            <a:r>
              <a:rPr lang="en-GB" dirty="0"/>
              <a:t> </a:t>
            </a:r>
            <a:r>
              <a:rPr lang="en-GB" dirty="0" err="1"/>
              <a:t>enim</a:t>
            </a:r>
            <a:r>
              <a:rPr lang="en-GB" dirty="0"/>
              <a:t> ad minima </a:t>
            </a:r>
            <a:r>
              <a:rPr lang="en-GB" dirty="0" err="1"/>
              <a:t>veniam</a:t>
            </a:r>
            <a:r>
              <a:rPr lang="en-GB" dirty="0"/>
              <a:t>, </a:t>
            </a:r>
            <a:r>
              <a:rPr lang="en-GB" dirty="0" err="1"/>
              <a:t>quis</a:t>
            </a:r>
            <a:r>
              <a:rPr lang="en-GB" dirty="0"/>
              <a:t> nostrum </a:t>
            </a:r>
            <a:r>
              <a:rPr lang="en-GB" dirty="0" err="1"/>
              <a:t>exer</a:t>
            </a:r>
            <a:r>
              <a:rPr lang="en-GB" dirty="0"/>
              <a:t> </a:t>
            </a:r>
            <a:r>
              <a:rPr lang="en-GB" dirty="0" err="1"/>
              <a:t>citat</a:t>
            </a:r>
            <a:endParaRPr lang="en-GB" dirty="0"/>
          </a:p>
        </p:txBody>
      </p:sp>
      <p:sp>
        <p:nvSpPr>
          <p:cNvPr id="3" name="Footer Placeholder 2">
            <a:extLst>
              <a:ext uri="{FF2B5EF4-FFF2-40B4-BE49-F238E27FC236}">
                <a16:creationId xmlns:a16="http://schemas.microsoft.com/office/drawing/2014/main" id="{351227C5-83F5-4CE5-A066-ABCED3EA89D7}"/>
              </a:ext>
            </a:extLst>
          </p:cNvPr>
          <p:cNvSpPr>
            <a:spLocks noGrp="1"/>
          </p:cNvSpPr>
          <p:nvPr>
            <p:ph type="ftr" sz="quarter" idx="16"/>
          </p:nvPr>
        </p:nvSpPr>
        <p:spPr/>
        <p:txBody>
          <a:bodyPr/>
          <a:lstStyle/>
          <a:p>
            <a:endParaRPr lang="en-GB" dirty="0"/>
          </a:p>
        </p:txBody>
      </p:sp>
      <p:sp>
        <p:nvSpPr>
          <p:cNvPr id="5" name="Slide Number Placeholder 4">
            <a:extLst>
              <a:ext uri="{FF2B5EF4-FFF2-40B4-BE49-F238E27FC236}">
                <a16:creationId xmlns:a16="http://schemas.microsoft.com/office/drawing/2014/main" id="{1F877054-906F-4483-A462-E297703E3BE8}"/>
              </a:ext>
            </a:extLst>
          </p:cNvPr>
          <p:cNvSpPr>
            <a:spLocks noGrp="1"/>
          </p:cNvSpPr>
          <p:nvPr>
            <p:ph type="sldNum" sz="quarter" idx="17"/>
          </p:nvPr>
        </p:nvSpPr>
        <p:spPr/>
        <p:txBody>
          <a:bodyPr/>
          <a:lstStyle/>
          <a:p>
            <a:fld id="{1BE232AB-0B06-425F-9ADD-32A9A3D01189}" type="slidenum">
              <a:rPr lang="en-GB" smtClean="0"/>
              <a:pPr/>
              <a:t>‹#›</a:t>
            </a:fld>
            <a:endParaRPr lang="en-GB" dirty="0"/>
          </a:p>
        </p:txBody>
      </p:sp>
    </p:spTree>
    <p:extLst>
      <p:ext uri="{BB962C8B-B14F-4D97-AF65-F5344CB8AC3E}">
        <p14:creationId xmlns:p14="http://schemas.microsoft.com/office/powerpoint/2010/main" val="244612821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4 Key Poin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8D865-6617-409D-A625-B63EFCCF8CAA}"/>
              </a:ext>
            </a:extLst>
          </p:cNvPr>
          <p:cNvSpPr>
            <a:spLocks noGrp="1"/>
          </p:cNvSpPr>
          <p:nvPr>
            <p:ph type="title" hasCustomPrompt="1"/>
          </p:nvPr>
        </p:nvSpPr>
        <p:spPr/>
        <p:txBody>
          <a:bodyPr/>
          <a:lstStyle/>
          <a:p>
            <a:r>
              <a:rPr lang="en-GB" dirty="0"/>
              <a:t>Slide title</a:t>
            </a:r>
          </a:p>
        </p:txBody>
      </p:sp>
      <p:sp>
        <p:nvSpPr>
          <p:cNvPr id="21" name="Text Placeholder 3">
            <a:extLst>
              <a:ext uri="{FF2B5EF4-FFF2-40B4-BE49-F238E27FC236}">
                <a16:creationId xmlns:a16="http://schemas.microsoft.com/office/drawing/2014/main" id="{A5A24406-0F34-44BC-B91E-8F2322E95E3E}"/>
              </a:ext>
            </a:extLst>
          </p:cNvPr>
          <p:cNvSpPr>
            <a:spLocks noGrp="1"/>
          </p:cNvSpPr>
          <p:nvPr>
            <p:ph type="body" sz="quarter" idx="15" hasCustomPrompt="1"/>
          </p:nvPr>
        </p:nvSpPr>
        <p:spPr>
          <a:xfrm>
            <a:off x="839437" y="3990406"/>
            <a:ext cx="4668956" cy="820800"/>
          </a:xfrm>
        </p:spPr>
        <p:txBody>
          <a:bodyPr/>
          <a:lstStyle>
            <a:lvl1pPr marL="0" indent="0">
              <a:buNone/>
              <a:defRPr>
                <a:solidFill>
                  <a:schemeClr val="accent1"/>
                </a:solidFill>
              </a:defRPr>
            </a:lvl1pPr>
          </a:lstStyle>
          <a:p>
            <a:pPr lvl="0"/>
            <a:r>
              <a:rPr lang="en-GB" dirty="0"/>
              <a:t>Large display copy, value statement</a:t>
            </a:r>
          </a:p>
        </p:txBody>
      </p:sp>
      <p:sp>
        <p:nvSpPr>
          <p:cNvPr id="22" name="Text Placeholder 5">
            <a:extLst>
              <a:ext uri="{FF2B5EF4-FFF2-40B4-BE49-F238E27FC236}">
                <a16:creationId xmlns:a16="http://schemas.microsoft.com/office/drawing/2014/main" id="{830F4158-415A-49A9-A700-8F5CE11B8734}"/>
              </a:ext>
            </a:extLst>
          </p:cNvPr>
          <p:cNvSpPr>
            <a:spLocks noGrp="1"/>
          </p:cNvSpPr>
          <p:nvPr>
            <p:ph type="body" sz="quarter" idx="16" hasCustomPrompt="1"/>
          </p:nvPr>
        </p:nvSpPr>
        <p:spPr>
          <a:xfrm>
            <a:off x="6383437" y="3990406"/>
            <a:ext cx="4668133" cy="820800"/>
          </a:xfrm>
        </p:spPr>
        <p:txBody>
          <a:bodyPr/>
          <a:lstStyle>
            <a:lvl1pPr>
              <a:buNone/>
              <a:defRPr>
                <a:solidFill>
                  <a:schemeClr val="accent1"/>
                </a:solidFill>
              </a:defRPr>
            </a:lvl1pPr>
          </a:lstStyle>
          <a:p>
            <a:pPr marL="0" marR="0" lvl="0" indent="0" algn="l" defTabSz="914400" rtl="0" eaLnBrk="1" fontAlgn="auto" latinLnBrk="0" hangingPunct="1">
              <a:lnSpc>
                <a:spcPct val="100000"/>
              </a:lnSpc>
              <a:spcBef>
                <a:spcPts val="0"/>
              </a:spcBef>
              <a:spcAft>
                <a:spcPts val="900"/>
              </a:spcAft>
              <a:buClrTx/>
              <a:buSzTx/>
              <a:buFont typeface="Arial" panose="020B0604020202020204" pitchFamily="34" charset="0"/>
              <a:buNone/>
              <a:tabLst/>
              <a:defRPr/>
            </a:pPr>
            <a:r>
              <a:rPr lang="en-GB" dirty="0"/>
              <a:t>Large display copy, value statement</a:t>
            </a:r>
          </a:p>
        </p:txBody>
      </p:sp>
      <p:cxnSp>
        <p:nvCxnSpPr>
          <p:cNvPr id="23" name="Straight Connector 22">
            <a:extLst>
              <a:ext uri="{FF2B5EF4-FFF2-40B4-BE49-F238E27FC236}">
                <a16:creationId xmlns:a16="http://schemas.microsoft.com/office/drawing/2014/main" id="{EFE09FC0-0358-4B7E-A8CA-686AB04A1F3D}"/>
              </a:ext>
            </a:extLst>
          </p:cNvPr>
          <p:cNvCxnSpPr>
            <a:cxnSpLocks/>
          </p:cNvCxnSpPr>
          <p:nvPr userDrawn="1"/>
        </p:nvCxnSpPr>
        <p:spPr>
          <a:xfrm>
            <a:off x="658568" y="3987263"/>
            <a:ext cx="0" cy="187200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AC51518F-8E5B-4C6F-92AA-D8E3AFC4E680}"/>
              </a:ext>
            </a:extLst>
          </p:cNvPr>
          <p:cNvCxnSpPr>
            <a:cxnSpLocks/>
          </p:cNvCxnSpPr>
          <p:nvPr userDrawn="1"/>
        </p:nvCxnSpPr>
        <p:spPr>
          <a:xfrm>
            <a:off x="6211647" y="3987263"/>
            <a:ext cx="0" cy="187200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5" name="Text Placeholder 9">
            <a:extLst>
              <a:ext uri="{FF2B5EF4-FFF2-40B4-BE49-F238E27FC236}">
                <a16:creationId xmlns:a16="http://schemas.microsoft.com/office/drawing/2014/main" id="{2C6E029F-3EE9-49EC-B5C4-06772A6A8EF3}"/>
              </a:ext>
            </a:extLst>
          </p:cNvPr>
          <p:cNvSpPr>
            <a:spLocks noGrp="1"/>
          </p:cNvSpPr>
          <p:nvPr>
            <p:ph type="body" sz="quarter" idx="17" hasCustomPrompt="1"/>
          </p:nvPr>
        </p:nvSpPr>
        <p:spPr>
          <a:xfrm>
            <a:off x="839437" y="4933606"/>
            <a:ext cx="4668149" cy="925657"/>
          </a:xfrm>
        </p:spPr>
        <p:txBody>
          <a:bodyPr/>
          <a:lstStyle>
            <a:lvl1pPr marL="0" indent="0">
              <a:buNone/>
              <a:defRPr sz="2000"/>
            </a:lvl1pPr>
          </a:lstStyle>
          <a:p>
            <a:pPr lvl="0"/>
            <a:r>
              <a:rPr lang="en-GB" dirty="0"/>
              <a:t>20pt body copy approximately</a:t>
            </a:r>
            <a:br>
              <a:rPr lang="en-GB" dirty="0"/>
            </a:br>
            <a:r>
              <a:rPr lang="en-GB" dirty="0"/>
              <a:t>15 words </a:t>
            </a:r>
            <a:r>
              <a:rPr lang="en-GB" dirty="0" err="1"/>
              <a:t>ut</a:t>
            </a:r>
            <a:r>
              <a:rPr lang="en-GB" dirty="0"/>
              <a:t> </a:t>
            </a:r>
            <a:r>
              <a:rPr lang="en-GB" dirty="0" err="1"/>
              <a:t>enim</a:t>
            </a:r>
            <a:r>
              <a:rPr lang="en-GB" dirty="0"/>
              <a:t> ad minima </a:t>
            </a:r>
            <a:r>
              <a:rPr lang="en-GB" dirty="0" err="1"/>
              <a:t>veniam</a:t>
            </a:r>
            <a:r>
              <a:rPr lang="en-GB" dirty="0"/>
              <a:t>, </a:t>
            </a:r>
            <a:r>
              <a:rPr lang="en-GB" dirty="0" err="1"/>
              <a:t>quis</a:t>
            </a:r>
            <a:r>
              <a:rPr lang="en-GB" dirty="0"/>
              <a:t> nostrum </a:t>
            </a:r>
            <a:r>
              <a:rPr lang="en-GB" dirty="0" err="1"/>
              <a:t>exer</a:t>
            </a:r>
            <a:r>
              <a:rPr lang="en-GB" dirty="0"/>
              <a:t> </a:t>
            </a:r>
            <a:r>
              <a:rPr lang="en-GB" dirty="0" err="1"/>
              <a:t>citat</a:t>
            </a:r>
            <a:endParaRPr lang="en-GB" dirty="0"/>
          </a:p>
          <a:p>
            <a:pPr lvl="0"/>
            <a:endParaRPr lang="en-GB" dirty="0"/>
          </a:p>
        </p:txBody>
      </p:sp>
      <p:sp>
        <p:nvSpPr>
          <p:cNvPr id="26" name="Text Placeholder 18">
            <a:extLst>
              <a:ext uri="{FF2B5EF4-FFF2-40B4-BE49-F238E27FC236}">
                <a16:creationId xmlns:a16="http://schemas.microsoft.com/office/drawing/2014/main" id="{6CBCB53F-8EB6-4E3E-98D4-4576BB6BD688}"/>
              </a:ext>
            </a:extLst>
          </p:cNvPr>
          <p:cNvSpPr>
            <a:spLocks noGrp="1"/>
          </p:cNvSpPr>
          <p:nvPr>
            <p:ph type="body" sz="quarter" idx="18" hasCustomPrompt="1"/>
          </p:nvPr>
        </p:nvSpPr>
        <p:spPr>
          <a:xfrm>
            <a:off x="6383437" y="4933606"/>
            <a:ext cx="4668133" cy="925657"/>
          </a:xfrm>
        </p:spPr>
        <p:txBody>
          <a:bodyPr/>
          <a:lstStyle>
            <a:lvl1pPr marL="0" indent="0">
              <a:buNone/>
              <a:defRPr sz="2000"/>
            </a:lvl1pPr>
          </a:lstStyle>
          <a:p>
            <a:pPr lvl="0"/>
            <a:r>
              <a:rPr lang="en-GB" dirty="0"/>
              <a:t>20pt body copy approximately</a:t>
            </a:r>
            <a:br>
              <a:rPr lang="en-GB" dirty="0"/>
            </a:br>
            <a:r>
              <a:rPr lang="en-GB" dirty="0"/>
              <a:t>15 words </a:t>
            </a:r>
            <a:r>
              <a:rPr lang="en-GB" dirty="0" err="1"/>
              <a:t>ut</a:t>
            </a:r>
            <a:r>
              <a:rPr lang="en-GB" dirty="0"/>
              <a:t> </a:t>
            </a:r>
            <a:r>
              <a:rPr lang="en-GB" dirty="0" err="1"/>
              <a:t>enim</a:t>
            </a:r>
            <a:r>
              <a:rPr lang="en-GB" dirty="0"/>
              <a:t> ad minima </a:t>
            </a:r>
            <a:r>
              <a:rPr lang="en-GB" dirty="0" err="1"/>
              <a:t>veniam</a:t>
            </a:r>
            <a:r>
              <a:rPr lang="en-GB" dirty="0"/>
              <a:t>, </a:t>
            </a:r>
            <a:r>
              <a:rPr lang="en-GB" dirty="0" err="1"/>
              <a:t>quis</a:t>
            </a:r>
            <a:r>
              <a:rPr lang="en-GB" dirty="0"/>
              <a:t> nostrum </a:t>
            </a:r>
            <a:r>
              <a:rPr lang="en-GB" dirty="0" err="1"/>
              <a:t>exer</a:t>
            </a:r>
            <a:r>
              <a:rPr lang="en-GB" dirty="0"/>
              <a:t> </a:t>
            </a:r>
            <a:r>
              <a:rPr lang="en-GB" dirty="0" err="1"/>
              <a:t>citat</a:t>
            </a:r>
            <a:endParaRPr lang="en-GB" dirty="0"/>
          </a:p>
          <a:p>
            <a:pPr lvl="0"/>
            <a:endParaRPr lang="en-GB" dirty="0"/>
          </a:p>
        </p:txBody>
      </p:sp>
      <p:sp>
        <p:nvSpPr>
          <p:cNvPr id="4" name="Text Placeholder 3">
            <a:extLst>
              <a:ext uri="{FF2B5EF4-FFF2-40B4-BE49-F238E27FC236}">
                <a16:creationId xmlns:a16="http://schemas.microsoft.com/office/drawing/2014/main" id="{4E7139D4-F9FA-4509-89FC-BF815A08AF77}"/>
              </a:ext>
            </a:extLst>
          </p:cNvPr>
          <p:cNvSpPr>
            <a:spLocks noGrp="1"/>
          </p:cNvSpPr>
          <p:nvPr>
            <p:ph type="body" sz="quarter" idx="10" hasCustomPrompt="1"/>
          </p:nvPr>
        </p:nvSpPr>
        <p:spPr>
          <a:xfrm>
            <a:off x="839437" y="1811338"/>
            <a:ext cx="4668956" cy="820800"/>
          </a:xfrm>
        </p:spPr>
        <p:txBody>
          <a:bodyPr/>
          <a:lstStyle>
            <a:lvl1pPr marL="0" indent="0">
              <a:buNone/>
              <a:defRPr>
                <a:solidFill>
                  <a:schemeClr val="accent1"/>
                </a:solidFill>
              </a:defRPr>
            </a:lvl1pPr>
          </a:lstStyle>
          <a:p>
            <a:pPr lvl="0"/>
            <a:r>
              <a:rPr lang="en-GB" dirty="0"/>
              <a:t>Large display copy, value statement</a:t>
            </a:r>
          </a:p>
        </p:txBody>
      </p:sp>
      <p:sp>
        <p:nvSpPr>
          <p:cNvPr id="6" name="Text Placeholder 5">
            <a:extLst>
              <a:ext uri="{FF2B5EF4-FFF2-40B4-BE49-F238E27FC236}">
                <a16:creationId xmlns:a16="http://schemas.microsoft.com/office/drawing/2014/main" id="{2997CA63-7F6D-4683-9329-93E1F9052BEC}"/>
              </a:ext>
            </a:extLst>
          </p:cNvPr>
          <p:cNvSpPr>
            <a:spLocks noGrp="1"/>
          </p:cNvSpPr>
          <p:nvPr>
            <p:ph type="body" sz="quarter" idx="11" hasCustomPrompt="1"/>
          </p:nvPr>
        </p:nvSpPr>
        <p:spPr>
          <a:xfrm>
            <a:off x="6383437" y="1811338"/>
            <a:ext cx="4668133" cy="820800"/>
          </a:xfrm>
        </p:spPr>
        <p:txBody>
          <a:bodyPr/>
          <a:lstStyle>
            <a:lvl1pPr>
              <a:buNone/>
              <a:defRPr>
                <a:solidFill>
                  <a:schemeClr val="accent1"/>
                </a:solidFill>
              </a:defRPr>
            </a:lvl1pPr>
          </a:lstStyle>
          <a:p>
            <a:pPr marL="0" marR="0" lvl="0" indent="0" algn="l" defTabSz="914400" rtl="0" eaLnBrk="1" fontAlgn="auto" latinLnBrk="0" hangingPunct="1">
              <a:lnSpc>
                <a:spcPct val="100000"/>
              </a:lnSpc>
              <a:spcBef>
                <a:spcPts val="0"/>
              </a:spcBef>
              <a:spcAft>
                <a:spcPts val="900"/>
              </a:spcAft>
              <a:buClrTx/>
              <a:buSzTx/>
              <a:buFont typeface="Arial" panose="020B0604020202020204" pitchFamily="34" charset="0"/>
              <a:buNone/>
              <a:tabLst/>
              <a:defRPr/>
            </a:pPr>
            <a:r>
              <a:rPr lang="en-GB" dirty="0"/>
              <a:t>Large display copy, value statement</a:t>
            </a:r>
          </a:p>
        </p:txBody>
      </p:sp>
      <p:cxnSp>
        <p:nvCxnSpPr>
          <p:cNvPr id="15" name="Straight Connector 14">
            <a:extLst>
              <a:ext uri="{FF2B5EF4-FFF2-40B4-BE49-F238E27FC236}">
                <a16:creationId xmlns:a16="http://schemas.microsoft.com/office/drawing/2014/main" id="{3F97DC46-E3B8-409B-8346-E2C364D67289}"/>
              </a:ext>
            </a:extLst>
          </p:cNvPr>
          <p:cNvCxnSpPr>
            <a:cxnSpLocks/>
          </p:cNvCxnSpPr>
          <p:nvPr userDrawn="1"/>
        </p:nvCxnSpPr>
        <p:spPr>
          <a:xfrm>
            <a:off x="658813" y="1808195"/>
            <a:ext cx="0" cy="187200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ECD14BB3-9A04-4043-BE06-23577F9374DC}"/>
              </a:ext>
            </a:extLst>
          </p:cNvPr>
          <p:cNvCxnSpPr>
            <a:cxnSpLocks/>
          </p:cNvCxnSpPr>
          <p:nvPr userDrawn="1"/>
        </p:nvCxnSpPr>
        <p:spPr>
          <a:xfrm>
            <a:off x="6211892" y="1808195"/>
            <a:ext cx="0" cy="187200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Text Placeholder 9">
            <a:extLst>
              <a:ext uri="{FF2B5EF4-FFF2-40B4-BE49-F238E27FC236}">
                <a16:creationId xmlns:a16="http://schemas.microsoft.com/office/drawing/2014/main" id="{611558ED-EF23-4024-8F74-2D73A4DB537E}"/>
              </a:ext>
            </a:extLst>
          </p:cNvPr>
          <p:cNvSpPr>
            <a:spLocks noGrp="1"/>
          </p:cNvSpPr>
          <p:nvPr userDrawn="1">
            <p:ph type="body" sz="quarter" idx="13" hasCustomPrompt="1"/>
          </p:nvPr>
        </p:nvSpPr>
        <p:spPr>
          <a:xfrm>
            <a:off x="839437" y="2754538"/>
            <a:ext cx="4668149" cy="925657"/>
          </a:xfrm>
        </p:spPr>
        <p:txBody>
          <a:bodyPr/>
          <a:lstStyle>
            <a:lvl1pPr marL="0" indent="0">
              <a:buNone/>
              <a:defRPr sz="2000"/>
            </a:lvl1pPr>
          </a:lstStyle>
          <a:p>
            <a:pPr lvl="0"/>
            <a:r>
              <a:rPr lang="en-GB" dirty="0"/>
              <a:t>20pt body copy approximately</a:t>
            </a:r>
            <a:br>
              <a:rPr lang="en-GB" dirty="0"/>
            </a:br>
            <a:r>
              <a:rPr lang="en-GB" dirty="0"/>
              <a:t>15 words </a:t>
            </a:r>
            <a:r>
              <a:rPr lang="en-GB" dirty="0" err="1"/>
              <a:t>ut</a:t>
            </a:r>
            <a:r>
              <a:rPr lang="en-GB" dirty="0"/>
              <a:t> </a:t>
            </a:r>
            <a:r>
              <a:rPr lang="en-GB" dirty="0" err="1"/>
              <a:t>enim</a:t>
            </a:r>
            <a:r>
              <a:rPr lang="en-GB" dirty="0"/>
              <a:t> ad minima </a:t>
            </a:r>
            <a:r>
              <a:rPr lang="en-GB" dirty="0" err="1"/>
              <a:t>veniam</a:t>
            </a:r>
            <a:r>
              <a:rPr lang="en-GB" dirty="0"/>
              <a:t>, </a:t>
            </a:r>
            <a:r>
              <a:rPr lang="en-GB" dirty="0" err="1"/>
              <a:t>quis</a:t>
            </a:r>
            <a:r>
              <a:rPr lang="en-GB" dirty="0"/>
              <a:t> nostrum </a:t>
            </a:r>
            <a:r>
              <a:rPr lang="en-GB" dirty="0" err="1"/>
              <a:t>exer</a:t>
            </a:r>
            <a:r>
              <a:rPr lang="en-GB" dirty="0"/>
              <a:t> </a:t>
            </a:r>
            <a:r>
              <a:rPr lang="en-GB" dirty="0" err="1"/>
              <a:t>citat</a:t>
            </a:r>
            <a:endParaRPr lang="en-GB" dirty="0"/>
          </a:p>
          <a:p>
            <a:pPr lvl="0"/>
            <a:endParaRPr lang="en-GB" dirty="0"/>
          </a:p>
        </p:txBody>
      </p:sp>
      <p:sp>
        <p:nvSpPr>
          <p:cNvPr id="19" name="Text Placeholder 18">
            <a:extLst>
              <a:ext uri="{FF2B5EF4-FFF2-40B4-BE49-F238E27FC236}">
                <a16:creationId xmlns:a16="http://schemas.microsoft.com/office/drawing/2014/main" id="{27F7573B-0AC9-49D3-B9D8-196CCF22C4D2}"/>
              </a:ext>
            </a:extLst>
          </p:cNvPr>
          <p:cNvSpPr>
            <a:spLocks noGrp="1"/>
          </p:cNvSpPr>
          <p:nvPr userDrawn="1">
            <p:ph type="body" sz="quarter" idx="14" hasCustomPrompt="1"/>
          </p:nvPr>
        </p:nvSpPr>
        <p:spPr>
          <a:xfrm>
            <a:off x="6383437" y="2754538"/>
            <a:ext cx="4668133" cy="925657"/>
          </a:xfrm>
        </p:spPr>
        <p:txBody>
          <a:bodyPr/>
          <a:lstStyle>
            <a:lvl1pPr marL="0" indent="0">
              <a:buNone/>
              <a:defRPr sz="2000"/>
            </a:lvl1pPr>
          </a:lstStyle>
          <a:p>
            <a:pPr lvl="0"/>
            <a:r>
              <a:rPr lang="en-GB" dirty="0"/>
              <a:t>20pt body copy approximately</a:t>
            </a:r>
            <a:br>
              <a:rPr lang="en-GB" dirty="0"/>
            </a:br>
            <a:r>
              <a:rPr lang="en-GB" dirty="0"/>
              <a:t>15 words </a:t>
            </a:r>
            <a:r>
              <a:rPr lang="en-GB" dirty="0" err="1"/>
              <a:t>ut</a:t>
            </a:r>
            <a:r>
              <a:rPr lang="en-GB" dirty="0"/>
              <a:t> </a:t>
            </a:r>
            <a:r>
              <a:rPr lang="en-GB" dirty="0" err="1"/>
              <a:t>enim</a:t>
            </a:r>
            <a:r>
              <a:rPr lang="en-GB" dirty="0"/>
              <a:t> ad minima </a:t>
            </a:r>
            <a:r>
              <a:rPr lang="en-GB" dirty="0" err="1"/>
              <a:t>veniam</a:t>
            </a:r>
            <a:r>
              <a:rPr lang="en-GB" dirty="0"/>
              <a:t>, </a:t>
            </a:r>
            <a:r>
              <a:rPr lang="en-GB" dirty="0" err="1"/>
              <a:t>quis</a:t>
            </a:r>
            <a:r>
              <a:rPr lang="en-GB" dirty="0"/>
              <a:t> nostrum </a:t>
            </a:r>
            <a:r>
              <a:rPr lang="en-GB" dirty="0" err="1"/>
              <a:t>exer</a:t>
            </a:r>
            <a:r>
              <a:rPr lang="en-GB" dirty="0"/>
              <a:t> </a:t>
            </a:r>
            <a:r>
              <a:rPr lang="en-GB" dirty="0" err="1"/>
              <a:t>citat</a:t>
            </a:r>
            <a:endParaRPr lang="en-GB" dirty="0"/>
          </a:p>
          <a:p>
            <a:pPr lvl="0"/>
            <a:endParaRPr lang="en-GB" dirty="0"/>
          </a:p>
        </p:txBody>
      </p:sp>
      <p:sp>
        <p:nvSpPr>
          <p:cNvPr id="3" name="Footer Placeholder 2">
            <a:extLst>
              <a:ext uri="{FF2B5EF4-FFF2-40B4-BE49-F238E27FC236}">
                <a16:creationId xmlns:a16="http://schemas.microsoft.com/office/drawing/2014/main" id="{74220E0C-11C5-47FC-9A82-A7C92F87892E}"/>
              </a:ext>
            </a:extLst>
          </p:cNvPr>
          <p:cNvSpPr>
            <a:spLocks noGrp="1"/>
          </p:cNvSpPr>
          <p:nvPr>
            <p:ph type="ftr" sz="quarter" idx="19"/>
          </p:nvPr>
        </p:nvSpPr>
        <p:spPr/>
        <p:txBody>
          <a:bodyPr/>
          <a:lstStyle/>
          <a:p>
            <a:endParaRPr lang="en-GB" dirty="0"/>
          </a:p>
        </p:txBody>
      </p:sp>
      <p:sp>
        <p:nvSpPr>
          <p:cNvPr id="5" name="Slide Number Placeholder 4">
            <a:extLst>
              <a:ext uri="{FF2B5EF4-FFF2-40B4-BE49-F238E27FC236}">
                <a16:creationId xmlns:a16="http://schemas.microsoft.com/office/drawing/2014/main" id="{B97CE773-3306-49AE-B08B-63091F61AF97}"/>
              </a:ext>
            </a:extLst>
          </p:cNvPr>
          <p:cNvSpPr>
            <a:spLocks noGrp="1"/>
          </p:cNvSpPr>
          <p:nvPr>
            <p:ph type="sldNum" sz="quarter" idx="20"/>
          </p:nvPr>
        </p:nvSpPr>
        <p:spPr/>
        <p:txBody>
          <a:bodyPr/>
          <a:lstStyle/>
          <a:p>
            <a:fld id="{1BE232AB-0B06-425F-9ADD-32A9A3D01189}" type="slidenum">
              <a:rPr lang="en-GB" smtClean="0"/>
              <a:pPr/>
              <a:t>‹#›</a:t>
            </a:fld>
            <a:endParaRPr lang="en-GB" dirty="0"/>
          </a:p>
        </p:txBody>
      </p:sp>
    </p:spTree>
    <p:extLst>
      <p:ext uri="{BB962C8B-B14F-4D97-AF65-F5344CB8AC3E}">
        <p14:creationId xmlns:p14="http://schemas.microsoft.com/office/powerpoint/2010/main" val="146849773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6 Key Poin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8D865-6617-409D-A625-B63EFCCF8CAA}"/>
              </a:ext>
            </a:extLst>
          </p:cNvPr>
          <p:cNvSpPr>
            <a:spLocks noGrp="1"/>
          </p:cNvSpPr>
          <p:nvPr>
            <p:ph type="title" hasCustomPrompt="1"/>
          </p:nvPr>
        </p:nvSpPr>
        <p:spPr/>
        <p:txBody>
          <a:bodyPr/>
          <a:lstStyle/>
          <a:p>
            <a:r>
              <a:rPr lang="en-GB" dirty="0"/>
              <a:t>Slide title</a:t>
            </a:r>
          </a:p>
        </p:txBody>
      </p:sp>
      <p:sp>
        <p:nvSpPr>
          <p:cNvPr id="4" name="Text Placeholder 3">
            <a:extLst>
              <a:ext uri="{FF2B5EF4-FFF2-40B4-BE49-F238E27FC236}">
                <a16:creationId xmlns:a16="http://schemas.microsoft.com/office/drawing/2014/main" id="{4E7139D4-F9FA-4509-89FC-BF815A08AF77}"/>
              </a:ext>
            </a:extLst>
          </p:cNvPr>
          <p:cNvSpPr>
            <a:spLocks noGrp="1"/>
          </p:cNvSpPr>
          <p:nvPr>
            <p:ph type="body" sz="quarter" idx="10" hasCustomPrompt="1"/>
          </p:nvPr>
        </p:nvSpPr>
        <p:spPr>
          <a:xfrm>
            <a:off x="850726" y="1811338"/>
            <a:ext cx="3276000" cy="774000"/>
          </a:xfrm>
        </p:spPr>
        <p:txBody>
          <a:bodyPr/>
          <a:lstStyle>
            <a:lvl1pPr marL="0" indent="0">
              <a:buNone/>
              <a:defRPr>
                <a:solidFill>
                  <a:schemeClr val="accent1"/>
                </a:solidFill>
              </a:defRPr>
            </a:lvl1pPr>
          </a:lstStyle>
          <a:p>
            <a:pPr lvl="0"/>
            <a:r>
              <a:rPr lang="en-GB" dirty="0"/>
              <a:t>Large display copy, value statement</a:t>
            </a:r>
          </a:p>
        </p:txBody>
      </p:sp>
      <p:sp>
        <p:nvSpPr>
          <p:cNvPr id="6" name="Text Placeholder 5">
            <a:extLst>
              <a:ext uri="{FF2B5EF4-FFF2-40B4-BE49-F238E27FC236}">
                <a16:creationId xmlns:a16="http://schemas.microsoft.com/office/drawing/2014/main" id="{2997CA63-7F6D-4683-9329-93E1F9052BEC}"/>
              </a:ext>
            </a:extLst>
          </p:cNvPr>
          <p:cNvSpPr>
            <a:spLocks noGrp="1"/>
          </p:cNvSpPr>
          <p:nvPr>
            <p:ph type="body" sz="quarter" idx="11" hasCustomPrompt="1"/>
          </p:nvPr>
        </p:nvSpPr>
        <p:spPr>
          <a:xfrm>
            <a:off x="4549600" y="1811338"/>
            <a:ext cx="3276000" cy="774000"/>
          </a:xfrm>
        </p:spPr>
        <p:txBody>
          <a:bodyPr/>
          <a:lstStyle>
            <a:lvl1pPr>
              <a:buNone/>
              <a:defRPr>
                <a:solidFill>
                  <a:schemeClr val="accent1"/>
                </a:solidFill>
              </a:defRPr>
            </a:lvl1pPr>
          </a:lstStyle>
          <a:p>
            <a:pPr marL="0" marR="0" lvl="0" indent="0" algn="l" defTabSz="914400" rtl="0" eaLnBrk="1" fontAlgn="auto" latinLnBrk="0" hangingPunct="1">
              <a:lnSpc>
                <a:spcPct val="100000"/>
              </a:lnSpc>
              <a:spcBef>
                <a:spcPts val="0"/>
              </a:spcBef>
              <a:spcAft>
                <a:spcPts val="900"/>
              </a:spcAft>
              <a:buClrTx/>
              <a:buSzTx/>
              <a:buFont typeface="Arial" panose="020B0604020202020204" pitchFamily="34" charset="0"/>
              <a:buNone/>
              <a:tabLst/>
              <a:defRPr/>
            </a:pPr>
            <a:r>
              <a:rPr lang="en-GB" dirty="0"/>
              <a:t>Large display copy, value statement</a:t>
            </a:r>
          </a:p>
        </p:txBody>
      </p:sp>
      <p:sp>
        <p:nvSpPr>
          <p:cNvPr id="8" name="Text Placeholder 7">
            <a:extLst>
              <a:ext uri="{FF2B5EF4-FFF2-40B4-BE49-F238E27FC236}">
                <a16:creationId xmlns:a16="http://schemas.microsoft.com/office/drawing/2014/main" id="{FC1D0684-79FE-421D-A283-16684BEA0112}"/>
              </a:ext>
            </a:extLst>
          </p:cNvPr>
          <p:cNvSpPr>
            <a:spLocks noGrp="1"/>
          </p:cNvSpPr>
          <p:nvPr>
            <p:ph type="body" sz="quarter" idx="12" hasCustomPrompt="1"/>
          </p:nvPr>
        </p:nvSpPr>
        <p:spPr>
          <a:xfrm>
            <a:off x="8267526" y="1811338"/>
            <a:ext cx="3263052" cy="774000"/>
          </a:xfrm>
        </p:spPr>
        <p:txBody>
          <a:bodyPr/>
          <a:lstStyle>
            <a:lvl1pPr>
              <a:buNone/>
              <a:defRPr>
                <a:solidFill>
                  <a:schemeClr val="accent1"/>
                </a:solidFill>
              </a:defRPr>
            </a:lvl1pPr>
          </a:lstStyle>
          <a:p>
            <a:pPr marL="0" marR="0" lvl="0" indent="0" algn="l" defTabSz="914400" rtl="0" eaLnBrk="1" fontAlgn="auto" latinLnBrk="0" hangingPunct="1">
              <a:lnSpc>
                <a:spcPct val="100000"/>
              </a:lnSpc>
              <a:spcBef>
                <a:spcPts val="0"/>
              </a:spcBef>
              <a:spcAft>
                <a:spcPts val="900"/>
              </a:spcAft>
              <a:buClrTx/>
              <a:buSzTx/>
              <a:buFont typeface="Arial" panose="020B0604020202020204" pitchFamily="34" charset="0"/>
              <a:buNone/>
              <a:tabLst/>
              <a:defRPr/>
            </a:pPr>
            <a:r>
              <a:rPr lang="en-GB" dirty="0"/>
              <a:t>Large display copy, value statement</a:t>
            </a:r>
          </a:p>
        </p:txBody>
      </p:sp>
      <p:sp>
        <p:nvSpPr>
          <p:cNvPr id="10" name="Text Placeholder 9">
            <a:extLst>
              <a:ext uri="{FF2B5EF4-FFF2-40B4-BE49-F238E27FC236}">
                <a16:creationId xmlns:a16="http://schemas.microsoft.com/office/drawing/2014/main" id="{611558ED-EF23-4024-8F74-2D73A4DB537E}"/>
              </a:ext>
            </a:extLst>
          </p:cNvPr>
          <p:cNvSpPr>
            <a:spLocks noGrp="1"/>
          </p:cNvSpPr>
          <p:nvPr>
            <p:ph type="body" sz="quarter" idx="13" hasCustomPrompt="1"/>
          </p:nvPr>
        </p:nvSpPr>
        <p:spPr>
          <a:xfrm>
            <a:off x="850726" y="2754538"/>
            <a:ext cx="3276000" cy="442800"/>
          </a:xfrm>
        </p:spPr>
        <p:txBody>
          <a:bodyPr/>
          <a:lstStyle>
            <a:lvl1pPr marL="0" indent="0">
              <a:buNone/>
              <a:defRPr sz="1600"/>
            </a:lvl1pPr>
          </a:lstStyle>
          <a:p>
            <a:pPr lvl="0"/>
            <a:r>
              <a:rPr lang="en-US" dirty="0"/>
              <a:t>16pt supporting copy description approximately 20 words.</a:t>
            </a:r>
          </a:p>
        </p:txBody>
      </p:sp>
      <p:sp>
        <p:nvSpPr>
          <p:cNvPr id="19" name="Text Placeholder 18">
            <a:extLst>
              <a:ext uri="{FF2B5EF4-FFF2-40B4-BE49-F238E27FC236}">
                <a16:creationId xmlns:a16="http://schemas.microsoft.com/office/drawing/2014/main" id="{27F7573B-0AC9-49D3-B9D8-196CCF22C4D2}"/>
              </a:ext>
            </a:extLst>
          </p:cNvPr>
          <p:cNvSpPr>
            <a:spLocks noGrp="1"/>
          </p:cNvSpPr>
          <p:nvPr>
            <p:ph type="body" sz="quarter" idx="14" hasCustomPrompt="1"/>
          </p:nvPr>
        </p:nvSpPr>
        <p:spPr>
          <a:xfrm>
            <a:off x="4549600" y="2754538"/>
            <a:ext cx="3276000" cy="442800"/>
          </a:xfrm>
        </p:spPr>
        <p:txBody>
          <a:bodyPr/>
          <a:lstStyle>
            <a:lvl1pPr marL="0" indent="0">
              <a:buNone/>
              <a:defRPr sz="1600"/>
            </a:lvl1pPr>
          </a:lstStyle>
          <a:p>
            <a:pPr lvl="0"/>
            <a:r>
              <a:rPr lang="en-US" dirty="0"/>
              <a:t>16pt supporting copy description approximately 20 words.</a:t>
            </a:r>
          </a:p>
        </p:txBody>
      </p:sp>
      <p:sp>
        <p:nvSpPr>
          <p:cNvPr id="21" name="Text Placeholder 20">
            <a:extLst>
              <a:ext uri="{FF2B5EF4-FFF2-40B4-BE49-F238E27FC236}">
                <a16:creationId xmlns:a16="http://schemas.microsoft.com/office/drawing/2014/main" id="{A51825F6-D7AA-467D-A7EB-01E730FF69BF}"/>
              </a:ext>
            </a:extLst>
          </p:cNvPr>
          <p:cNvSpPr>
            <a:spLocks noGrp="1"/>
          </p:cNvSpPr>
          <p:nvPr>
            <p:ph type="body" sz="quarter" idx="15" hasCustomPrompt="1"/>
          </p:nvPr>
        </p:nvSpPr>
        <p:spPr>
          <a:xfrm>
            <a:off x="8267526" y="2754538"/>
            <a:ext cx="3265662" cy="442800"/>
          </a:xfrm>
        </p:spPr>
        <p:txBody>
          <a:bodyPr/>
          <a:lstStyle>
            <a:lvl1pPr marL="0" indent="0">
              <a:buNone/>
              <a:defRPr sz="1600"/>
            </a:lvl1pPr>
          </a:lstStyle>
          <a:p>
            <a:pPr lvl="0"/>
            <a:r>
              <a:rPr lang="en-US" dirty="0"/>
              <a:t>16pt supporting copy description approximately 20 words.</a:t>
            </a:r>
          </a:p>
        </p:txBody>
      </p:sp>
      <p:sp>
        <p:nvSpPr>
          <p:cNvPr id="5" name="Text Placeholder 4">
            <a:extLst>
              <a:ext uri="{FF2B5EF4-FFF2-40B4-BE49-F238E27FC236}">
                <a16:creationId xmlns:a16="http://schemas.microsoft.com/office/drawing/2014/main" id="{45C2B8FF-F634-4508-A663-425A97666D6F}"/>
              </a:ext>
            </a:extLst>
          </p:cNvPr>
          <p:cNvSpPr>
            <a:spLocks noGrp="1"/>
          </p:cNvSpPr>
          <p:nvPr>
            <p:ph type="body" sz="quarter" idx="16" hasCustomPrompt="1"/>
          </p:nvPr>
        </p:nvSpPr>
        <p:spPr>
          <a:xfrm>
            <a:off x="850726" y="3990406"/>
            <a:ext cx="3276000" cy="774000"/>
          </a:xfrm>
        </p:spPr>
        <p:txBody>
          <a:bodyPr/>
          <a:lstStyle>
            <a:lvl1pPr marL="0" indent="0">
              <a:buNone/>
              <a:defRPr>
                <a:solidFill>
                  <a:schemeClr val="accent1"/>
                </a:solidFill>
              </a:defRPr>
            </a:lvl1pPr>
          </a:lstStyle>
          <a:p>
            <a:pPr lvl="0"/>
            <a:r>
              <a:rPr lang="en-US" dirty="0"/>
              <a:t>Large display copy, value statement</a:t>
            </a:r>
          </a:p>
        </p:txBody>
      </p:sp>
      <p:sp>
        <p:nvSpPr>
          <p:cNvPr id="9" name="Text Placeholder 8">
            <a:extLst>
              <a:ext uri="{FF2B5EF4-FFF2-40B4-BE49-F238E27FC236}">
                <a16:creationId xmlns:a16="http://schemas.microsoft.com/office/drawing/2014/main" id="{261C0559-3BE7-440A-BC44-5730E8D25405}"/>
              </a:ext>
            </a:extLst>
          </p:cNvPr>
          <p:cNvSpPr>
            <a:spLocks noGrp="1"/>
          </p:cNvSpPr>
          <p:nvPr>
            <p:ph type="body" sz="quarter" idx="17" hasCustomPrompt="1"/>
          </p:nvPr>
        </p:nvSpPr>
        <p:spPr>
          <a:xfrm>
            <a:off x="4542574" y="3990406"/>
            <a:ext cx="3288564" cy="774000"/>
          </a:xfrm>
        </p:spPr>
        <p:txBody>
          <a:bodyPr/>
          <a:lstStyle>
            <a:lvl1pPr marL="0" indent="0">
              <a:buNone/>
              <a:defRPr>
                <a:solidFill>
                  <a:schemeClr val="accent1"/>
                </a:solidFill>
              </a:defRPr>
            </a:lvl1pPr>
          </a:lstStyle>
          <a:p>
            <a:pPr lvl="0"/>
            <a:r>
              <a:rPr lang="en-US" dirty="0"/>
              <a:t>Large display copy, value statement</a:t>
            </a:r>
          </a:p>
        </p:txBody>
      </p:sp>
      <p:sp>
        <p:nvSpPr>
          <p:cNvPr id="12" name="Text Placeholder 11">
            <a:extLst>
              <a:ext uri="{FF2B5EF4-FFF2-40B4-BE49-F238E27FC236}">
                <a16:creationId xmlns:a16="http://schemas.microsoft.com/office/drawing/2014/main" id="{3A108E80-9937-48FC-A117-3E6D5E679842}"/>
              </a:ext>
            </a:extLst>
          </p:cNvPr>
          <p:cNvSpPr>
            <a:spLocks noGrp="1"/>
          </p:cNvSpPr>
          <p:nvPr>
            <p:ph type="body" sz="quarter" idx="18" hasCustomPrompt="1"/>
          </p:nvPr>
        </p:nvSpPr>
        <p:spPr>
          <a:xfrm>
            <a:off x="8267526" y="3990406"/>
            <a:ext cx="3263053" cy="774000"/>
          </a:xfrm>
        </p:spPr>
        <p:txBody>
          <a:bodyPr/>
          <a:lstStyle>
            <a:lvl1pPr>
              <a:buNone/>
              <a:defRPr>
                <a:solidFill>
                  <a:schemeClr val="accent1"/>
                </a:solidFill>
              </a:defRPr>
            </a:lvl1pPr>
          </a:lstStyle>
          <a:p>
            <a:pPr marL="0" marR="0" lvl="0" indent="0" algn="l" defTabSz="914400" rtl="0" eaLnBrk="1" fontAlgn="auto" latinLnBrk="0" hangingPunct="1">
              <a:lnSpc>
                <a:spcPct val="100000"/>
              </a:lnSpc>
              <a:spcBef>
                <a:spcPts val="0"/>
              </a:spcBef>
              <a:spcAft>
                <a:spcPts val="900"/>
              </a:spcAft>
              <a:buClrTx/>
              <a:buSzTx/>
              <a:buFont typeface="Arial" panose="020B0604020202020204" pitchFamily="34" charset="0"/>
              <a:buNone/>
              <a:tabLst/>
              <a:defRPr/>
            </a:pPr>
            <a:r>
              <a:rPr lang="en-US" dirty="0"/>
              <a:t>Large display copy, value statement</a:t>
            </a:r>
          </a:p>
        </p:txBody>
      </p:sp>
      <p:sp>
        <p:nvSpPr>
          <p:cNvPr id="28" name="Text Placeholder 27">
            <a:extLst>
              <a:ext uri="{FF2B5EF4-FFF2-40B4-BE49-F238E27FC236}">
                <a16:creationId xmlns:a16="http://schemas.microsoft.com/office/drawing/2014/main" id="{A9423E80-DFFE-4DC4-9982-2C9AF4D209EA}"/>
              </a:ext>
            </a:extLst>
          </p:cNvPr>
          <p:cNvSpPr>
            <a:spLocks noGrp="1"/>
          </p:cNvSpPr>
          <p:nvPr>
            <p:ph type="body" sz="quarter" idx="19" hasCustomPrompt="1"/>
          </p:nvPr>
        </p:nvSpPr>
        <p:spPr>
          <a:xfrm>
            <a:off x="850726" y="4863600"/>
            <a:ext cx="3276000" cy="442800"/>
          </a:xfrm>
        </p:spPr>
        <p:txBody>
          <a:bodyPr/>
          <a:lstStyle>
            <a:lvl1pPr marL="0" indent="0">
              <a:buNone/>
              <a:defRPr sz="1600"/>
            </a:lvl1pPr>
          </a:lstStyle>
          <a:p>
            <a:pPr lvl="0"/>
            <a:r>
              <a:rPr lang="en-US" dirty="0"/>
              <a:t>16pt supporting copy description approximately 20 words.</a:t>
            </a:r>
          </a:p>
        </p:txBody>
      </p:sp>
      <p:sp>
        <p:nvSpPr>
          <p:cNvPr id="30" name="Text Placeholder 29">
            <a:extLst>
              <a:ext uri="{FF2B5EF4-FFF2-40B4-BE49-F238E27FC236}">
                <a16:creationId xmlns:a16="http://schemas.microsoft.com/office/drawing/2014/main" id="{F039EE30-058E-4CEF-A75D-7AF01A0CF046}"/>
              </a:ext>
            </a:extLst>
          </p:cNvPr>
          <p:cNvSpPr>
            <a:spLocks noGrp="1"/>
          </p:cNvSpPr>
          <p:nvPr>
            <p:ph type="body" sz="quarter" idx="20" hasCustomPrompt="1"/>
          </p:nvPr>
        </p:nvSpPr>
        <p:spPr>
          <a:xfrm>
            <a:off x="4542574" y="4863600"/>
            <a:ext cx="3288564" cy="442800"/>
          </a:xfrm>
        </p:spPr>
        <p:txBody>
          <a:bodyPr/>
          <a:lstStyle>
            <a:lvl1pPr marL="0" indent="0">
              <a:buNone/>
              <a:defRPr sz="1600"/>
            </a:lvl1pPr>
          </a:lstStyle>
          <a:p>
            <a:pPr lvl="0"/>
            <a:r>
              <a:rPr lang="en-US" dirty="0"/>
              <a:t>16pt supporting copy description approximately 20 words.</a:t>
            </a:r>
          </a:p>
        </p:txBody>
      </p:sp>
      <p:sp>
        <p:nvSpPr>
          <p:cNvPr id="32" name="Text Placeholder 31">
            <a:extLst>
              <a:ext uri="{FF2B5EF4-FFF2-40B4-BE49-F238E27FC236}">
                <a16:creationId xmlns:a16="http://schemas.microsoft.com/office/drawing/2014/main" id="{133C54DA-34B2-43E2-BF0E-C88148233C13}"/>
              </a:ext>
            </a:extLst>
          </p:cNvPr>
          <p:cNvSpPr>
            <a:spLocks noGrp="1"/>
          </p:cNvSpPr>
          <p:nvPr>
            <p:ph type="body" sz="quarter" idx="21" hasCustomPrompt="1"/>
          </p:nvPr>
        </p:nvSpPr>
        <p:spPr>
          <a:xfrm>
            <a:off x="8267526" y="4863600"/>
            <a:ext cx="3263053" cy="442800"/>
          </a:xfrm>
        </p:spPr>
        <p:txBody>
          <a:bodyPr/>
          <a:lstStyle>
            <a:lvl1pPr marL="0" indent="0">
              <a:buNone/>
              <a:defRPr sz="1600"/>
            </a:lvl1pPr>
          </a:lstStyle>
          <a:p>
            <a:pPr lvl="0"/>
            <a:r>
              <a:rPr lang="en-US" dirty="0"/>
              <a:t>16pt supporting copy description approximately 20 words.</a:t>
            </a:r>
          </a:p>
        </p:txBody>
      </p:sp>
      <p:grpSp>
        <p:nvGrpSpPr>
          <p:cNvPr id="27" name="Group 26">
            <a:extLst>
              <a:ext uri="{FF2B5EF4-FFF2-40B4-BE49-F238E27FC236}">
                <a16:creationId xmlns:a16="http://schemas.microsoft.com/office/drawing/2014/main" id="{4EF01F31-4B67-4C43-97D1-69733F269F3F}"/>
              </a:ext>
            </a:extLst>
          </p:cNvPr>
          <p:cNvGrpSpPr/>
          <p:nvPr userDrawn="1"/>
        </p:nvGrpSpPr>
        <p:grpSpPr>
          <a:xfrm>
            <a:off x="658813" y="1811338"/>
            <a:ext cx="7395251" cy="1872000"/>
            <a:chOff x="658813" y="2801257"/>
            <a:chExt cx="7395251" cy="3399517"/>
          </a:xfrm>
        </p:grpSpPr>
        <p:cxnSp>
          <p:nvCxnSpPr>
            <p:cNvPr id="29" name="Straight Connector 28">
              <a:extLst>
                <a:ext uri="{FF2B5EF4-FFF2-40B4-BE49-F238E27FC236}">
                  <a16:creationId xmlns:a16="http://schemas.microsoft.com/office/drawing/2014/main" id="{2E87A5DA-9B89-4FFF-8A1C-0E55F46D52A4}"/>
                </a:ext>
              </a:extLst>
            </p:cNvPr>
            <p:cNvCxnSpPr>
              <a:cxnSpLocks/>
            </p:cNvCxnSpPr>
            <p:nvPr userDrawn="1"/>
          </p:nvCxnSpPr>
          <p:spPr>
            <a:xfrm>
              <a:off x="658813" y="2801257"/>
              <a:ext cx="0" cy="3399517"/>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C00A804C-F9B7-41F1-B618-D98E08E36D97}"/>
                </a:ext>
              </a:extLst>
            </p:cNvPr>
            <p:cNvCxnSpPr>
              <a:cxnSpLocks/>
            </p:cNvCxnSpPr>
            <p:nvPr userDrawn="1"/>
          </p:nvCxnSpPr>
          <p:spPr>
            <a:xfrm>
              <a:off x="4357688" y="2801257"/>
              <a:ext cx="0" cy="3399517"/>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5563F983-261D-427F-8E84-6D0E75C36961}"/>
                </a:ext>
              </a:extLst>
            </p:cNvPr>
            <p:cNvCxnSpPr>
              <a:cxnSpLocks/>
            </p:cNvCxnSpPr>
            <p:nvPr userDrawn="1"/>
          </p:nvCxnSpPr>
          <p:spPr>
            <a:xfrm>
              <a:off x="8054064" y="2801257"/>
              <a:ext cx="0" cy="3399517"/>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grpSp>
      <p:grpSp>
        <p:nvGrpSpPr>
          <p:cNvPr id="34" name="Group 33">
            <a:extLst>
              <a:ext uri="{FF2B5EF4-FFF2-40B4-BE49-F238E27FC236}">
                <a16:creationId xmlns:a16="http://schemas.microsoft.com/office/drawing/2014/main" id="{5C94ED42-E0AD-4B74-AD36-83677FBDCE28}"/>
              </a:ext>
            </a:extLst>
          </p:cNvPr>
          <p:cNvGrpSpPr/>
          <p:nvPr userDrawn="1"/>
        </p:nvGrpSpPr>
        <p:grpSpPr>
          <a:xfrm>
            <a:off x="661420" y="3990406"/>
            <a:ext cx="7396877" cy="1872000"/>
            <a:chOff x="677863" y="2801257"/>
            <a:chExt cx="7396877" cy="3399517"/>
          </a:xfrm>
        </p:grpSpPr>
        <p:cxnSp>
          <p:nvCxnSpPr>
            <p:cNvPr id="35" name="Straight Connector 34">
              <a:extLst>
                <a:ext uri="{FF2B5EF4-FFF2-40B4-BE49-F238E27FC236}">
                  <a16:creationId xmlns:a16="http://schemas.microsoft.com/office/drawing/2014/main" id="{530AC258-8D3D-4ABE-824E-B12054F8CBDE}"/>
                </a:ext>
              </a:extLst>
            </p:cNvPr>
            <p:cNvCxnSpPr>
              <a:cxnSpLocks/>
            </p:cNvCxnSpPr>
            <p:nvPr userDrawn="1"/>
          </p:nvCxnSpPr>
          <p:spPr>
            <a:xfrm>
              <a:off x="677863" y="2801257"/>
              <a:ext cx="0" cy="3399517"/>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78B133CE-CEFC-4CE0-B26F-B5294B97E6A9}"/>
                </a:ext>
              </a:extLst>
            </p:cNvPr>
            <p:cNvCxnSpPr>
              <a:cxnSpLocks/>
            </p:cNvCxnSpPr>
            <p:nvPr userDrawn="1"/>
          </p:nvCxnSpPr>
          <p:spPr>
            <a:xfrm>
              <a:off x="4371249" y="2801257"/>
              <a:ext cx="0" cy="3399517"/>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0CFE73E0-38A2-41B5-A2BE-B0396BED71CA}"/>
                </a:ext>
              </a:extLst>
            </p:cNvPr>
            <p:cNvCxnSpPr>
              <a:cxnSpLocks/>
            </p:cNvCxnSpPr>
            <p:nvPr userDrawn="1"/>
          </p:nvCxnSpPr>
          <p:spPr>
            <a:xfrm>
              <a:off x="8074740" y="2801257"/>
              <a:ext cx="0" cy="3399517"/>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3" name="Footer Placeholder 2">
            <a:extLst>
              <a:ext uri="{FF2B5EF4-FFF2-40B4-BE49-F238E27FC236}">
                <a16:creationId xmlns:a16="http://schemas.microsoft.com/office/drawing/2014/main" id="{E2288666-815B-4FFB-8AD7-A7F1EF86EB73}"/>
              </a:ext>
            </a:extLst>
          </p:cNvPr>
          <p:cNvSpPr>
            <a:spLocks noGrp="1"/>
          </p:cNvSpPr>
          <p:nvPr>
            <p:ph type="ftr" sz="quarter" idx="22"/>
          </p:nvPr>
        </p:nvSpPr>
        <p:spPr/>
        <p:txBody>
          <a:bodyPr/>
          <a:lstStyle/>
          <a:p>
            <a:endParaRPr lang="en-GB" dirty="0"/>
          </a:p>
        </p:txBody>
      </p:sp>
      <p:sp>
        <p:nvSpPr>
          <p:cNvPr id="7" name="Slide Number Placeholder 6">
            <a:extLst>
              <a:ext uri="{FF2B5EF4-FFF2-40B4-BE49-F238E27FC236}">
                <a16:creationId xmlns:a16="http://schemas.microsoft.com/office/drawing/2014/main" id="{DC762258-F70B-432D-97B4-9C3E57507F42}"/>
              </a:ext>
            </a:extLst>
          </p:cNvPr>
          <p:cNvSpPr>
            <a:spLocks noGrp="1"/>
          </p:cNvSpPr>
          <p:nvPr>
            <p:ph type="sldNum" sz="quarter" idx="23"/>
          </p:nvPr>
        </p:nvSpPr>
        <p:spPr/>
        <p:txBody>
          <a:bodyPr/>
          <a:lstStyle/>
          <a:p>
            <a:fld id="{1BE232AB-0B06-425F-9ADD-32A9A3D01189}" type="slidenum">
              <a:rPr lang="en-GB" smtClean="0"/>
              <a:pPr/>
              <a:t>‹#›</a:t>
            </a:fld>
            <a:endParaRPr lang="en-GB" dirty="0"/>
          </a:p>
        </p:txBody>
      </p:sp>
    </p:spTree>
    <p:extLst>
      <p:ext uri="{BB962C8B-B14F-4D97-AF65-F5344CB8AC3E}">
        <p14:creationId xmlns:p14="http://schemas.microsoft.com/office/powerpoint/2010/main" val="3565027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 x text or images (unequa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8D865-6617-409D-A625-B63EFCCF8CAA}"/>
              </a:ext>
            </a:extLst>
          </p:cNvPr>
          <p:cNvSpPr>
            <a:spLocks noGrp="1"/>
          </p:cNvSpPr>
          <p:nvPr>
            <p:ph type="title" hasCustomPrompt="1"/>
          </p:nvPr>
        </p:nvSpPr>
        <p:spPr/>
        <p:txBody>
          <a:bodyPr/>
          <a:lstStyle/>
          <a:p>
            <a:r>
              <a:rPr lang="en-GB" dirty="0"/>
              <a:t>Slide title</a:t>
            </a:r>
          </a:p>
        </p:txBody>
      </p:sp>
      <p:sp>
        <p:nvSpPr>
          <p:cNvPr id="12" name="Subtitle 2">
            <a:extLst>
              <a:ext uri="{FF2B5EF4-FFF2-40B4-BE49-F238E27FC236}">
                <a16:creationId xmlns:a16="http://schemas.microsoft.com/office/drawing/2014/main" id="{9269ECDF-EAA4-4EDA-BBA4-D6955429A96F}"/>
              </a:ext>
            </a:extLst>
          </p:cNvPr>
          <p:cNvSpPr>
            <a:spLocks noGrp="1"/>
          </p:cNvSpPr>
          <p:nvPr>
            <p:ph type="subTitle" idx="1" hasCustomPrompt="1"/>
          </p:nvPr>
        </p:nvSpPr>
        <p:spPr>
          <a:xfrm>
            <a:off x="658811" y="1306800"/>
            <a:ext cx="5319714" cy="246221"/>
          </a:xfrm>
        </p:spPr>
        <p:txBody>
          <a:bodyPr lIns="0" tIns="0" rIns="0" bIns="0">
            <a:noAutofit/>
          </a:bodyPr>
          <a:lstStyle>
            <a:lvl1pPr marL="0" indent="0" algn="l">
              <a:buNone/>
              <a:defRPr lang="en-GB" sz="1600" b="1" kern="1200" dirty="0">
                <a:solidFill>
                  <a:schemeClr val="accent1"/>
                </a:solidFill>
                <a:latin typeface="Arial" panose="020B0604020202020204" pitchFamily="34" charset="0"/>
                <a:ea typeface="+mn-ea"/>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100000"/>
              </a:lnSpc>
              <a:spcBef>
                <a:spcPts val="1000"/>
              </a:spcBef>
              <a:buFontTx/>
              <a:buNone/>
            </a:pPr>
            <a:r>
              <a:rPr lang="en-GB" dirty="0"/>
              <a:t>Optional heading</a:t>
            </a:r>
          </a:p>
        </p:txBody>
      </p:sp>
      <p:sp>
        <p:nvSpPr>
          <p:cNvPr id="14" name="Text Placeholder 2">
            <a:extLst>
              <a:ext uri="{FF2B5EF4-FFF2-40B4-BE49-F238E27FC236}">
                <a16:creationId xmlns:a16="http://schemas.microsoft.com/office/drawing/2014/main" id="{B2C8C5A6-3869-4A5C-B255-BB78E5C41ADE}"/>
              </a:ext>
            </a:extLst>
          </p:cNvPr>
          <p:cNvSpPr>
            <a:spLocks noGrp="1"/>
          </p:cNvSpPr>
          <p:nvPr>
            <p:ph type="body" sz="quarter" idx="27" hasCustomPrompt="1"/>
          </p:nvPr>
        </p:nvSpPr>
        <p:spPr>
          <a:xfrm>
            <a:off x="658811" y="1811339"/>
            <a:ext cx="3468687" cy="4354512"/>
          </a:xfrm>
        </p:spPr>
        <p:txBody>
          <a:bodyPr/>
          <a:lstStyle>
            <a:lvl1pPr>
              <a:defRPr/>
            </a:lvl1pPr>
            <a:lvl5pPr>
              <a:defRPr/>
            </a:lvl5pPr>
            <a:lvl6pPr>
              <a:defRPr>
                <a:solidFill>
                  <a:schemeClr val="accent1"/>
                </a:solidFill>
              </a:defRPr>
            </a:lvl6pPr>
            <a:lvl7pPr>
              <a:defRPr>
                <a:solidFill>
                  <a:schemeClr val="accent1"/>
                </a:solidFill>
              </a:defRPr>
            </a:lvl7pPr>
            <a:lvl8pPr>
              <a:defRPr/>
            </a:lvl8pPr>
            <a:lvl9pPr>
              <a:defRPr/>
            </a:lvl9pPr>
          </a:lstStyle>
          <a:p>
            <a:pPr lvl="0"/>
            <a:r>
              <a:rPr lang="en-GB" dirty="0"/>
              <a:t>Click to add text</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 level</a:t>
            </a:r>
          </a:p>
          <a:p>
            <a:pPr lvl="6"/>
            <a:r>
              <a:rPr lang="en-GB" dirty="0"/>
              <a:t>Seventh level</a:t>
            </a:r>
          </a:p>
          <a:p>
            <a:pPr lvl="7"/>
            <a:r>
              <a:rPr lang="en-GB" dirty="0"/>
              <a:t>Eight level</a:t>
            </a:r>
          </a:p>
          <a:p>
            <a:pPr lvl="8"/>
            <a:r>
              <a:rPr lang="en-GB" dirty="0"/>
              <a:t>Ninth level</a:t>
            </a:r>
          </a:p>
        </p:txBody>
      </p:sp>
      <p:sp>
        <p:nvSpPr>
          <p:cNvPr id="16" name="Content Placeholder 3">
            <a:extLst>
              <a:ext uri="{FF2B5EF4-FFF2-40B4-BE49-F238E27FC236}">
                <a16:creationId xmlns:a16="http://schemas.microsoft.com/office/drawing/2014/main" id="{5C3589E9-7FC2-430B-A305-89B31844D418}"/>
              </a:ext>
            </a:extLst>
          </p:cNvPr>
          <p:cNvSpPr>
            <a:spLocks noGrp="1"/>
          </p:cNvSpPr>
          <p:nvPr>
            <p:ph sz="quarter" idx="28" hasCustomPrompt="1"/>
          </p:nvPr>
        </p:nvSpPr>
        <p:spPr>
          <a:xfrm>
            <a:off x="4357688" y="1811339"/>
            <a:ext cx="7175499" cy="4354512"/>
          </a:xfrm>
        </p:spPr>
        <p:txBody>
          <a:bodyPr/>
          <a:lstStyle>
            <a:lvl1pPr>
              <a:defRPr/>
            </a:lvl1pPr>
            <a:lvl5pPr>
              <a:defRPr/>
            </a:lvl5pPr>
            <a:lvl6pPr>
              <a:defRPr>
                <a:solidFill>
                  <a:schemeClr val="accent1"/>
                </a:solidFill>
              </a:defRPr>
            </a:lvl6pPr>
            <a:lvl7pPr>
              <a:defRPr>
                <a:solidFill>
                  <a:schemeClr val="accent1"/>
                </a:solidFill>
              </a:defRPr>
            </a:lvl7pPr>
            <a:lvl8pPr>
              <a:defRPr/>
            </a:lvl8pPr>
            <a:lvl9pPr>
              <a:defRPr/>
            </a:lvl9pPr>
          </a:lstStyle>
          <a:p>
            <a:pPr lvl="0"/>
            <a:r>
              <a:rPr lang="en-GB" dirty="0"/>
              <a:t>Click to add text, image or chart/table</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 level</a:t>
            </a:r>
          </a:p>
          <a:p>
            <a:pPr lvl="6"/>
            <a:r>
              <a:rPr lang="en-GB" dirty="0"/>
              <a:t>Seventh level</a:t>
            </a:r>
          </a:p>
          <a:p>
            <a:pPr lvl="7"/>
            <a:r>
              <a:rPr lang="en-GB" dirty="0"/>
              <a:t>Eight level	</a:t>
            </a:r>
          </a:p>
          <a:p>
            <a:pPr lvl="8"/>
            <a:r>
              <a:rPr lang="en-GB" dirty="0"/>
              <a:t>Ninth level</a:t>
            </a:r>
          </a:p>
        </p:txBody>
      </p:sp>
    </p:spTree>
    <p:extLst>
      <p:ext uri="{BB962C8B-B14F-4D97-AF65-F5344CB8AC3E}">
        <p14:creationId xmlns:p14="http://schemas.microsoft.com/office/powerpoint/2010/main" val="248304827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4 x matrix">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8D865-6617-409D-A625-B63EFCCF8CAA}"/>
              </a:ext>
            </a:extLst>
          </p:cNvPr>
          <p:cNvSpPr>
            <a:spLocks noGrp="1"/>
          </p:cNvSpPr>
          <p:nvPr>
            <p:ph type="title" hasCustomPrompt="1"/>
          </p:nvPr>
        </p:nvSpPr>
        <p:spPr/>
        <p:txBody>
          <a:bodyPr/>
          <a:lstStyle/>
          <a:p>
            <a:r>
              <a:rPr lang="en-GB" dirty="0"/>
              <a:t>Slide title</a:t>
            </a:r>
          </a:p>
        </p:txBody>
      </p:sp>
      <p:sp>
        <p:nvSpPr>
          <p:cNvPr id="4" name="Text Placeholder 3">
            <a:extLst>
              <a:ext uri="{FF2B5EF4-FFF2-40B4-BE49-F238E27FC236}">
                <a16:creationId xmlns:a16="http://schemas.microsoft.com/office/drawing/2014/main" id="{4E7139D4-F9FA-4509-89FC-BF815A08AF77}"/>
              </a:ext>
            </a:extLst>
          </p:cNvPr>
          <p:cNvSpPr>
            <a:spLocks noGrp="1"/>
          </p:cNvSpPr>
          <p:nvPr>
            <p:ph type="body" sz="quarter" idx="10" hasCustomPrompt="1"/>
          </p:nvPr>
        </p:nvSpPr>
        <p:spPr>
          <a:xfrm>
            <a:off x="2278800" y="1890000"/>
            <a:ext cx="3492000" cy="399600"/>
          </a:xfrm>
        </p:spPr>
        <p:txBody>
          <a:bodyPr lIns="0" tIns="0" rIns="0" bIns="72000" anchor="b"/>
          <a:lstStyle>
            <a:lvl1pPr marL="0" indent="0" algn="ctr">
              <a:buNone/>
              <a:defRPr sz="1200" b="1">
                <a:solidFill>
                  <a:schemeClr val="accent1"/>
                </a:solidFill>
                <a:latin typeface="Arial" panose="020B0604020202020204" pitchFamily="34" charset="0"/>
                <a:cs typeface="Arial" panose="020B0604020202020204" pitchFamily="34" charset="0"/>
              </a:defRPr>
            </a:lvl1pPr>
          </a:lstStyle>
          <a:p>
            <a:pPr lvl="0"/>
            <a:r>
              <a:rPr lang="en-GB" dirty="0"/>
              <a:t>Supporting heading</a:t>
            </a:r>
          </a:p>
        </p:txBody>
      </p:sp>
      <p:sp>
        <p:nvSpPr>
          <p:cNvPr id="6" name="Text Placeholder 5">
            <a:extLst>
              <a:ext uri="{FF2B5EF4-FFF2-40B4-BE49-F238E27FC236}">
                <a16:creationId xmlns:a16="http://schemas.microsoft.com/office/drawing/2014/main" id="{2997CA63-7F6D-4683-9329-93E1F9052BEC}"/>
              </a:ext>
            </a:extLst>
          </p:cNvPr>
          <p:cNvSpPr>
            <a:spLocks noGrp="1"/>
          </p:cNvSpPr>
          <p:nvPr>
            <p:ph type="body" sz="quarter" idx="11" hasCustomPrompt="1"/>
          </p:nvPr>
        </p:nvSpPr>
        <p:spPr>
          <a:xfrm>
            <a:off x="6418800" y="1890000"/>
            <a:ext cx="3492000" cy="399600"/>
          </a:xfrm>
        </p:spPr>
        <p:txBody>
          <a:bodyPr lIns="0" tIns="0" rIns="0" bIns="72000" anchor="b"/>
          <a:lstStyle>
            <a:lvl1pPr marL="0" indent="0" algn="ctr">
              <a:buNone/>
              <a:defRPr sz="1200" b="1">
                <a:solidFill>
                  <a:schemeClr val="accent1"/>
                </a:solidFill>
                <a:latin typeface="Arial" panose="020B0604020202020204" pitchFamily="34" charset="0"/>
                <a:cs typeface="Arial" panose="020B0604020202020204" pitchFamily="34" charset="0"/>
              </a:defRPr>
            </a:lvl1pPr>
          </a:lstStyle>
          <a:p>
            <a:pPr lvl="0"/>
            <a:r>
              <a:rPr lang="en-GB" dirty="0"/>
              <a:t>Supporting heading</a:t>
            </a:r>
          </a:p>
        </p:txBody>
      </p:sp>
      <p:sp>
        <p:nvSpPr>
          <p:cNvPr id="8" name="Text Placeholder 7">
            <a:extLst>
              <a:ext uri="{FF2B5EF4-FFF2-40B4-BE49-F238E27FC236}">
                <a16:creationId xmlns:a16="http://schemas.microsoft.com/office/drawing/2014/main" id="{FC1D0684-79FE-421D-A283-16684BEA0112}"/>
              </a:ext>
            </a:extLst>
          </p:cNvPr>
          <p:cNvSpPr>
            <a:spLocks noGrp="1"/>
          </p:cNvSpPr>
          <p:nvPr>
            <p:ph type="body" sz="quarter" idx="12" hasCustomPrompt="1"/>
          </p:nvPr>
        </p:nvSpPr>
        <p:spPr>
          <a:xfrm>
            <a:off x="2278800" y="4125600"/>
            <a:ext cx="3492000" cy="399600"/>
          </a:xfrm>
        </p:spPr>
        <p:txBody>
          <a:bodyPr lIns="0" tIns="0" rIns="0" bIns="72000" anchor="b"/>
          <a:lstStyle>
            <a:lvl1pPr marL="0" indent="0" algn="ctr">
              <a:buNone/>
              <a:defRPr sz="1200" b="1">
                <a:solidFill>
                  <a:schemeClr val="accent1"/>
                </a:solidFill>
                <a:latin typeface="Arial" panose="020B0604020202020204" pitchFamily="34" charset="0"/>
                <a:cs typeface="Arial" panose="020B0604020202020204" pitchFamily="34" charset="0"/>
              </a:defRPr>
            </a:lvl1pPr>
          </a:lstStyle>
          <a:p>
            <a:pPr lvl="0"/>
            <a:r>
              <a:rPr lang="en-GB" dirty="0"/>
              <a:t>Supporting heading</a:t>
            </a:r>
          </a:p>
        </p:txBody>
      </p:sp>
      <p:sp>
        <p:nvSpPr>
          <p:cNvPr id="10" name="Text Placeholder 9">
            <a:extLst>
              <a:ext uri="{FF2B5EF4-FFF2-40B4-BE49-F238E27FC236}">
                <a16:creationId xmlns:a16="http://schemas.microsoft.com/office/drawing/2014/main" id="{611558ED-EF23-4024-8F74-2D73A4DB537E}"/>
              </a:ext>
            </a:extLst>
          </p:cNvPr>
          <p:cNvSpPr>
            <a:spLocks noGrp="1"/>
          </p:cNvSpPr>
          <p:nvPr>
            <p:ph type="body" sz="quarter" idx="13" hasCustomPrompt="1"/>
          </p:nvPr>
        </p:nvSpPr>
        <p:spPr>
          <a:xfrm>
            <a:off x="2278800" y="2292031"/>
            <a:ext cx="3492000" cy="1288800"/>
          </a:xfrm>
        </p:spPr>
        <p:txBody>
          <a:bodyPr/>
          <a:lstStyle>
            <a:lvl1pPr marL="0" indent="0" algn="ctr">
              <a:buNone/>
              <a:defRPr sz="1600"/>
            </a:lvl1pPr>
          </a:lstStyle>
          <a:p>
            <a:pPr lvl="0"/>
            <a:r>
              <a:rPr lang="en-GB" dirty="0"/>
              <a:t>16pt supporting copy approximately</a:t>
            </a:r>
            <a:br>
              <a:rPr lang="en-GB" dirty="0"/>
            </a:br>
            <a:r>
              <a:rPr lang="en-GB" dirty="0"/>
              <a:t>25 words </a:t>
            </a:r>
            <a:r>
              <a:rPr lang="en-GB" dirty="0" err="1"/>
              <a:t>ut</a:t>
            </a:r>
            <a:r>
              <a:rPr lang="en-GB" dirty="0"/>
              <a:t> </a:t>
            </a:r>
            <a:r>
              <a:rPr lang="en-GB" dirty="0" err="1"/>
              <a:t>enim</a:t>
            </a:r>
            <a:r>
              <a:rPr lang="en-GB" dirty="0"/>
              <a:t> ad minima </a:t>
            </a:r>
            <a:r>
              <a:rPr lang="en-GB" dirty="0" err="1"/>
              <a:t>veniam</a:t>
            </a:r>
            <a:r>
              <a:rPr lang="en-GB" dirty="0"/>
              <a:t>, </a:t>
            </a:r>
            <a:r>
              <a:rPr lang="en-GB" dirty="0" err="1"/>
              <a:t>quis</a:t>
            </a:r>
            <a:r>
              <a:rPr lang="en-GB" dirty="0"/>
              <a:t> nostrum </a:t>
            </a:r>
            <a:r>
              <a:rPr lang="en-GB" dirty="0" err="1"/>
              <a:t>exercitationem</a:t>
            </a:r>
            <a:r>
              <a:rPr lang="en-GB" dirty="0"/>
              <a:t> </a:t>
            </a:r>
            <a:r>
              <a:rPr lang="en-GB" dirty="0" err="1"/>
              <a:t>ullam</a:t>
            </a:r>
            <a:r>
              <a:rPr lang="en-GB" dirty="0"/>
              <a:t> corporis </a:t>
            </a:r>
            <a:r>
              <a:rPr lang="en-GB" dirty="0" err="1"/>
              <a:t>suscipit</a:t>
            </a:r>
            <a:r>
              <a:rPr lang="en-GB" dirty="0"/>
              <a:t> </a:t>
            </a:r>
            <a:r>
              <a:rPr lang="en-GB" dirty="0" err="1"/>
              <a:t>laboriosam</a:t>
            </a:r>
            <a:r>
              <a:rPr lang="en-GB" dirty="0"/>
              <a:t>, </a:t>
            </a:r>
            <a:r>
              <a:rPr lang="en-GB" dirty="0" err="1"/>
              <a:t>nsi</a:t>
            </a:r>
            <a:r>
              <a:rPr lang="en-GB" dirty="0"/>
              <a:t> </a:t>
            </a:r>
            <a:r>
              <a:rPr lang="en-GB" dirty="0" err="1"/>
              <a:t>ut</a:t>
            </a:r>
            <a:r>
              <a:rPr lang="en-GB" dirty="0"/>
              <a:t> </a:t>
            </a:r>
            <a:r>
              <a:rPr lang="en-GB" dirty="0" err="1"/>
              <a:t>aliquid</a:t>
            </a:r>
            <a:r>
              <a:rPr lang="en-GB" dirty="0"/>
              <a:t> ex </a:t>
            </a:r>
            <a:r>
              <a:rPr lang="en-GB" dirty="0" err="1"/>
              <a:t>ea</a:t>
            </a:r>
            <a:r>
              <a:rPr lang="en-GB" dirty="0"/>
              <a:t> </a:t>
            </a:r>
            <a:r>
              <a:rPr lang="en-GB" dirty="0" err="1"/>
              <a:t>commodi</a:t>
            </a:r>
            <a:r>
              <a:rPr lang="en-GB" dirty="0"/>
              <a:t> </a:t>
            </a:r>
            <a:r>
              <a:rPr lang="en-GB" dirty="0" err="1"/>
              <a:t>consequatur</a:t>
            </a:r>
            <a:r>
              <a:rPr lang="en-GB" dirty="0"/>
              <a:t> </a:t>
            </a:r>
            <a:r>
              <a:rPr lang="en-GB" dirty="0" err="1"/>
              <a:t>auteml</a:t>
            </a:r>
            <a:r>
              <a:rPr lang="en-GB" dirty="0"/>
              <a:t> </a:t>
            </a:r>
            <a:r>
              <a:rPr lang="en-GB" dirty="0" err="1"/>
              <a:t>eum</a:t>
            </a:r>
            <a:r>
              <a:rPr lang="en-GB" dirty="0"/>
              <a:t> </a:t>
            </a:r>
            <a:r>
              <a:rPr lang="en-GB" dirty="0" err="1"/>
              <a:t>iure</a:t>
            </a:r>
            <a:r>
              <a:rPr lang="en-GB" dirty="0"/>
              <a:t>.</a:t>
            </a:r>
          </a:p>
        </p:txBody>
      </p:sp>
      <p:sp>
        <p:nvSpPr>
          <p:cNvPr id="19" name="Text Placeholder 18">
            <a:extLst>
              <a:ext uri="{FF2B5EF4-FFF2-40B4-BE49-F238E27FC236}">
                <a16:creationId xmlns:a16="http://schemas.microsoft.com/office/drawing/2014/main" id="{27F7573B-0AC9-49D3-B9D8-196CCF22C4D2}"/>
              </a:ext>
            </a:extLst>
          </p:cNvPr>
          <p:cNvSpPr>
            <a:spLocks noGrp="1"/>
          </p:cNvSpPr>
          <p:nvPr>
            <p:ph type="body" sz="quarter" idx="14" hasCustomPrompt="1"/>
          </p:nvPr>
        </p:nvSpPr>
        <p:spPr>
          <a:xfrm>
            <a:off x="6418800" y="2292031"/>
            <a:ext cx="3492000" cy="1288800"/>
          </a:xfrm>
        </p:spPr>
        <p:txBody>
          <a:bodyPr/>
          <a:lstStyle>
            <a:lvl1pPr marL="0" indent="0" algn="ctr">
              <a:buNone/>
              <a:defRPr sz="1600"/>
            </a:lvl1pPr>
          </a:lstStyle>
          <a:p>
            <a:pPr lvl="0"/>
            <a:r>
              <a:rPr lang="en-GB" dirty="0"/>
              <a:t>16pt supporting copy approximately</a:t>
            </a:r>
            <a:br>
              <a:rPr lang="en-GB" dirty="0"/>
            </a:br>
            <a:r>
              <a:rPr lang="en-GB" dirty="0"/>
              <a:t>25 words </a:t>
            </a:r>
            <a:r>
              <a:rPr lang="en-GB" dirty="0" err="1"/>
              <a:t>ut</a:t>
            </a:r>
            <a:r>
              <a:rPr lang="en-GB" dirty="0"/>
              <a:t> </a:t>
            </a:r>
            <a:r>
              <a:rPr lang="en-GB" dirty="0" err="1"/>
              <a:t>enim</a:t>
            </a:r>
            <a:r>
              <a:rPr lang="en-GB" dirty="0"/>
              <a:t> ad minima </a:t>
            </a:r>
            <a:r>
              <a:rPr lang="en-GB" dirty="0" err="1"/>
              <a:t>veniam</a:t>
            </a:r>
            <a:r>
              <a:rPr lang="en-GB" dirty="0"/>
              <a:t>, </a:t>
            </a:r>
            <a:r>
              <a:rPr lang="en-GB" dirty="0" err="1"/>
              <a:t>quis</a:t>
            </a:r>
            <a:r>
              <a:rPr lang="en-GB" dirty="0"/>
              <a:t> nostrum </a:t>
            </a:r>
            <a:r>
              <a:rPr lang="en-GB" dirty="0" err="1"/>
              <a:t>exercitationem</a:t>
            </a:r>
            <a:r>
              <a:rPr lang="en-GB" dirty="0"/>
              <a:t> </a:t>
            </a:r>
            <a:r>
              <a:rPr lang="en-GB" dirty="0" err="1"/>
              <a:t>ullam</a:t>
            </a:r>
            <a:r>
              <a:rPr lang="en-GB" dirty="0"/>
              <a:t> corporis </a:t>
            </a:r>
            <a:r>
              <a:rPr lang="en-GB" dirty="0" err="1"/>
              <a:t>suscipit</a:t>
            </a:r>
            <a:r>
              <a:rPr lang="en-GB" dirty="0"/>
              <a:t> </a:t>
            </a:r>
            <a:r>
              <a:rPr lang="en-GB" dirty="0" err="1"/>
              <a:t>laboriosam</a:t>
            </a:r>
            <a:r>
              <a:rPr lang="en-GB" dirty="0"/>
              <a:t>, </a:t>
            </a:r>
            <a:r>
              <a:rPr lang="en-GB" dirty="0" err="1"/>
              <a:t>nsi</a:t>
            </a:r>
            <a:r>
              <a:rPr lang="en-GB" dirty="0"/>
              <a:t> </a:t>
            </a:r>
            <a:r>
              <a:rPr lang="en-GB" dirty="0" err="1"/>
              <a:t>ut</a:t>
            </a:r>
            <a:r>
              <a:rPr lang="en-GB" dirty="0"/>
              <a:t> </a:t>
            </a:r>
            <a:r>
              <a:rPr lang="en-GB" dirty="0" err="1"/>
              <a:t>aliquid</a:t>
            </a:r>
            <a:r>
              <a:rPr lang="en-GB" dirty="0"/>
              <a:t> ex </a:t>
            </a:r>
            <a:r>
              <a:rPr lang="en-GB" dirty="0" err="1"/>
              <a:t>ea</a:t>
            </a:r>
            <a:r>
              <a:rPr lang="en-GB" dirty="0"/>
              <a:t> </a:t>
            </a:r>
            <a:r>
              <a:rPr lang="en-GB" dirty="0" err="1"/>
              <a:t>commodi</a:t>
            </a:r>
            <a:r>
              <a:rPr lang="en-GB" dirty="0"/>
              <a:t> </a:t>
            </a:r>
            <a:r>
              <a:rPr lang="en-GB" dirty="0" err="1"/>
              <a:t>consequatur</a:t>
            </a:r>
            <a:r>
              <a:rPr lang="en-GB" dirty="0"/>
              <a:t> </a:t>
            </a:r>
            <a:r>
              <a:rPr lang="en-GB" dirty="0" err="1"/>
              <a:t>auteml</a:t>
            </a:r>
            <a:r>
              <a:rPr lang="en-GB" dirty="0"/>
              <a:t> </a:t>
            </a:r>
            <a:r>
              <a:rPr lang="en-GB" dirty="0" err="1"/>
              <a:t>eum</a:t>
            </a:r>
            <a:r>
              <a:rPr lang="en-GB" dirty="0"/>
              <a:t> </a:t>
            </a:r>
            <a:r>
              <a:rPr lang="en-GB" dirty="0" err="1"/>
              <a:t>iure</a:t>
            </a:r>
            <a:r>
              <a:rPr lang="en-GB" dirty="0"/>
              <a:t>.</a:t>
            </a:r>
          </a:p>
          <a:p>
            <a:pPr lvl="0"/>
            <a:endParaRPr lang="en-GB" dirty="0"/>
          </a:p>
        </p:txBody>
      </p:sp>
      <p:sp>
        <p:nvSpPr>
          <p:cNvPr id="21" name="Text Placeholder 20">
            <a:extLst>
              <a:ext uri="{FF2B5EF4-FFF2-40B4-BE49-F238E27FC236}">
                <a16:creationId xmlns:a16="http://schemas.microsoft.com/office/drawing/2014/main" id="{A51825F6-D7AA-467D-A7EB-01E730FF69BF}"/>
              </a:ext>
            </a:extLst>
          </p:cNvPr>
          <p:cNvSpPr>
            <a:spLocks noGrp="1"/>
          </p:cNvSpPr>
          <p:nvPr>
            <p:ph type="body" sz="quarter" idx="15" hasCustomPrompt="1"/>
          </p:nvPr>
        </p:nvSpPr>
        <p:spPr>
          <a:xfrm>
            <a:off x="2278800" y="4525200"/>
            <a:ext cx="3492000" cy="1288800"/>
          </a:xfrm>
        </p:spPr>
        <p:txBody>
          <a:bodyPr/>
          <a:lstStyle>
            <a:lvl1pPr marL="0" indent="0" algn="ctr">
              <a:buNone/>
              <a:defRPr sz="1600"/>
            </a:lvl1pPr>
          </a:lstStyle>
          <a:p>
            <a:pPr lvl="0"/>
            <a:r>
              <a:rPr lang="en-GB" dirty="0"/>
              <a:t>16pt supporting copy approximately</a:t>
            </a:r>
            <a:br>
              <a:rPr lang="en-GB" dirty="0"/>
            </a:br>
            <a:r>
              <a:rPr lang="en-GB" dirty="0"/>
              <a:t>25 words </a:t>
            </a:r>
            <a:r>
              <a:rPr lang="en-GB" dirty="0" err="1"/>
              <a:t>ut</a:t>
            </a:r>
            <a:r>
              <a:rPr lang="en-GB" dirty="0"/>
              <a:t> </a:t>
            </a:r>
            <a:r>
              <a:rPr lang="en-GB" dirty="0" err="1"/>
              <a:t>enim</a:t>
            </a:r>
            <a:r>
              <a:rPr lang="en-GB" dirty="0"/>
              <a:t> ad minima </a:t>
            </a:r>
            <a:r>
              <a:rPr lang="en-GB" dirty="0" err="1"/>
              <a:t>veniam</a:t>
            </a:r>
            <a:r>
              <a:rPr lang="en-GB" dirty="0"/>
              <a:t>, </a:t>
            </a:r>
            <a:r>
              <a:rPr lang="en-GB" dirty="0" err="1"/>
              <a:t>quis</a:t>
            </a:r>
            <a:r>
              <a:rPr lang="en-GB" dirty="0"/>
              <a:t> nostrum </a:t>
            </a:r>
            <a:r>
              <a:rPr lang="en-GB" dirty="0" err="1"/>
              <a:t>exercitationem</a:t>
            </a:r>
            <a:r>
              <a:rPr lang="en-GB" dirty="0"/>
              <a:t> </a:t>
            </a:r>
            <a:r>
              <a:rPr lang="en-GB" dirty="0" err="1"/>
              <a:t>ullam</a:t>
            </a:r>
            <a:r>
              <a:rPr lang="en-GB" dirty="0"/>
              <a:t> corporis </a:t>
            </a:r>
            <a:r>
              <a:rPr lang="en-GB" dirty="0" err="1"/>
              <a:t>suscipit</a:t>
            </a:r>
            <a:r>
              <a:rPr lang="en-GB" dirty="0"/>
              <a:t> </a:t>
            </a:r>
            <a:r>
              <a:rPr lang="en-GB" dirty="0" err="1"/>
              <a:t>laboriosam</a:t>
            </a:r>
            <a:r>
              <a:rPr lang="en-GB" dirty="0"/>
              <a:t>, </a:t>
            </a:r>
            <a:r>
              <a:rPr lang="en-GB" dirty="0" err="1"/>
              <a:t>nsi</a:t>
            </a:r>
            <a:r>
              <a:rPr lang="en-GB" dirty="0"/>
              <a:t> </a:t>
            </a:r>
            <a:r>
              <a:rPr lang="en-GB" dirty="0" err="1"/>
              <a:t>ut</a:t>
            </a:r>
            <a:r>
              <a:rPr lang="en-GB" dirty="0"/>
              <a:t> </a:t>
            </a:r>
            <a:r>
              <a:rPr lang="en-GB" dirty="0" err="1"/>
              <a:t>aliquid</a:t>
            </a:r>
            <a:r>
              <a:rPr lang="en-GB" dirty="0"/>
              <a:t> ex </a:t>
            </a:r>
            <a:r>
              <a:rPr lang="en-GB" dirty="0" err="1"/>
              <a:t>ea</a:t>
            </a:r>
            <a:r>
              <a:rPr lang="en-GB" dirty="0"/>
              <a:t> </a:t>
            </a:r>
            <a:r>
              <a:rPr lang="en-GB" dirty="0" err="1"/>
              <a:t>commodi</a:t>
            </a:r>
            <a:r>
              <a:rPr lang="en-GB" dirty="0"/>
              <a:t> </a:t>
            </a:r>
            <a:r>
              <a:rPr lang="en-GB" dirty="0" err="1"/>
              <a:t>consequatur</a:t>
            </a:r>
            <a:r>
              <a:rPr lang="en-GB" dirty="0"/>
              <a:t> </a:t>
            </a:r>
            <a:r>
              <a:rPr lang="en-GB" dirty="0" err="1"/>
              <a:t>auteml</a:t>
            </a:r>
            <a:r>
              <a:rPr lang="en-GB" dirty="0"/>
              <a:t> </a:t>
            </a:r>
            <a:r>
              <a:rPr lang="en-GB" dirty="0" err="1"/>
              <a:t>eum</a:t>
            </a:r>
            <a:r>
              <a:rPr lang="en-GB" dirty="0"/>
              <a:t> </a:t>
            </a:r>
            <a:r>
              <a:rPr lang="en-GB" dirty="0" err="1"/>
              <a:t>iure</a:t>
            </a:r>
            <a:r>
              <a:rPr lang="en-GB" dirty="0"/>
              <a:t>.</a:t>
            </a:r>
          </a:p>
          <a:p>
            <a:pPr lvl="0"/>
            <a:endParaRPr lang="en-GB" dirty="0"/>
          </a:p>
        </p:txBody>
      </p:sp>
      <p:cxnSp>
        <p:nvCxnSpPr>
          <p:cNvPr id="14" name="Straight Connector 13">
            <a:extLst>
              <a:ext uri="{FF2B5EF4-FFF2-40B4-BE49-F238E27FC236}">
                <a16:creationId xmlns:a16="http://schemas.microsoft.com/office/drawing/2014/main" id="{0C6F116D-AB1A-4A02-9AF7-1B2C6449DE35}"/>
              </a:ext>
            </a:extLst>
          </p:cNvPr>
          <p:cNvCxnSpPr>
            <a:cxnSpLocks/>
          </p:cNvCxnSpPr>
          <p:nvPr userDrawn="1"/>
        </p:nvCxnSpPr>
        <p:spPr>
          <a:xfrm>
            <a:off x="6096000" y="1811338"/>
            <a:ext cx="0" cy="4354512"/>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18A36CEC-F4BA-4EED-9C66-A18F5FB061D4}"/>
              </a:ext>
            </a:extLst>
          </p:cNvPr>
          <p:cNvCxnSpPr>
            <a:cxnSpLocks/>
          </p:cNvCxnSpPr>
          <p:nvPr userDrawn="1"/>
        </p:nvCxnSpPr>
        <p:spPr>
          <a:xfrm>
            <a:off x="2279650" y="3848514"/>
            <a:ext cx="7632700" cy="0"/>
          </a:xfrm>
          <a:prstGeom prst="line">
            <a:avLst/>
          </a:prstGeom>
        </p:spPr>
        <p:style>
          <a:lnRef idx="1">
            <a:schemeClr val="accent1"/>
          </a:lnRef>
          <a:fillRef idx="0">
            <a:schemeClr val="accent1"/>
          </a:fillRef>
          <a:effectRef idx="0">
            <a:schemeClr val="accent1"/>
          </a:effectRef>
          <a:fontRef idx="minor">
            <a:schemeClr val="tx1"/>
          </a:fontRef>
        </p:style>
      </p:cxnSp>
      <p:sp>
        <p:nvSpPr>
          <p:cNvPr id="5" name="Text Placeholder 4">
            <a:extLst>
              <a:ext uri="{FF2B5EF4-FFF2-40B4-BE49-F238E27FC236}">
                <a16:creationId xmlns:a16="http://schemas.microsoft.com/office/drawing/2014/main" id="{97FF2B72-512C-4010-85BE-147BD09649CF}"/>
              </a:ext>
            </a:extLst>
          </p:cNvPr>
          <p:cNvSpPr>
            <a:spLocks noGrp="1"/>
          </p:cNvSpPr>
          <p:nvPr>
            <p:ph type="body" sz="quarter" idx="16" hasCustomPrompt="1"/>
          </p:nvPr>
        </p:nvSpPr>
        <p:spPr>
          <a:xfrm>
            <a:off x="6418800" y="4125600"/>
            <a:ext cx="3491957" cy="399600"/>
          </a:xfrm>
        </p:spPr>
        <p:txBody>
          <a:bodyPr lIns="0" tIns="0" rIns="0" bIns="72000" anchor="b"/>
          <a:lstStyle>
            <a:lvl1pPr marL="0" indent="0" algn="ctr">
              <a:buNone/>
              <a:defRPr sz="1200" b="1">
                <a:solidFill>
                  <a:schemeClr val="accent1"/>
                </a:solidFill>
                <a:latin typeface="Arial" panose="020B0604020202020204" pitchFamily="34" charset="0"/>
                <a:cs typeface="Arial" panose="020B0604020202020204" pitchFamily="34" charset="0"/>
              </a:defRPr>
            </a:lvl1pPr>
          </a:lstStyle>
          <a:p>
            <a:pPr lvl="0"/>
            <a:r>
              <a:rPr lang="en-GB" dirty="0"/>
              <a:t>Supporting heading</a:t>
            </a:r>
          </a:p>
        </p:txBody>
      </p:sp>
      <p:sp>
        <p:nvSpPr>
          <p:cNvPr id="9" name="Text Placeholder 8">
            <a:extLst>
              <a:ext uri="{FF2B5EF4-FFF2-40B4-BE49-F238E27FC236}">
                <a16:creationId xmlns:a16="http://schemas.microsoft.com/office/drawing/2014/main" id="{F5389F8A-A639-428F-9FFF-80A339785B37}"/>
              </a:ext>
            </a:extLst>
          </p:cNvPr>
          <p:cNvSpPr>
            <a:spLocks noGrp="1"/>
          </p:cNvSpPr>
          <p:nvPr>
            <p:ph type="body" sz="quarter" idx="17" hasCustomPrompt="1"/>
          </p:nvPr>
        </p:nvSpPr>
        <p:spPr>
          <a:xfrm>
            <a:off x="6418263" y="4525200"/>
            <a:ext cx="3492500" cy="1288800"/>
          </a:xfrm>
        </p:spPr>
        <p:txBody>
          <a:bodyPr/>
          <a:lstStyle>
            <a:lvl1pPr marL="0" indent="0" algn="ctr">
              <a:buNone/>
              <a:defRPr sz="1600"/>
            </a:lvl1pPr>
          </a:lstStyle>
          <a:p>
            <a:pPr lvl="0"/>
            <a:r>
              <a:rPr lang="en-GB" dirty="0"/>
              <a:t>16pt supporting copy approximately</a:t>
            </a:r>
            <a:br>
              <a:rPr lang="en-GB" dirty="0"/>
            </a:br>
            <a:r>
              <a:rPr lang="en-GB" dirty="0"/>
              <a:t>25 words </a:t>
            </a:r>
            <a:r>
              <a:rPr lang="en-GB" dirty="0" err="1"/>
              <a:t>ut</a:t>
            </a:r>
            <a:r>
              <a:rPr lang="en-GB" dirty="0"/>
              <a:t> </a:t>
            </a:r>
            <a:r>
              <a:rPr lang="en-GB" dirty="0" err="1"/>
              <a:t>enim</a:t>
            </a:r>
            <a:r>
              <a:rPr lang="en-GB" dirty="0"/>
              <a:t> ad minima </a:t>
            </a:r>
            <a:r>
              <a:rPr lang="en-GB" dirty="0" err="1"/>
              <a:t>veniam</a:t>
            </a:r>
            <a:r>
              <a:rPr lang="en-GB" dirty="0"/>
              <a:t>, </a:t>
            </a:r>
            <a:r>
              <a:rPr lang="en-GB" dirty="0" err="1"/>
              <a:t>quis</a:t>
            </a:r>
            <a:r>
              <a:rPr lang="en-GB" dirty="0"/>
              <a:t> nostrum </a:t>
            </a:r>
            <a:r>
              <a:rPr lang="en-GB" dirty="0" err="1"/>
              <a:t>exercitationem</a:t>
            </a:r>
            <a:r>
              <a:rPr lang="en-GB" dirty="0"/>
              <a:t> </a:t>
            </a:r>
            <a:r>
              <a:rPr lang="en-GB" dirty="0" err="1"/>
              <a:t>ullam</a:t>
            </a:r>
            <a:r>
              <a:rPr lang="en-GB" dirty="0"/>
              <a:t> corporis </a:t>
            </a:r>
            <a:r>
              <a:rPr lang="en-GB" dirty="0" err="1"/>
              <a:t>suscipit</a:t>
            </a:r>
            <a:r>
              <a:rPr lang="en-GB" dirty="0"/>
              <a:t> </a:t>
            </a:r>
            <a:r>
              <a:rPr lang="en-GB" dirty="0" err="1"/>
              <a:t>laboriosam</a:t>
            </a:r>
            <a:r>
              <a:rPr lang="en-GB" dirty="0"/>
              <a:t>, </a:t>
            </a:r>
            <a:r>
              <a:rPr lang="en-GB" dirty="0" err="1"/>
              <a:t>nsi</a:t>
            </a:r>
            <a:r>
              <a:rPr lang="en-GB" dirty="0"/>
              <a:t> </a:t>
            </a:r>
            <a:r>
              <a:rPr lang="en-GB" dirty="0" err="1"/>
              <a:t>ut</a:t>
            </a:r>
            <a:r>
              <a:rPr lang="en-GB" dirty="0"/>
              <a:t> </a:t>
            </a:r>
            <a:r>
              <a:rPr lang="en-GB" dirty="0" err="1"/>
              <a:t>aliquid</a:t>
            </a:r>
            <a:r>
              <a:rPr lang="en-GB" dirty="0"/>
              <a:t> ex </a:t>
            </a:r>
            <a:r>
              <a:rPr lang="en-GB" dirty="0" err="1"/>
              <a:t>ea</a:t>
            </a:r>
            <a:r>
              <a:rPr lang="en-GB" dirty="0"/>
              <a:t> </a:t>
            </a:r>
            <a:r>
              <a:rPr lang="en-GB" dirty="0" err="1"/>
              <a:t>commodi</a:t>
            </a:r>
            <a:r>
              <a:rPr lang="en-GB" dirty="0"/>
              <a:t> </a:t>
            </a:r>
            <a:r>
              <a:rPr lang="en-GB" dirty="0" err="1"/>
              <a:t>consequatur</a:t>
            </a:r>
            <a:r>
              <a:rPr lang="en-GB" dirty="0"/>
              <a:t> </a:t>
            </a:r>
            <a:r>
              <a:rPr lang="en-GB" dirty="0" err="1"/>
              <a:t>auteml</a:t>
            </a:r>
            <a:r>
              <a:rPr lang="en-GB" dirty="0"/>
              <a:t> </a:t>
            </a:r>
            <a:r>
              <a:rPr lang="en-GB" dirty="0" err="1"/>
              <a:t>eum</a:t>
            </a:r>
            <a:r>
              <a:rPr lang="en-GB" dirty="0"/>
              <a:t> </a:t>
            </a:r>
            <a:r>
              <a:rPr lang="en-GB" dirty="0" err="1"/>
              <a:t>iure</a:t>
            </a:r>
            <a:r>
              <a:rPr lang="en-GB" dirty="0"/>
              <a:t>.</a:t>
            </a:r>
          </a:p>
        </p:txBody>
      </p:sp>
      <p:sp>
        <p:nvSpPr>
          <p:cNvPr id="3" name="Footer Placeholder 2">
            <a:extLst>
              <a:ext uri="{FF2B5EF4-FFF2-40B4-BE49-F238E27FC236}">
                <a16:creationId xmlns:a16="http://schemas.microsoft.com/office/drawing/2014/main" id="{0B024D79-E118-4261-B0FE-78FF659D4564}"/>
              </a:ext>
            </a:extLst>
          </p:cNvPr>
          <p:cNvSpPr>
            <a:spLocks noGrp="1"/>
          </p:cNvSpPr>
          <p:nvPr>
            <p:ph type="ftr" sz="quarter" idx="18"/>
          </p:nvPr>
        </p:nvSpPr>
        <p:spPr/>
        <p:txBody>
          <a:bodyPr/>
          <a:lstStyle/>
          <a:p>
            <a:endParaRPr lang="en-GB" dirty="0"/>
          </a:p>
        </p:txBody>
      </p:sp>
      <p:sp>
        <p:nvSpPr>
          <p:cNvPr id="7" name="Slide Number Placeholder 6">
            <a:extLst>
              <a:ext uri="{FF2B5EF4-FFF2-40B4-BE49-F238E27FC236}">
                <a16:creationId xmlns:a16="http://schemas.microsoft.com/office/drawing/2014/main" id="{830946E7-114D-43EE-ABEB-A30D465A3421}"/>
              </a:ext>
            </a:extLst>
          </p:cNvPr>
          <p:cNvSpPr>
            <a:spLocks noGrp="1"/>
          </p:cNvSpPr>
          <p:nvPr>
            <p:ph type="sldNum" sz="quarter" idx="19"/>
          </p:nvPr>
        </p:nvSpPr>
        <p:spPr/>
        <p:txBody>
          <a:bodyPr/>
          <a:lstStyle/>
          <a:p>
            <a:fld id="{1BE232AB-0B06-425F-9ADD-32A9A3D01189}" type="slidenum">
              <a:rPr lang="en-GB" smtClean="0"/>
              <a:pPr/>
              <a:t>‹#›</a:t>
            </a:fld>
            <a:endParaRPr lang="en-GB" dirty="0"/>
          </a:p>
        </p:txBody>
      </p:sp>
    </p:spTree>
    <p:extLst>
      <p:ext uri="{BB962C8B-B14F-4D97-AF65-F5344CB8AC3E}">
        <p14:creationId xmlns:p14="http://schemas.microsoft.com/office/powerpoint/2010/main" val="123119496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Video">
    <p:spTree>
      <p:nvGrpSpPr>
        <p:cNvPr id="1" name=""/>
        <p:cNvGrpSpPr/>
        <p:nvPr/>
      </p:nvGrpSpPr>
      <p:grpSpPr>
        <a:xfrm>
          <a:off x="0" y="0"/>
          <a:ext cx="0" cy="0"/>
          <a:chOff x="0" y="0"/>
          <a:chExt cx="0" cy="0"/>
        </a:xfrm>
      </p:grpSpPr>
      <p:sp>
        <p:nvSpPr>
          <p:cNvPr id="4" name="Text Placeholder 12">
            <a:extLst>
              <a:ext uri="{FF2B5EF4-FFF2-40B4-BE49-F238E27FC236}">
                <a16:creationId xmlns:a16="http://schemas.microsoft.com/office/drawing/2014/main" id="{6A5B0387-226C-46FC-9EB2-EE61FC8E4006}"/>
              </a:ext>
            </a:extLst>
          </p:cNvPr>
          <p:cNvSpPr>
            <a:spLocks noGrp="1"/>
          </p:cNvSpPr>
          <p:nvPr>
            <p:ph type="body" sz="quarter" idx="11" hasCustomPrompt="1"/>
          </p:nvPr>
        </p:nvSpPr>
        <p:spPr>
          <a:xfrm>
            <a:off x="658812" y="587958"/>
            <a:ext cx="9037637" cy="531742"/>
          </a:xfrm>
          <a:prstGeom prst="rect">
            <a:avLst/>
          </a:prstGeom>
        </p:spPr>
        <p:txBody>
          <a:bodyPr>
            <a:noAutofit/>
          </a:bodyPr>
          <a:lstStyle>
            <a:lvl1pPr marL="0" indent="0">
              <a:lnSpc>
                <a:spcPct val="100000"/>
              </a:lnSpc>
              <a:spcBef>
                <a:spcPts val="0"/>
              </a:spcBef>
              <a:buFontTx/>
              <a:buNone/>
              <a:defRPr sz="4000">
                <a:solidFill>
                  <a:schemeClr val="tx1">
                    <a:lumMod val="90000"/>
                    <a:lumOff val="10000"/>
                  </a:schemeClr>
                </a:solidFill>
                <a:latin typeface="Times New Roman" panose="02020603050405020304" pitchFamily="18" charset="0"/>
                <a:cs typeface="Times New Roman" panose="02020603050405020304" pitchFamily="18" charset="0"/>
              </a:defRPr>
            </a:lvl1pPr>
          </a:lstStyle>
          <a:p>
            <a:pPr lvl="0"/>
            <a:r>
              <a:rPr lang="en-GB" dirty="0"/>
              <a:t>Main heading </a:t>
            </a:r>
          </a:p>
        </p:txBody>
      </p:sp>
      <p:sp>
        <p:nvSpPr>
          <p:cNvPr id="3" name="Media Placeholder 2">
            <a:extLst>
              <a:ext uri="{FF2B5EF4-FFF2-40B4-BE49-F238E27FC236}">
                <a16:creationId xmlns:a16="http://schemas.microsoft.com/office/drawing/2014/main" id="{511C8CDD-36AD-4D9A-9ECB-DB3F236688F5}"/>
              </a:ext>
            </a:extLst>
          </p:cNvPr>
          <p:cNvSpPr>
            <a:spLocks noGrp="1"/>
          </p:cNvSpPr>
          <p:nvPr>
            <p:ph type="media" sz="quarter" idx="12" hasCustomPrompt="1"/>
          </p:nvPr>
        </p:nvSpPr>
        <p:spPr>
          <a:xfrm>
            <a:off x="0" y="0"/>
            <a:ext cx="12192000" cy="6858000"/>
          </a:xfrm>
          <a:prstGeom prst="rect">
            <a:avLst/>
          </a:prstGeom>
          <a:solidFill>
            <a:schemeClr val="bg1">
              <a:lumMod val="95000"/>
            </a:schemeClr>
          </a:solidFill>
        </p:spPr>
        <p:txBody>
          <a:bodyPr tIns="504000" anchor="ctr">
            <a:normAutofit/>
          </a:bodyPr>
          <a:lstStyle>
            <a:lvl1pPr marL="0" indent="0" algn="ctr">
              <a:buFontTx/>
              <a:buNone/>
              <a:defRPr sz="1800"/>
            </a:lvl1pPr>
          </a:lstStyle>
          <a:p>
            <a:r>
              <a:rPr lang="en-GB" dirty="0"/>
              <a:t>Click on the icon to add media</a:t>
            </a:r>
          </a:p>
        </p:txBody>
      </p:sp>
      <p:sp>
        <p:nvSpPr>
          <p:cNvPr id="2" name="Footer Placeholder 1">
            <a:extLst>
              <a:ext uri="{FF2B5EF4-FFF2-40B4-BE49-F238E27FC236}">
                <a16:creationId xmlns:a16="http://schemas.microsoft.com/office/drawing/2014/main" id="{4F780FC4-2FA4-41CD-8E51-33935D575ECD}"/>
              </a:ext>
            </a:extLst>
          </p:cNvPr>
          <p:cNvSpPr>
            <a:spLocks noGrp="1"/>
          </p:cNvSpPr>
          <p:nvPr>
            <p:ph type="ftr" sz="quarter" idx="13"/>
          </p:nvPr>
        </p:nvSpPr>
        <p:spPr/>
        <p:txBody>
          <a:bodyPr/>
          <a:lstStyle/>
          <a:p>
            <a:endParaRPr lang="en-GB" dirty="0"/>
          </a:p>
        </p:txBody>
      </p:sp>
      <p:sp>
        <p:nvSpPr>
          <p:cNvPr id="5" name="Slide Number Placeholder 4">
            <a:extLst>
              <a:ext uri="{FF2B5EF4-FFF2-40B4-BE49-F238E27FC236}">
                <a16:creationId xmlns:a16="http://schemas.microsoft.com/office/drawing/2014/main" id="{3FF17C92-48FF-40D7-A1DB-806E7779A90E}"/>
              </a:ext>
            </a:extLst>
          </p:cNvPr>
          <p:cNvSpPr>
            <a:spLocks noGrp="1"/>
          </p:cNvSpPr>
          <p:nvPr>
            <p:ph type="sldNum" sz="quarter" idx="14"/>
          </p:nvPr>
        </p:nvSpPr>
        <p:spPr/>
        <p:txBody>
          <a:bodyPr/>
          <a:lstStyle/>
          <a:p>
            <a:fld id="{1BE232AB-0B06-425F-9ADD-32A9A3D01189}" type="slidenum">
              <a:rPr lang="en-GB" smtClean="0"/>
              <a:pPr/>
              <a:t>‹#›</a:t>
            </a:fld>
            <a:endParaRPr lang="en-GB" dirty="0"/>
          </a:p>
        </p:txBody>
      </p:sp>
    </p:spTree>
    <p:extLst>
      <p:ext uri="{BB962C8B-B14F-4D97-AF65-F5344CB8AC3E}">
        <p14:creationId xmlns:p14="http://schemas.microsoft.com/office/powerpoint/2010/main" val="148955044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1 image">
    <p:spTree>
      <p:nvGrpSpPr>
        <p:cNvPr id="1" name=""/>
        <p:cNvGrpSpPr/>
        <p:nvPr/>
      </p:nvGrpSpPr>
      <p:grpSpPr>
        <a:xfrm>
          <a:off x="0" y="0"/>
          <a:ext cx="0" cy="0"/>
          <a:chOff x="0" y="0"/>
          <a:chExt cx="0" cy="0"/>
        </a:xfrm>
      </p:grpSpPr>
      <p:sp>
        <p:nvSpPr>
          <p:cNvPr id="4" name="Text Placeholder 12">
            <a:extLst>
              <a:ext uri="{FF2B5EF4-FFF2-40B4-BE49-F238E27FC236}">
                <a16:creationId xmlns:a16="http://schemas.microsoft.com/office/drawing/2014/main" id="{6A5B0387-226C-46FC-9EB2-EE61FC8E4006}"/>
              </a:ext>
            </a:extLst>
          </p:cNvPr>
          <p:cNvSpPr>
            <a:spLocks noGrp="1"/>
          </p:cNvSpPr>
          <p:nvPr>
            <p:ph type="body" sz="quarter" idx="11" hasCustomPrompt="1"/>
          </p:nvPr>
        </p:nvSpPr>
        <p:spPr>
          <a:xfrm>
            <a:off x="658812" y="587958"/>
            <a:ext cx="9037637" cy="531742"/>
          </a:xfrm>
          <a:prstGeom prst="rect">
            <a:avLst/>
          </a:prstGeom>
        </p:spPr>
        <p:txBody>
          <a:bodyPr>
            <a:noAutofit/>
          </a:bodyPr>
          <a:lstStyle>
            <a:lvl1pPr marL="0" indent="0">
              <a:lnSpc>
                <a:spcPct val="100000"/>
              </a:lnSpc>
              <a:spcBef>
                <a:spcPts val="0"/>
              </a:spcBef>
              <a:buFontTx/>
              <a:buNone/>
              <a:defRPr sz="4000">
                <a:solidFill>
                  <a:schemeClr val="tx1">
                    <a:lumMod val="90000"/>
                    <a:lumOff val="10000"/>
                  </a:schemeClr>
                </a:solidFill>
                <a:latin typeface="Times New Roman" panose="02020603050405020304" pitchFamily="18" charset="0"/>
                <a:cs typeface="Times New Roman" panose="02020603050405020304" pitchFamily="18" charset="0"/>
              </a:defRPr>
            </a:lvl1pPr>
          </a:lstStyle>
          <a:p>
            <a:pPr lvl="0"/>
            <a:r>
              <a:rPr lang="en-GB" dirty="0"/>
              <a:t>Main heading </a:t>
            </a:r>
          </a:p>
        </p:txBody>
      </p:sp>
      <p:sp>
        <p:nvSpPr>
          <p:cNvPr id="5" name="Picture Placeholder 4">
            <a:extLst>
              <a:ext uri="{FF2B5EF4-FFF2-40B4-BE49-F238E27FC236}">
                <a16:creationId xmlns:a16="http://schemas.microsoft.com/office/drawing/2014/main" id="{37F14EF7-3C01-41FF-99B8-A80CF85BC22F}"/>
              </a:ext>
            </a:extLst>
          </p:cNvPr>
          <p:cNvSpPr>
            <a:spLocks noGrp="1"/>
          </p:cNvSpPr>
          <p:nvPr>
            <p:ph type="pic" sz="quarter" idx="12" hasCustomPrompt="1"/>
          </p:nvPr>
        </p:nvSpPr>
        <p:spPr>
          <a:xfrm>
            <a:off x="0" y="0"/>
            <a:ext cx="12192000" cy="6858000"/>
          </a:xfrm>
          <a:prstGeom prst="rect">
            <a:avLst/>
          </a:prstGeom>
          <a:solidFill>
            <a:schemeClr val="bg1">
              <a:lumMod val="95000"/>
            </a:schemeClr>
          </a:solidFill>
        </p:spPr>
        <p:txBody>
          <a:bodyPr tIns="504000" anchor="ctr">
            <a:normAutofit/>
          </a:bodyPr>
          <a:lstStyle>
            <a:lvl1pPr marL="0" marR="0" indent="0" algn="ctr" defTabSz="914400" rtl="0" eaLnBrk="1" fontAlgn="auto" latinLnBrk="0" hangingPunct="1">
              <a:lnSpc>
                <a:spcPct val="80000"/>
              </a:lnSpc>
              <a:spcBef>
                <a:spcPts val="0"/>
              </a:spcBef>
              <a:spcAft>
                <a:spcPts val="0"/>
              </a:spcAft>
              <a:buClrTx/>
              <a:buSzTx/>
              <a:buFontTx/>
              <a:buNone/>
              <a:tabLst/>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7" name="Text Placeholder 2">
            <a:extLst>
              <a:ext uri="{FF2B5EF4-FFF2-40B4-BE49-F238E27FC236}">
                <a16:creationId xmlns:a16="http://schemas.microsoft.com/office/drawing/2014/main" id="{41264D5E-B5F3-41C4-AC1D-AC0CEA36F747}"/>
              </a:ext>
            </a:extLst>
          </p:cNvPr>
          <p:cNvSpPr>
            <a:spLocks noGrp="1"/>
          </p:cNvSpPr>
          <p:nvPr>
            <p:ph type="body" sz="quarter" idx="24" hasCustomPrompt="1"/>
          </p:nvPr>
        </p:nvSpPr>
        <p:spPr>
          <a:xfrm rot="16200000">
            <a:off x="11585300" y="6245144"/>
            <a:ext cx="811789" cy="413923"/>
          </a:xfrm>
          <a:prstGeom prst="rect">
            <a:avLst/>
          </a:prstGeom>
        </p:spPr>
        <p:txBody>
          <a:bodyPr wrap="none" lIns="144000" tIns="144000" rIns="144000" bIns="144000">
            <a:spAutoFit/>
          </a:bodyPr>
          <a:lstStyle>
            <a:lvl1pPr marL="0" indent="0">
              <a:buNone/>
              <a:defRPr sz="800"/>
            </a:lvl1pPr>
          </a:lstStyle>
          <a:p>
            <a:r>
              <a:rPr lang="en-GB" dirty="0"/>
              <a:t>© Copyright</a:t>
            </a:r>
          </a:p>
        </p:txBody>
      </p:sp>
      <p:sp>
        <p:nvSpPr>
          <p:cNvPr id="2" name="Footer Placeholder 1">
            <a:extLst>
              <a:ext uri="{FF2B5EF4-FFF2-40B4-BE49-F238E27FC236}">
                <a16:creationId xmlns:a16="http://schemas.microsoft.com/office/drawing/2014/main" id="{B8CBD6AC-E677-4A0A-89C6-9B9556EA4299}"/>
              </a:ext>
            </a:extLst>
          </p:cNvPr>
          <p:cNvSpPr>
            <a:spLocks noGrp="1"/>
          </p:cNvSpPr>
          <p:nvPr>
            <p:ph type="ftr" sz="quarter" idx="25"/>
          </p:nvPr>
        </p:nvSpPr>
        <p:spPr/>
        <p:txBody>
          <a:bodyPr/>
          <a:lstStyle/>
          <a:p>
            <a:endParaRPr lang="en-GB" dirty="0"/>
          </a:p>
        </p:txBody>
      </p:sp>
      <p:sp>
        <p:nvSpPr>
          <p:cNvPr id="3" name="Slide Number Placeholder 2">
            <a:extLst>
              <a:ext uri="{FF2B5EF4-FFF2-40B4-BE49-F238E27FC236}">
                <a16:creationId xmlns:a16="http://schemas.microsoft.com/office/drawing/2014/main" id="{7B373CDC-E785-4797-8E61-FE03967E7230}"/>
              </a:ext>
            </a:extLst>
          </p:cNvPr>
          <p:cNvSpPr>
            <a:spLocks noGrp="1"/>
          </p:cNvSpPr>
          <p:nvPr>
            <p:ph type="sldNum" sz="quarter" idx="26"/>
          </p:nvPr>
        </p:nvSpPr>
        <p:spPr/>
        <p:txBody>
          <a:bodyPr/>
          <a:lstStyle/>
          <a:p>
            <a:fld id="{1BE232AB-0B06-425F-9ADD-32A9A3D01189}" type="slidenum">
              <a:rPr lang="en-GB" smtClean="0"/>
              <a:pPr/>
              <a:t>‹#›</a:t>
            </a:fld>
            <a:endParaRPr lang="en-GB" dirty="0"/>
          </a:p>
        </p:txBody>
      </p:sp>
    </p:spTree>
    <p:extLst>
      <p:ext uri="{BB962C8B-B14F-4D97-AF65-F5344CB8AC3E}">
        <p14:creationId xmlns:p14="http://schemas.microsoft.com/office/powerpoint/2010/main" val="383523915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2 images">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8A7679B5-CA7A-4028-B7EA-48119129ECAC}"/>
              </a:ext>
            </a:extLst>
          </p:cNvPr>
          <p:cNvSpPr>
            <a:spLocks noGrp="1"/>
          </p:cNvSpPr>
          <p:nvPr>
            <p:ph type="pic" sz="quarter" idx="10" hasCustomPrompt="1"/>
          </p:nvPr>
        </p:nvSpPr>
        <p:spPr>
          <a:xfrm>
            <a:off x="-1" y="0"/>
            <a:ext cx="5978525" cy="6858000"/>
          </a:xfrm>
          <a:prstGeom prst="rect">
            <a:avLst/>
          </a:prstGeom>
          <a:solidFill>
            <a:schemeClr val="bg1">
              <a:lumMod val="95000"/>
            </a:schemeClr>
          </a:solidFill>
        </p:spPr>
        <p:txBody>
          <a:bodyPr tIns="504000" anchor="ctr">
            <a:normAutofit/>
          </a:bodyPr>
          <a:lstStyle>
            <a:lvl1pPr marL="0" marR="0" indent="0" algn="ctr" defTabSz="914400" rtl="0" eaLnBrk="1" fontAlgn="auto" latinLnBrk="0" hangingPunct="1">
              <a:lnSpc>
                <a:spcPct val="80000"/>
              </a:lnSpc>
              <a:spcBef>
                <a:spcPts val="0"/>
              </a:spcBef>
              <a:spcAft>
                <a:spcPts val="0"/>
              </a:spcAft>
              <a:buClrTx/>
              <a:buSzTx/>
              <a:buFontTx/>
              <a:buNone/>
              <a:tabLst/>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5" name="Picture Placeholder 3">
            <a:extLst>
              <a:ext uri="{FF2B5EF4-FFF2-40B4-BE49-F238E27FC236}">
                <a16:creationId xmlns:a16="http://schemas.microsoft.com/office/drawing/2014/main" id="{1C262F76-6DCD-4E66-8B34-63019F8A517D}"/>
              </a:ext>
            </a:extLst>
          </p:cNvPr>
          <p:cNvSpPr>
            <a:spLocks noGrp="1"/>
          </p:cNvSpPr>
          <p:nvPr>
            <p:ph type="pic" sz="quarter" idx="11" hasCustomPrompt="1"/>
          </p:nvPr>
        </p:nvSpPr>
        <p:spPr>
          <a:xfrm>
            <a:off x="6213477" y="0"/>
            <a:ext cx="5971326" cy="6858000"/>
          </a:xfrm>
          <a:prstGeom prst="rect">
            <a:avLst/>
          </a:prstGeom>
          <a:solidFill>
            <a:schemeClr val="bg1">
              <a:lumMod val="95000"/>
            </a:schemeClr>
          </a:solidFill>
        </p:spPr>
        <p:txBody>
          <a:bodyPr tIns="504000" anchor="ctr">
            <a:normAutofit/>
          </a:bodyPr>
          <a:lstStyle>
            <a:lvl1pPr marL="0" marR="0" indent="0" algn="ctr" defTabSz="914400" rtl="0" eaLnBrk="1" fontAlgn="auto" latinLnBrk="0" hangingPunct="1">
              <a:lnSpc>
                <a:spcPct val="80000"/>
              </a:lnSpc>
              <a:spcBef>
                <a:spcPts val="0"/>
              </a:spcBef>
              <a:spcAft>
                <a:spcPts val="0"/>
              </a:spcAft>
              <a:buClrTx/>
              <a:buSzTx/>
              <a:buFontTx/>
              <a:buNone/>
              <a:tabLst/>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2" name="Footer Placeholder 1">
            <a:extLst>
              <a:ext uri="{FF2B5EF4-FFF2-40B4-BE49-F238E27FC236}">
                <a16:creationId xmlns:a16="http://schemas.microsoft.com/office/drawing/2014/main" id="{754EF402-C451-403B-AB49-B445BD4E1830}"/>
              </a:ext>
            </a:extLst>
          </p:cNvPr>
          <p:cNvSpPr>
            <a:spLocks noGrp="1"/>
          </p:cNvSpPr>
          <p:nvPr>
            <p:ph type="ftr" sz="quarter" idx="26"/>
          </p:nvPr>
        </p:nvSpPr>
        <p:spPr/>
        <p:txBody>
          <a:bodyPr/>
          <a:lstStyle/>
          <a:p>
            <a:endParaRPr lang="en-GB" dirty="0"/>
          </a:p>
        </p:txBody>
      </p:sp>
      <p:sp>
        <p:nvSpPr>
          <p:cNvPr id="3" name="Slide Number Placeholder 2">
            <a:extLst>
              <a:ext uri="{FF2B5EF4-FFF2-40B4-BE49-F238E27FC236}">
                <a16:creationId xmlns:a16="http://schemas.microsoft.com/office/drawing/2014/main" id="{B25F47FB-DD28-4903-92F9-019BE6B8B5AC}"/>
              </a:ext>
            </a:extLst>
          </p:cNvPr>
          <p:cNvSpPr>
            <a:spLocks noGrp="1"/>
          </p:cNvSpPr>
          <p:nvPr>
            <p:ph type="sldNum" sz="quarter" idx="27"/>
          </p:nvPr>
        </p:nvSpPr>
        <p:spPr/>
        <p:txBody>
          <a:bodyPr/>
          <a:lstStyle/>
          <a:p>
            <a:fld id="{1BE232AB-0B06-425F-9ADD-32A9A3D01189}" type="slidenum">
              <a:rPr lang="en-GB" smtClean="0"/>
              <a:pPr/>
              <a:t>‹#›</a:t>
            </a:fld>
            <a:endParaRPr lang="en-GB" dirty="0"/>
          </a:p>
        </p:txBody>
      </p:sp>
      <p:sp>
        <p:nvSpPr>
          <p:cNvPr id="8" name="Copyright">
            <a:extLst>
              <a:ext uri="{FF2B5EF4-FFF2-40B4-BE49-F238E27FC236}">
                <a16:creationId xmlns:a16="http://schemas.microsoft.com/office/drawing/2014/main" id="{36D4DA48-61E1-4E18-8037-8A7AC9F90C6F}"/>
              </a:ext>
            </a:extLst>
          </p:cNvPr>
          <p:cNvSpPr>
            <a:spLocks noGrp="1"/>
          </p:cNvSpPr>
          <p:nvPr>
            <p:ph type="body" sz="quarter" idx="29" hasCustomPrompt="1"/>
          </p:nvPr>
        </p:nvSpPr>
        <p:spPr>
          <a:xfrm rot="16200000">
            <a:off x="9806710" y="4441111"/>
            <a:ext cx="4356125"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
        <p:nvSpPr>
          <p:cNvPr id="11" name="Copyright">
            <a:extLst>
              <a:ext uri="{FF2B5EF4-FFF2-40B4-BE49-F238E27FC236}">
                <a16:creationId xmlns:a16="http://schemas.microsoft.com/office/drawing/2014/main" id="{A3ACC3AE-95D0-44AA-808F-F9FD3C99ABCA}"/>
              </a:ext>
            </a:extLst>
          </p:cNvPr>
          <p:cNvSpPr>
            <a:spLocks noGrp="1"/>
          </p:cNvSpPr>
          <p:nvPr>
            <p:ph type="body" sz="quarter" idx="30" hasCustomPrompt="1"/>
          </p:nvPr>
        </p:nvSpPr>
        <p:spPr>
          <a:xfrm rot="16200000">
            <a:off x="3622149" y="4441111"/>
            <a:ext cx="4356125"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Tree>
    <p:extLst>
      <p:ext uri="{BB962C8B-B14F-4D97-AF65-F5344CB8AC3E}">
        <p14:creationId xmlns:p14="http://schemas.microsoft.com/office/powerpoint/2010/main" val="271096342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4 images">
    <p:spTree>
      <p:nvGrpSpPr>
        <p:cNvPr id="1" name=""/>
        <p:cNvGrpSpPr/>
        <p:nvPr/>
      </p:nvGrpSpPr>
      <p:grpSpPr>
        <a:xfrm>
          <a:off x="0" y="0"/>
          <a:ext cx="0" cy="0"/>
          <a:chOff x="0" y="0"/>
          <a:chExt cx="0" cy="0"/>
        </a:xfrm>
      </p:grpSpPr>
      <p:sp>
        <p:nvSpPr>
          <p:cNvPr id="10" name="Picture Placeholder 3">
            <a:extLst>
              <a:ext uri="{FF2B5EF4-FFF2-40B4-BE49-F238E27FC236}">
                <a16:creationId xmlns:a16="http://schemas.microsoft.com/office/drawing/2014/main" id="{FBE2879C-B203-4598-945D-0C57B7C72CE9}"/>
              </a:ext>
            </a:extLst>
          </p:cNvPr>
          <p:cNvSpPr>
            <a:spLocks noGrp="1"/>
          </p:cNvSpPr>
          <p:nvPr>
            <p:ph type="pic" sz="quarter" idx="24" hasCustomPrompt="1"/>
          </p:nvPr>
        </p:nvSpPr>
        <p:spPr>
          <a:xfrm>
            <a:off x="6210300" y="3517900"/>
            <a:ext cx="5975502" cy="3340100"/>
          </a:xfrm>
          <a:prstGeom prst="rect">
            <a:avLst/>
          </a:prstGeom>
          <a:solidFill>
            <a:schemeClr val="bg1">
              <a:lumMod val="95000"/>
            </a:schemeClr>
          </a:solidFill>
        </p:spPr>
        <p:txBody>
          <a:bodyPr tIns="504000" anchor="ctr">
            <a:normAutofit/>
          </a:bodyPr>
          <a:lstStyle>
            <a:lvl1pPr marL="0" marR="0" indent="0" algn="ctr" defTabSz="914400" rtl="0" eaLnBrk="1" fontAlgn="auto" latinLnBrk="0" hangingPunct="1">
              <a:lnSpc>
                <a:spcPct val="80000"/>
              </a:lnSpc>
              <a:spcBef>
                <a:spcPts val="0"/>
              </a:spcBef>
              <a:spcAft>
                <a:spcPts val="0"/>
              </a:spcAft>
              <a:buClrTx/>
              <a:buSzTx/>
              <a:buFontTx/>
              <a:buNone/>
              <a:tabLst/>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4" name="Picture Placeholder 3">
            <a:extLst>
              <a:ext uri="{FF2B5EF4-FFF2-40B4-BE49-F238E27FC236}">
                <a16:creationId xmlns:a16="http://schemas.microsoft.com/office/drawing/2014/main" id="{8A7679B5-CA7A-4028-B7EA-48119129ECAC}"/>
              </a:ext>
            </a:extLst>
          </p:cNvPr>
          <p:cNvSpPr>
            <a:spLocks noGrp="1"/>
          </p:cNvSpPr>
          <p:nvPr>
            <p:ph type="pic" sz="quarter" idx="10" hasCustomPrompt="1"/>
          </p:nvPr>
        </p:nvSpPr>
        <p:spPr>
          <a:xfrm>
            <a:off x="-1" y="0"/>
            <a:ext cx="5981700" cy="3340100"/>
          </a:xfrm>
          <a:prstGeom prst="rect">
            <a:avLst/>
          </a:prstGeom>
          <a:solidFill>
            <a:schemeClr val="bg1">
              <a:lumMod val="95000"/>
            </a:schemeClr>
          </a:solidFill>
        </p:spPr>
        <p:txBody>
          <a:bodyPr tIns="504000" anchor="ctr">
            <a:normAutofit/>
          </a:bodyPr>
          <a:lstStyle>
            <a:lvl1pPr marL="0" marR="0" indent="0" algn="ctr" defTabSz="914400" rtl="0" eaLnBrk="1" fontAlgn="auto" latinLnBrk="0" hangingPunct="1">
              <a:lnSpc>
                <a:spcPct val="80000"/>
              </a:lnSpc>
              <a:spcBef>
                <a:spcPts val="0"/>
              </a:spcBef>
              <a:spcAft>
                <a:spcPts val="0"/>
              </a:spcAft>
              <a:buClrTx/>
              <a:buSzTx/>
              <a:buFontTx/>
              <a:buNone/>
              <a:tabLst/>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8" name="Picture Placeholder 3">
            <a:extLst>
              <a:ext uri="{FF2B5EF4-FFF2-40B4-BE49-F238E27FC236}">
                <a16:creationId xmlns:a16="http://schemas.microsoft.com/office/drawing/2014/main" id="{10BD3FBB-A5B1-47F3-81B5-3FEE291E14B9}"/>
              </a:ext>
            </a:extLst>
          </p:cNvPr>
          <p:cNvSpPr>
            <a:spLocks noGrp="1"/>
          </p:cNvSpPr>
          <p:nvPr>
            <p:ph type="pic" sz="quarter" idx="22" hasCustomPrompt="1"/>
          </p:nvPr>
        </p:nvSpPr>
        <p:spPr>
          <a:xfrm>
            <a:off x="-1" y="3517900"/>
            <a:ext cx="5981700" cy="3340100"/>
          </a:xfrm>
          <a:prstGeom prst="rect">
            <a:avLst/>
          </a:prstGeom>
          <a:solidFill>
            <a:schemeClr val="bg1">
              <a:lumMod val="95000"/>
            </a:schemeClr>
          </a:solidFill>
        </p:spPr>
        <p:txBody>
          <a:bodyPr tIns="504000" anchor="ctr">
            <a:normAutofit/>
          </a:bodyPr>
          <a:lstStyle>
            <a:lvl1pPr marL="0" marR="0" indent="0" algn="ctr" defTabSz="914400" rtl="0" eaLnBrk="1" fontAlgn="auto" latinLnBrk="0" hangingPunct="1">
              <a:lnSpc>
                <a:spcPct val="80000"/>
              </a:lnSpc>
              <a:spcBef>
                <a:spcPts val="0"/>
              </a:spcBef>
              <a:spcAft>
                <a:spcPts val="0"/>
              </a:spcAft>
              <a:buClrTx/>
              <a:buSzTx/>
              <a:buFontTx/>
              <a:buNone/>
              <a:tabLst/>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9" name="Picture Placeholder 3">
            <a:extLst>
              <a:ext uri="{FF2B5EF4-FFF2-40B4-BE49-F238E27FC236}">
                <a16:creationId xmlns:a16="http://schemas.microsoft.com/office/drawing/2014/main" id="{9EA6B574-C0B0-467A-B86A-34F42619761E}"/>
              </a:ext>
            </a:extLst>
          </p:cNvPr>
          <p:cNvSpPr>
            <a:spLocks noGrp="1"/>
          </p:cNvSpPr>
          <p:nvPr>
            <p:ph type="pic" sz="quarter" idx="23" hasCustomPrompt="1"/>
          </p:nvPr>
        </p:nvSpPr>
        <p:spPr>
          <a:xfrm>
            <a:off x="6210300" y="0"/>
            <a:ext cx="5975502" cy="3341688"/>
          </a:xfrm>
          <a:prstGeom prst="rect">
            <a:avLst/>
          </a:prstGeom>
          <a:solidFill>
            <a:schemeClr val="bg1">
              <a:lumMod val="95000"/>
            </a:schemeClr>
          </a:solidFill>
        </p:spPr>
        <p:txBody>
          <a:bodyPr tIns="504000" anchor="ctr">
            <a:normAutofit/>
          </a:bodyPr>
          <a:lstStyle>
            <a:lvl1pPr marL="0" marR="0" indent="0" algn="ctr" defTabSz="914400" rtl="0" eaLnBrk="1" fontAlgn="auto" latinLnBrk="0" hangingPunct="1">
              <a:lnSpc>
                <a:spcPct val="80000"/>
              </a:lnSpc>
              <a:spcBef>
                <a:spcPts val="0"/>
              </a:spcBef>
              <a:spcAft>
                <a:spcPts val="0"/>
              </a:spcAft>
              <a:buClrTx/>
              <a:buSzTx/>
              <a:buFontTx/>
              <a:buNone/>
              <a:tabLst/>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2" name="Footer Placeholder 1">
            <a:extLst>
              <a:ext uri="{FF2B5EF4-FFF2-40B4-BE49-F238E27FC236}">
                <a16:creationId xmlns:a16="http://schemas.microsoft.com/office/drawing/2014/main" id="{0C9FC094-50DD-4B8B-835E-B56D2CA53D73}"/>
              </a:ext>
            </a:extLst>
          </p:cNvPr>
          <p:cNvSpPr>
            <a:spLocks noGrp="1"/>
          </p:cNvSpPr>
          <p:nvPr>
            <p:ph type="ftr" sz="quarter" idx="29"/>
          </p:nvPr>
        </p:nvSpPr>
        <p:spPr/>
        <p:txBody>
          <a:bodyPr/>
          <a:lstStyle/>
          <a:p>
            <a:endParaRPr lang="en-GB" dirty="0"/>
          </a:p>
        </p:txBody>
      </p:sp>
      <p:sp>
        <p:nvSpPr>
          <p:cNvPr id="3" name="Slide Number Placeholder 2">
            <a:extLst>
              <a:ext uri="{FF2B5EF4-FFF2-40B4-BE49-F238E27FC236}">
                <a16:creationId xmlns:a16="http://schemas.microsoft.com/office/drawing/2014/main" id="{130E1EEE-1030-455F-B1D2-6784A5351A2D}"/>
              </a:ext>
            </a:extLst>
          </p:cNvPr>
          <p:cNvSpPr>
            <a:spLocks noGrp="1"/>
          </p:cNvSpPr>
          <p:nvPr>
            <p:ph type="sldNum" sz="quarter" idx="30"/>
          </p:nvPr>
        </p:nvSpPr>
        <p:spPr/>
        <p:txBody>
          <a:bodyPr/>
          <a:lstStyle/>
          <a:p>
            <a:fld id="{1BE232AB-0B06-425F-9ADD-32A9A3D01189}" type="slidenum">
              <a:rPr lang="en-GB" smtClean="0"/>
              <a:pPr/>
              <a:t>‹#›</a:t>
            </a:fld>
            <a:endParaRPr lang="en-GB" dirty="0"/>
          </a:p>
        </p:txBody>
      </p:sp>
      <p:sp>
        <p:nvSpPr>
          <p:cNvPr id="12" name="Copyright">
            <a:extLst>
              <a:ext uri="{FF2B5EF4-FFF2-40B4-BE49-F238E27FC236}">
                <a16:creationId xmlns:a16="http://schemas.microsoft.com/office/drawing/2014/main" id="{8BAB32CB-BB1C-45FF-86A5-B1398EE9A803}"/>
              </a:ext>
            </a:extLst>
          </p:cNvPr>
          <p:cNvSpPr>
            <a:spLocks noGrp="1"/>
          </p:cNvSpPr>
          <p:nvPr>
            <p:ph type="body" sz="quarter" idx="31" hasCustomPrompt="1"/>
          </p:nvPr>
        </p:nvSpPr>
        <p:spPr>
          <a:xfrm rot="16200000">
            <a:off x="10544772" y="5179173"/>
            <a:ext cx="288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
        <p:nvSpPr>
          <p:cNvPr id="17" name="Copyright">
            <a:extLst>
              <a:ext uri="{FF2B5EF4-FFF2-40B4-BE49-F238E27FC236}">
                <a16:creationId xmlns:a16="http://schemas.microsoft.com/office/drawing/2014/main" id="{842EEB2C-2FA6-4E60-8BC0-3B0A200FE69B}"/>
              </a:ext>
            </a:extLst>
          </p:cNvPr>
          <p:cNvSpPr>
            <a:spLocks noGrp="1"/>
          </p:cNvSpPr>
          <p:nvPr>
            <p:ph type="body" sz="quarter" idx="32" hasCustomPrompt="1"/>
          </p:nvPr>
        </p:nvSpPr>
        <p:spPr>
          <a:xfrm rot="16200000">
            <a:off x="4360211" y="5179173"/>
            <a:ext cx="288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
        <p:nvSpPr>
          <p:cNvPr id="19" name="Copyright">
            <a:extLst>
              <a:ext uri="{FF2B5EF4-FFF2-40B4-BE49-F238E27FC236}">
                <a16:creationId xmlns:a16="http://schemas.microsoft.com/office/drawing/2014/main" id="{7392EE9F-7032-44FA-9700-6A84928DA764}"/>
              </a:ext>
            </a:extLst>
          </p:cNvPr>
          <p:cNvSpPr>
            <a:spLocks noGrp="1"/>
          </p:cNvSpPr>
          <p:nvPr>
            <p:ph type="body" sz="quarter" idx="33" hasCustomPrompt="1"/>
          </p:nvPr>
        </p:nvSpPr>
        <p:spPr>
          <a:xfrm rot="16200000">
            <a:off x="10544773" y="1713597"/>
            <a:ext cx="288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
        <p:nvSpPr>
          <p:cNvPr id="20" name="Copyright">
            <a:extLst>
              <a:ext uri="{FF2B5EF4-FFF2-40B4-BE49-F238E27FC236}">
                <a16:creationId xmlns:a16="http://schemas.microsoft.com/office/drawing/2014/main" id="{98F55F89-83E9-43FE-BEE5-0B42464546FD}"/>
              </a:ext>
            </a:extLst>
          </p:cNvPr>
          <p:cNvSpPr>
            <a:spLocks noGrp="1"/>
          </p:cNvSpPr>
          <p:nvPr>
            <p:ph type="body" sz="quarter" idx="34" hasCustomPrompt="1"/>
          </p:nvPr>
        </p:nvSpPr>
        <p:spPr>
          <a:xfrm rot="16200000">
            <a:off x="4360212" y="1713597"/>
            <a:ext cx="288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Tree>
    <p:extLst>
      <p:ext uri="{BB962C8B-B14F-4D97-AF65-F5344CB8AC3E}">
        <p14:creationId xmlns:p14="http://schemas.microsoft.com/office/powerpoint/2010/main" val="315301758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6 images">
    <p:spTree>
      <p:nvGrpSpPr>
        <p:cNvPr id="1" name=""/>
        <p:cNvGrpSpPr/>
        <p:nvPr/>
      </p:nvGrpSpPr>
      <p:grpSpPr>
        <a:xfrm>
          <a:off x="0" y="0"/>
          <a:ext cx="0" cy="0"/>
          <a:chOff x="0" y="0"/>
          <a:chExt cx="0" cy="0"/>
        </a:xfrm>
      </p:grpSpPr>
      <p:sp>
        <p:nvSpPr>
          <p:cNvPr id="14" name="Picture Placeholder 10">
            <a:extLst>
              <a:ext uri="{FF2B5EF4-FFF2-40B4-BE49-F238E27FC236}">
                <a16:creationId xmlns:a16="http://schemas.microsoft.com/office/drawing/2014/main" id="{D7A7A7A5-234F-4CDF-903D-0AA005049FC1}"/>
              </a:ext>
            </a:extLst>
          </p:cNvPr>
          <p:cNvSpPr>
            <a:spLocks noGrp="1"/>
          </p:cNvSpPr>
          <p:nvPr>
            <p:ph type="pic" sz="quarter" idx="23" hasCustomPrompt="1"/>
          </p:nvPr>
        </p:nvSpPr>
        <p:spPr>
          <a:xfrm>
            <a:off x="-1" y="3529781"/>
            <a:ext cx="3924000" cy="3328219"/>
          </a:xfrm>
          <a:prstGeom prst="rect">
            <a:avLst/>
          </a:prstGeom>
          <a:solidFill>
            <a:schemeClr val="bg2">
              <a:lumMod val="95000"/>
            </a:schemeClr>
          </a:solidFill>
        </p:spPr>
        <p:txBody>
          <a:bodyPr tIns="504000" anchor="ctr">
            <a:normAutofit/>
          </a:bodyPr>
          <a:lstStyle>
            <a:lvl1pPr marL="0" marR="0" indent="0" algn="ctr" defTabSz="914400" rtl="0" eaLnBrk="1" fontAlgn="auto" latinLnBrk="0" hangingPunct="1">
              <a:lnSpc>
                <a:spcPct val="80000"/>
              </a:lnSpc>
              <a:spcBef>
                <a:spcPts val="0"/>
              </a:spcBef>
              <a:spcAft>
                <a:spcPts val="0"/>
              </a:spcAft>
              <a:buClrTx/>
              <a:buSzTx/>
              <a:buFontTx/>
              <a:buNone/>
              <a:tabLst/>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11" name="Picture Placeholder 10">
            <a:extLst>
              <a:ext uri="{FF2B5EF4-FFF2-40B4-BE49-F238E27FC236}">
                <a16:creationId xmlns:a16="http://schemas.microsoft.com/office/drawing/2014/main" id="{FD77D09D-81A5-450E-B93E-B8A795013F2D}"/>
              </a:ext>
            </a:extLst>
          </p:cNvPr>
          <p:cNvSpPr>
            <a:spLocks noGrp="1"/>
          </p:cNvSpPr>
          <p:nvPr>
            <p:ph type="pic" sz="quarter" idx="20" hasCustomPrompt="1"/>
          </p:nvPr>
        </p:nvSpPr>
        <p:spPr>
          <a:xfrm>
            <a:off x="-1" y="0"/>
            <a:ext cx="3924000" cy="3340800"/>
          </a:xfrm>
          <a:prstGeom prst="rect">
            <a:avLst/>
          </a:prstGeom>
          <a:solidFill>
            <a:schemeClr val="bg2">
              <a:lumMod val="95000"/>
            </a:schemeClr>
          </a:solidFill>
        </p:spPr>
        <p:txBody>
          <a:bodyPr tIns="504000" anchor="ctr">
            <a:normAutofit/>
          </a:bodyPr>
          <a:lstStyle>
            <a:lvl1pPr marL="0" marR="0" indent="0" algn="ctr" defTabSz="914400" rtl="0" eaLnBrk="1" fontAlgn="auto" latinLnBrk="0" hangingPunct="1">
              <a:lnSpc>
                <a:spcPct val="80000"/>
              </a:lnSpc>
              <a:spcBef>
                <a:spcPts val="0"/>
              </a:spcBef>
              <a:spcAft>
                <a:spcPts val="0"/>
              </a:spcAft>
              <a:buClrTx/>
              <a:buSzTx/>
              <a:buFontTx/>
              <a:buNone/>
              <a:tabLst/>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12" name="Picture Placeholder 10">
            <a:extLst>
              <a:ext uri="{FF2B5EF4-FFF2-40B4-BE49-F238E27FC236}">
                <a16:creationId xmlns:a16="http://schemas.microsoft.com/office/drawing/2014/main" id="{BFCF52BA-1C21-426E-9D5A-17A91BF2EF12}"/>
              </a:ext>
            </a:extLst>
          </p:cNvPr>
          <p:cNvSpPr>
            <a:spLocks noGrp="1"/>
          </p:cNvSpPr>
          <p:nvPr>
            <p:ph type="pic" sz="quarter" idx="21" hasCustomPrompt="1"/>
          </p:nvPr>
        </p:nvSpPr>
        <p:spPr>
          <a:xfrm>
            <a:off x="4127500" y="0"/>
            <a:ext cx="3930952" cy="3340800"/>
          </a:xfrm>
          <a:prstGeom prst="rect">
            <a:avLst/>
          </a:prstGeom>
          <a:solidFill>
            <a:schemeClr val="bg2">
              <a:lumMod val="95000"/>
            </a:schemeClr>
          </a:solidFill>
        </p:spPr>
        <p:txBody>
          <a:bodyPr tIns="504000" anchor="ctr">
            <a:normAutofit/>
          </a:bodyPr>
          <a:lstStyle>
            <a:lvl1pPr marL="0" marR="0" indent="0" algn="ctr" defTabSz="914400" rtl="0" eaLnBrk="1" fontAlgn="auto" latinLnBrk="0" hangingPunct="1">
              <a:lnSpc>
                <a:spcPct val="80000"/>
              </a:lnSpc>
              <a:spcBef>
                <a:spcPts val="0"/>
              </a:spcBef>
              <a:spcAft>
                <a:spcPts val="0"/>
              </a:spcAft>
              <a:buClrTx/>
              <a:buSzTx/>
              <a:buFontTx/>
              <a:buNone/>
              <a:tabLst/>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13" name="Picture Placeholder 10">
            <a:extLst>
              <a:ext uri="{FF2B5EF4-FFF2-40B4-BE49-F238E27FC236}">
                <a16:creationId xmlns:a16="http://schemas.microsoft.com/office/drawing/2014/main" id="{9151B424-C24A-4355-A29D-66B6937E6285}"/>
              </a:ext>
            </a:extLst>
          </p:cNvPr>
          <p:cNvSpPr>
            <a:spLocks noGrp="1"/>
          </p:cNvSpPr>
          <p:nvPr>
            <p:ph type="pic" sz="quarter" idx="22" hasCustomPrompt="1"/>
          </p:nvPr>
        </p:nvSpPr>
        <p:spPr>
          <a:xfrm>
            <a:off x="8264526" y="0"/>
            <a:ext cx="3924000" cy="3340800"/>
          </a:xfrm>
          <a:prstGeom prst="rect">
            <a:avLst/>
          </a:prstGeom>
          <a:solidFill>
            <a:schemeClr val="bg2">
              <a:lumMod val="95000"/>
            </a:schemeClr>
          </a:solidFill>
        </p:spPr>
        <p:txBody>
          <a:bodyPr tIns="504000" anchor="ctr">
            <a:normAutofit/>
          </a:bodyPr>
          <a:lstStyle>
            <a:lvl1pPr marL="0" marR="0" indent="0" algn="ctr" defTabSz="914400" rtl="0" eaLnBrk="1" fontAlgn="auto" latinLnBrk="0" hangingPunct="1">
              <a:lnSpc>
                <a:spcPct val="80000"/>
              </a:lnSpc>
              <a:spcBef>
                <a:spcPts val="0"/>
              </a:spcBef>
              <a:spcAft>
                <a:spcPts val="0"/>
              </a:spcAft>
              <a:buClrTx/>
              <a:buSzTx/>
              <a:buFontTx/>
              <a:buNone/>
              <a:tabLst/>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15" name="Picture Placeholder 10">
            <a:extLst>
              <a:ext uri="{FF2B5EF4-FFF2-40B4-BE49-F238E27FC236}">
                <a16:creationId xmlns:a16="http://schemas.microsoft.com/office/drawing/2014/main" id="{3069BA39-91D1-45E9-9627-ADB320DE0894}"/>
              </a:ext>
            </a:extLst>
          </p:cNvPr>
          <p:cNvSpPr>
            <a:spLocks noGrp="1"/>
          </p:cNvSpPr>
          <p:nvPr>
            <p:ph type="pic" sz="quarter" idx="24" hasCustomPrompt="1"/>
          </p:nvPr>
        </p:nvSpPr>
        <p:spPr>
          <a:xfrm>
            <a:off x="4128787" y="3529781"/>
            <a:ext cx="3930952" cy="3328219"/>
          </a:xfrm>
          <a:prstGeom prst="rect">
            <a:avLst/>
          </a:prstGeom>
          <a:solidFill>
            <a:schemeClr val="bg2">
              <a:lumMod val="95000"/>
            </a:schemeClr>
          </a:solidFill>
        </p:spPr>
        <p:txBody>
          <a:bodyPr tIns="504000" anchor="ctr">
            <a:normAutofit/>
          </a:bodyPr>
          <a:lstStyle>
            <a:lvl1pPr marL="0" marR="0" indent="0" algn="ctr" defTabSz="914400" rtl="0" eaLnBrk="1" fontAlgn="auto" latinLnBrk="0" hangingPunct="1">
              <a:lnSpc>
                <a:spcPct val="80000"/>
              </a:lnSpc>
              <a:spcBef>
                <a:spcPts val="0"/>
              </a:spcBef>
              <a:spcAft>
                <a:spcPts val="0"/>
              </a:spcAft>
              <a:buClrTx/>
              <a:buSzTx/>
              <a:buFontTx/>
              <a:buNone/>
              <a:tabLst/>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16" name="Picture Placeholder 10">
            <a:extLst>
              <a:ext uri="{FF2B5EF4-FFF2-40B4-BE49-F238E27FC236}">
                <a16:creationId xmlns:a16="http://schemas.microsoft.com/office/drawing/2014/main" id="{3381A4D7-0DB1-41F3-8F9A-A623F55DE075}"/>
              </a:ext>
            </a:extLst>
          </p:cNvPr>
          <p:cNvSpPr>
            <a:spLocks noGrp="1"/>
          </p:cNvSpPr>
          <p:nvPr>
            <p:ph type="pic" sz="quarter" idx="25" hasCustomPrompt="1"/>
          </p:nvPr>
        </p:nvSpPr>
        <p:spPr>
          <a:xfrm>
            <a:off x="8253113" y="3529781"/>
            <a:ext cx="3924000" cy="3328219"/>
          </a:xfrm>
          <a:prstGeom prst="rect">
            <a:avLst/>
          </a:prstGeom>
          <a:solidFill>
            <a:schemeClr val="bg2">
              <a:lumMod val="95000"/>
            </a:schemeClr>
          </a:solidFill>
        </p:spPr>
        <p:txBody>
          <a:bodyPr tIns="504000" anchor="ctr">
            <a:normAutofit/>
          </a:bodyPr>
          <a:lstStyle>
            <a:lvl1pPr marL="0" marR="0" indent="0" algn="ctr" defTabSz="914400" rtl="0" eaLnBrk="1" fontAlgn="auto" latinLnBrk="0" hangingPunct="1">
              <a:lnSpc>
                <a:spcPct val="80000"/>
              </a:lnSpc>
              <a:spcBef>
                <a:spcPts val="0"/>
              </a:spcBef>
              <a:spcAft>
                <a:spcPts val="0"/>
              </a:spcAft>
              <a:buClrTx/>
              <a:buSzTx/>
              <a:buFontTx/>
              <a:buNone/>
              <a:tabLst/>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2" name="Footer Placeholder 1">
            <a:extLst>
              <a:ext uri="{FF2B5EF4-FFF2-40B4-BE49-F238E27FC236}">
                <a16:creationId xmlns:a16="http://schemas.microsoft.com/office/drawing/2014/main" id="{4091821D-7263-4C0A-B312-401281B4F615}"/>
              </a:ext>
            </a:extLst>
          </p:cNvPr>
          <p:cNvSpPr>
            <a:spLocks noGrp="1"/>
          </p:cNvSpPr>
          <p:nvPr>
            <p:ph type="ftr" sz="quarter" idx="32"/>
          </p:nvPr>
        </p:nvSpPr>
        <p:spPr/>
        <p:txBody>
          <a:bodyPr/>
          <a:lstStyle/>
          <a:p>
            <a:endParaRPr lang="en-GB" dirty="0"/>
          </a:p>
        </p:txBody>
      </p:sp>
      <p:sp>
        <p:nvSpPr>
          <p:cNvPr id="3" name="Slide Number Placeholder 2">
            <a:extLst>
              <a:ext uri="{FF2B5EF4-FFF2-40B4-BE49-F238E27FC236}">
                <a16:creationId xmlns:a16="http://schemas.microsoft.com/office/drawing/2014/main" id="{80C780B1-5FD7-4476-8539-542EA95C777F}"/>
              </a:ext>
            </a:extLst>
          </p:cNvPr>
          <p:cNvSpPr>
            <a:spLocks noGrp="1"/>
          </p:cNvSpPr>
          <p:nvPr>
            <p:ph type="sldNum" sz="quarter" idx="33"/>
          </p:nvPr>
        </p:nvSpPr>
        <p:spPr/>
        <p:txBody>
          <a:bodyPr/>
          <a:lstStyle/>
          <a:p>
            <a:fld id="{1BE232AB-0B06-425F-9ADD-32A9A3D01189}" type="slidenum">
              <a:rPr lang="en-GB" smtClean="0"/>
              <a:pPr/>
              <a:t>‹#›</a:t>
            </a:fld>
            <a:endParaRPr lang="en-GB" dirty="0"/>
          </a:p>
        </p:txBody>
      </p:sp>
      <p:sp>
        <p:nvSpPr>
          <p:cNvPr id="17" name="Copyright">
            <a:extLst>
              <a:ext uri="{FF2B5EF4-FFF2-40B4-BE49-F238E27FC236}">
                <a16:creationId xmlns:a16="http://schemas.microsoft.com/office/drawing/2014/main" id="{8A2E1D88-07B2-471E-90A1-74C7AD1E275B}"/>
              </a:ext>
            </a:extLst>
          </p:cNvPr>
          <p:cNvSpPr>
            <a:spLocks noGrp="1"/>
          </p:cNvSpPr>
          <p:nvPr>
            <p:ph type="body" sz="quarter" idx="31" hasCustomPrompt="1"/>
          </p:nvPr>
        </p:nvSpPr>
        <p:spPr>
          <a:xfrm rot="16200000">
            <a:off x="10544772" y="5179173"/>
            <a:ext cx="288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
        <p:nvSpPr>
          <p:cNvPr id="18" name="Copyright">
            <a:extLst>
              <a:ext uri="{FF2B5EF4-FFF2-40B4-BE49-F238E27FC236}">
                <a16:creationId xmlns:a16="http://schemas.microsoft.com/office/drawing/2014/main" id="{050EE8D4-F5B0-4390-AF5C-1EAA874A7F46}"/>
              </a:ext>
            </a:extLst>
          </p:cNvPr>
          <p:cNvSpPr>
            <a:spLocks noGrp="1"/>
          </p:cNvSpPr>
          <p:nvPr>
            <p:ph type="body" sz="quarter" idx="34" hasCustomPrompt="1"/>
          </p:nvPr>
        </p:nvSpPr>
        <p:spPr>
          <a:xfrm rot="16200000">
            <a:off x="10544773" y="1713597"/>
            <a:ext cx="288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
        <p:nvSpPr>
          <p:cNvPr id="19" name="Copyright">
            <a:extLst>
              <a:ext uri="{FF2B5EF4-FFF2-40B4-BE49-F238E27FC236}">
                <a16:creationId xmlns:a16="http://schemas.microsoft.com/office/drawing/2014/main" id="{8FAE7B5C-6B8D-4484-9545-E71653BA2F27}"/>
              </a:ext>
            </a:extLst>
          </p:cNvPr>
          <p:cNvSpPr>
            <a:spLocks noGrp="1"/>
          </p:cNvSpPr>
          <p:nvPr>
            <p:ph type="body" sz="quarter" idx="35" hasCustomPrompt="1"/>
          </p:nvPr>
        </p:nvSpPr>
        <p:spPr>
          <a:xfrm rot="16200000">
            <a:off x="6421882" y="5179173"/>
            <a:ext cx="288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
        <p:nvSpPr>
          <p:cNvPr id="20" name="Copyright">
            <a:extLst>
              <a:ext uri="{FF2B5EF4-FFF2-40B4-BE49-F238E27FC236}">
                <a16:creationId xmlns:a16="http://schemas.microsoft.com/office/drawing/2014/main" id="{FF2B36E2-7D6D-48C3-A60D-214213665E5C}"/>
              </a:ext>
            </a:extLst>
          </p:cNvPr>
          <p:cNvSpPr>
            <a:spLocks noGrp="1"/>
          </p:cNvSpPr>
          <p:nvPr>
            <p:ph type="body" sz="quarter" idx="36" hasCustomPrompt="1"/>
          </p:nvPr>
        </p:nvSpPr>
        <p:spPr>
          <a:xfrm rot="16200000">
            <a:off x="6421883" y="1713597"/>
            <a:ext cx="288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
        <p:nvSpPr>
          <p:cNvPr id="21" name="Copyright">
            <a:extLst>
              <a:ext uri="{FF2B5EF4-FFF2-40B4-BE49-F238E27FC236}">
                <a16:creationId xmlns:a16="http://schemas.microsoft.com/office/drawing/2014/main" id="{652D745A-E943-4EFF-8B4F-6FD8C1784249}"/>
              </a:ext>
            </a:extLst>
          </p:cNvPr>
          <p:cNvSpPr>
            <a:spLocks noGrp="1"/>
          </p:cNvSpPr>
          <p:nvPr>
            <p:ph type="body" sz="quarter" idx="37" hasCustomPrompt="1"/>
          </p:nvPr>
        </p:nvSpPr>
        <p:spPr>
          <a:xfrm rot="16200000">
            <a:off x="2296269" y="5179173"/>
            <a:ext cx="288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
        <p:nvSpPr>
          <p:cNvPr id="22" name="Copyright">
            <a:extLst>
              <a:ext uri="{FF2B5EF4-FFF2-40B4-BE49-F238E27FC236}">
                <a16:creationId xmlns:a16="http://schemas.microsoft.com/office/drawing/2014/main" id="{889B75A5-26AB-431B-A907-6EF11975EB12}"/>
              </a:ext>
            </a:extLst>
          </p:cNvPr>
          <p:cNvSpPr>
            <a:spLocks noGrp="1"/>
          </p:cNvSpPr>
          <p:nvPr>
            <p:ph type="body" sz="quarter" idx="38" hasCustomPrompt="1"/>
          </p:nvPr>
        </p:nvSpPr>
        <p:spPr>
          <a:xfrm rot="16200000">
            <a:off x="2296270" y="1713597"/>
            <a:ext cx="2880000"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Tree>
    <p:extLst>
      <p:ext uri="{BB962C8B-B14F-4D97-AF65-F5344CB8AC3E}">
        <p14:creationId xmlns:p14="http://schemas.microsoft.com/office/powerpoint/2010/main" val="87527475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Contact Details">
    <p:spTree>
      <p:nvGrpSpPr>
        <p:cNvPr id="1" name=""/>
        <p:cNvGrpSpPr/>
        <p:nvPr/>
      </p:nvGrpSpPr>
      <p:grpSpPr>
        <a:xfrm>
          <a:off x="0" y="0"/>
          <a:ext cx="0" cy="0"/>
          <a:chOff x="0" y="0"/>
          <a:chExt cx="0" cy="0"/>
        </a:xfrm>
      </p:grpSpPr>
      <p:sp>
        <p:nvSpPr>
          <p:cNvPr id="10" name="Picture Placeholder 24">
            <a:extLst>
              <a:ext uri="{FF2B5EF4-FFF2-40B4-BE49-F238E27FC236}">
                <a16:creationId xmlns:a16="http://schemas.microsoft.com/office/drawing/2014/main" id="{FAB32424-2569-4BE5-8F22-15750575562A}"/>
              </a:ext>
            </a:extLst>
          </p:cNvPr>
          <p:cNvSpPr>
            <a:spLocks noGrp="1"/>
          </p:cNvSpPr>
          <p:nvPr>
            <p:ph type="pic" sz="quarter" idx="41" hasCustomPrompt="1"/>
          </p:nvPr>
        </p:nvSpPr>
        <p:spPr>
          <a:xfrm>
            <a:off x="658813" y="657225"/>
            <a:ext cx="1620837" cy="1496189"/>
          </a:xfrm>
          <a:prstGeom prst="rect">
            <a:avLst/>
          </a:prstGeom>
          <a:solidFill>
            <a:schemeClr val="bg2">
              <a:lumMod val="95000"/>
            </a:schemeClr>
          </a:solidFill>
        </p:spPr>
        <p:txBody>
          <a:bodyPr tIns="504000" anchor="ctr"/>
          <a:lstStyle>
            <a:lvl1pPr marL="0" indent="0" algn="ctr">
              <a:buFontTx/>
              <a:buNone/>
              <a:defRPr sz="1800"/>
            </a:lvl1pPr>
          </a:lstStyle>
          <a:p>
            <a:r>
              <a:rPr lang="en-GB" sz="1800" dirty="0"/>
              <a:t>Person</a:t>
            </a:r>
            <a:endParaRPr lang="en-GB" dirty="0"/>
          </a:p>
        </p:txBody>
      </p:sp>
      <p:sp>
        <p:nvSpPr>
          <p:cNvPr id="11" name="Text Placeholder 17">
            <a:extLst>
              <a:ext uri="{FF2B5EF4-FFF2-40B4-BE49-F238E27FC236}">
                <a16:creationId xmlns:a16="http://schemas.microsoft.com/office/drawing/2014/main" id="{5E9E825B-33E5-4AE6-A4A7-0083A3962E03}"/>
              </a:ext>
            </a:extLst>
          </p:cNvPr>
          <p:cNvSpPr>
            <a:spLocks noGrp="1"/>
          </p:cNvSpPr>
          <p:nvPr>
            <p:ph type="body" sz="quarter" idx="13" hasCustomPrompt="1"/>
          </p:nvPr>
        </p:nvSpPr>
        <p:spPr>
          <a:xfrm>
            <a:off x="2511430" y="1961715"/>
            <a:ext cx="5329238" cy="246221"/>
          </a:xfrm>
          <a:prstGeom prst="rect">
            <a:avLst/>
          </a:prstGeom>
        </p:spPr>
        <p:txBody>
          <a:bodyPr lIns="0" tIns="0" rIns="0" bIns="0">
            <a:noAutofit/>
          </a:bodyPr>
          <a:lstStyle>
            <a:lvl1pPr marL="0" indent="0" algn="l">
              <a:lnSpc>
                <a:spcPct val="100000"/>
              </a:lnSpc>
              <a:spcBef>
                <a:spcPts val="0"/>
              </a:spcBef>
              <a:buFontTx/>
              <a:buNone/>
              <a:defRPr sz="1600">
                <a:solidFill>
                  <a:schemeClr val="tx1"/>
                </a:solidFill>
                <a:latin typeface="Times New Roman" panose="02020603050405020304" pitchFamily="18" charset="0"/>
                <a:cs typeface="Times New Roman" panose="02020603050405020304" pitchFamily="18" charset="0"/>
              </a:defRPr>
            </a:lvl1pPr>
          </a:lstStyle>
          <a:p>
            <a:pPr lvl="0"/>
            <a:r>
              <a:rPr lang="en-GB" dirty="0"/>
              <a:t>Position title</a:t>
            </a:r>
          </a:p>
        </p:txBody>
      </p:sp>
      <p:sp>
        <p:nvSpPr>
          <p:cNvPr id="12" name="Text Placeholder 17">
            <a:extLst>
              <a:ext uri="{FF2B5EF4-FFF2-40B4-BE49-F238E27FC236}">
                <a16:creationId xmlns:a16="http://schemas.microsoft.com/office/drawing/2014/main" id="{02CD2D82-70EC-4F1A-962A-5C917098C226}"/>
              </a:ext>
            </a:extLst>
          </p:cNvPr>
          <p:cNvSpPr>
            <a:spLocks noGrp="1"/>
          </p:cNvSpPr>
          <p:nvPr>
            <p:ph type="body" sz="quarter" idx="14" hasCustomPrompt="1"/>
          </p:nvPr>
        </p:nvSpPr>
        <p:spPr>
          <a:xfrm>
            <a:off x="2511430" y="1609916"/>
            <a:ext cx="5329238" cy="246221"/>
          </a:xfrm>
          <a:prstGeom prst="rect">
            <a:avLst/>
          </a:prstGeom>
        </p:spPr>
        <p:txBody>
          <a:bodyPr lIns="0" tIns="0" rIns="0" bIns="0">
            <a:noAutofit/>
          </a:bodyPr>
          <a:lstStyle>
            <a:lvl1pPr marL="0" indent="0" algn="l">
              <a:lnSpc>
                <a:spcPct val="100000"/>
              </a:lnSpc>
              <a:spcBef>
                <a:spcPts val="0"/>
              </a:spcBef>
              <a:buFontTx/>
              <a:buNone/>
              <a:defRPr sz="1600">
                <a:solidFill>
                  <a:schemeClr val="accent1"/>
                </a:solidFill>
                <a:latin typeface="Times New Roman" panose="02020603050405020304" pitchFamily="18" charset="0"/>
                <a:cs typeface="Times New Roman" panose="02020603050405020304" pitchFamily="18" charset="0"/>
              </a:defRPr>
            </a:lvl1pPr>
          </a:lstStyle>
          <a:p>
            <a:pPr lvl="0"/>
            <a:r>
              <a:rPr lang="en-GB" dirty="0"/>
              <a:t>Firstname Lastname</a:t>
            </a:r>
          </a:p>
        </p:txBody>
      </p:sp>
      <p:sp>
        <p:nvSpPr>
          <p:cNvPr id="2" name="Footer Placeholder 1">
            <a:extLst>
              <a:ext uri="{FF2B5EF4-FFF2-40B4-BE49-F238E27FC236}">
                <a16:creationId xmlns:a16="http://schemas.microsoft.com/office/drawing/2014/main" id="{5593EDDD-671A-4BFF-975B-45B562B84FDE}"/>
              </a:ext>
            </a:extLst>
          </p:cNvPr>
          <p:cNvSpPr>
            <a:spLocks noGrp="1"/>
          </p:cNvSpPr>
          <p:nvPr>
            <p:ph type="ftr" sz="quarter" idx="43"/>
          </p:nvPr>
        </p:nvSpPr>
        <p:spPr/>
        <p:txBody>
          <a:bodyPr/>
          <a:lstStyle/>
          <a:p>
            <a:endParaRPr lang="en-GB" dirty="0"/>
          </a:p>
        </p:txBody>
      </p:sp>
      <p:sp>
        <p:nvSpPr>
          <p:cNvPr id="3" name="Slide Number Placeholder 2">
            <a:extLst>
              <a:ext uri="{FF2B5EF4-FFF2-40B4-BE49-F238E27FC236}">
                <a16:creationId xmlns:a16="http://schemas.microsoft.com/office/drawing/2014/main" id="{44BFC7CB-7010-4FFC-B901-548335AE4D22}"/>
              </a:ext>
            </a:extLst>
          </p:cNvPr>
          <p:cNvSpPr>
            <a:spLocks noGrp="1"/>
          </p:cNvSpPr>
          <p:nvPr>
            <p:ph type="sldNum" sz="quarter" idx="44"/>
          </p:nvPr>
        </p:nvSpPr>
        <p:spPr/>
        <p:txBody>
          <a:bodyPr/>
          <a:lstStyle/>
          <a:p>
            <a:fld id="{1BE232AB-0B06-425F-9ADD-32A9A3D01189}" type="slidenum">
              <a:rPr lang="en-GB" smtClean="0"/>
              <a:pPr/>
              <a:t>‹#›</a:t>
            </a:fld>
            <a:endParaRPr lang="en-GB" dirty="0"/>
          </a:p>
        </p:txBody>
      </p:sp>
      <p:sp>
        <p:nvSpPr>
          <p:cNvPr id="4" name="TextBox 3">
            <a:extLst>
              <a:ext uri="{FF2B5EF4-FFF2-40B4-BE49-F238E27FC236}">
                <a16:creationId xmlns:a16="http://schemas.microsoft.com/office/drawing/2014/main" id="{9D92A866-64A8-4244-A1CA-57C95BBD376F}"/>
              </a:ext>
            </a:extLst>
          </p:cNvPr>
          <p:cNvSpPr txBox="1"/>
          <p:nvPr userDrawn="1"/>
        </p:nvSpPr>
        <p:spPr>
          <a:xfrm>
            <a:off x="2511430" y="1222506"/>
            <a:ext cx="1409700" cy="246221"/>
          </a:xfrm>
          <a:prstGeom prst="rect">
            <a:avLst/>
          </a:prstGeom>
          <a:noFill/>
        </p:spPr>
        <p:txBody>
          <a:bodyPr wrap="square" lIns="0" tIns="0" rIns="0" bIns="0" rtlCol="0">
            <a:noAutofit/>
          </a:bodyPr>
          <a:lstStyle/>
          <a:p>
            <a:r>
              <a:rPr lang="en-GB" sz="1600" b="1" dirty="0">
                <a:solidFill>
                  <a:schemeClr val="accent1"/>
                </a:solidFill>
                <a:latin typeface="Arial" panose="020B0604020202020204" pitchFamily="34" charset="0"/>
                <a:cs typeface="Arial" panose="020B0604020202020204" pitchFamily="34" charset="0"/>
              </a:rPr>
              <a:t>Contact</a:t>
            </a:r>
          </a:p>
        </p:txBody>
      </p:sp>
    </p:spTree>
    <p:extLst>
      <p:ext uri="{BB962C8B-B14F-4D97-AF65-F5344CB8AC3E}">
        <p14:creationId xmlns:p14="http://schemas.microsoft.com/office/powerpoint/2010/main" val="41271399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Thank You and Questions">
    <p:spTree>
      <p:nvGrpSpPr>
        <p:cNvPr id="1" name=""/>
        <p:cNvGrpSpPr/>
        <p:nvPr/>
      </p:nvGrpSpPr>
      <p:grpSpPr>
        <a:xfrm>
          <a:off x="0" y="0"/>
          <a:ext cx="0" cy="0"/>
          <a:chOff x="0" y="0"/>
          <a:chExt cx="0" cy="0"/>
        </a:xfrm>
      </p:grpSpPr>
      <p:sp>
        <p:nvSpPr>
          <p:cNvPr id="7" name="Text Placeholder 12">
            <a:extLst>
              <a:ext uri="{FF2B5EF4-FFF2-40B4-BE49-F238E27FC236}">
                <a16:creationId xmlns:a16="http://schemas.microsoft.com/office/drawing/2014/main" id="{7EF3004D-07DD-4A07-84DE-710A16D04659}"/>
              </a:ext>
            </a:extLst>
          </p:cNvPr>
          <p:cNvSpPr>
            <a:spLocks noGrp="1"/>
          </p:cNvSpPr>
          <p:nvPr>
            <p:ph type="body" sz="quarter" idx="11" hasCustomPrompt="1"/>
          </p:nvPr>
        </p:nvSpPr>
        <p:spPr>
          <a:xfrm>
            <a:off x="658812" y="1811338"/>
            <a:ext cx="5319713" cy="579561"/>
          </a:xfrm>
          <a:prstGeom prst="rect">
            <a:avLst/>
          </a:prstGeom>
        </p:spPr>
        <p:txBody>
          <a:bodyPr lIns="0" tIns="0" rIns="0" bIns="0">
            <a:noAutofit/>
          </a:bodyPr>
          <a:lstStyle>
            <a:lvl1pPr marL="0" indent="0">
              <a:lnSpc>
                <a:spcPct val="100000"/>
              </a:lnSpc>
              <a:spcBef>
                <a:spcPts val="0"/>
              </a:spcBef>
              <a:buFontTx/>
              <a:buNone/>
              <a:defRPr sz="4000">
                <a:latin typeface="Times New Roman" panose="02020603050405020304" pitchFamily="18" charset="0"/>
                <a:cs typeface="Times New Roman" panose="02020603050405020304" pitchFamily="18" charset="0"/>
              </a:defRPr>
            </a:lvl1pPr>
          </a:lstStyle>
          <a:p>
            <a:pPr lvl="0"/>
            <a:r>
              <a:rPr lang="en-GB" dirty="0"/>
              <a:t>Thank you and questions </a:t>
            </a:r>
          </a:p>
        </p:txBody>
      </p:sp>
    </p:spTree>
    <p:extLst>
      <p:ext uri="{BB962C8B-B14F-4D97-AF65-F5344CB8AC3E}">
        <p14:creationId xmlns:p14="http://schemas.microsoft.com/office/powerpoint/2010/main" val="130971535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2" name="Footer Placeholder 11">
            <a:extLst>
              <a:ext uri="{FF2B5EF4-FFF2-40B4-BE49-F238E27FC236}">
                <a16:creationId xmlns:a16="http://schemas.microsoft.com/office/drawing/2014/main" id="{D5135014-C08C-4A66-8213-6117EBA0216C}"/>
              </a:ext>
            </a:extLst>
          </p:cNvPr>
          <p:cNvSpPr>
            <a:spLocks noGrp="1"/>
          </p:cNvSpPr>
          <p:nvPr>
            <p:ph type="ftr" sz="quarter" idx="14"/>
          </p:nvPr>
        </p:nvSpPr>
        <p:spPr/>
        <p:txBody>
          <a:bodyPr/>
          <a:lstStyle/>
          <a:p>
            <a:endParaRPr lang="en-GB" dirty="0"/>
          </a:p>
        </p:txBody>
      </p:sp>
      <p:sp>
        <p:nvSpPr>
          <p:cNvPr id="14" name="Slide Number Placeholder 13">
            <a:extLst>
              <a:ext uri="{FF2B5EF4-FFF2-40B4-BE49-F238E27FC236}">
                <a16:creationId xmlns:a16="http://schemas.microsoft.com/office/drawing/2014/main" id="{BC2BD3C9-7B98-4F8C-8059-46844677E92A}"/>
              </a:ext>
            </a:extLst>
          </p:cNvPr>
          <p:cNvSpPr>
            <a:spLocks noGrp="1"/>
          </p:cNvSpPr>
          <p:nvPr>
            <p:ph type="sldNum" sz="quarter" idx="15"/>
          </p:nvPr>
        </p:nvSpPr>
        <p:spPr/>
        <p:txBody>
          <a:bodyPr/>
          <a:lstStyle/>
          <a:p>
            <a:fld id="{1BE232AB-0B06-425F-9ADD-32A9A3D01189}" type="slidenum">
              <a:rPr lang="en-GB" smtClean="0"/>
              <a:pPr/>
              <a:t>‹#›</a:t>
            </a:fld>
            <a:endParaRPr lang="en-GB" dirty="0"/>
          </a:p>
        </p:txBody>
      </p:sp>
    </p:spTree>
    <p:extLst>
      <p:ext uri="{BB962C8B-B14F-4D97-AF65-F5344CB8AC3E}">
        <p14:creationId xmlns:p14="http://schemas.microsoft.com/office/powerpoint/2010/main" val="164584706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Closing logo 1">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C540EE-818B-4BD2-B896-84BDD66D1C6D}"/>
              </a:ext>
            </a:extLst>
          </p:cNvPr>
          <p:cNvSpPr/>
          <p:nvPr userDrawn="1"/>
        </p:nvSpPr>
        <p:spPr>
          <a:xfrm>
            <a:off x="0" y="0"/>
            <a:ext cx="12191999" cy="6858000"/>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 name="Graphic 4">
            <a:extLst>
              <a:ext uri="{FF2B5EF4-FFF2-40B4-BE49-F238E27FC236}">
                <a16:creationId xmlns:a16="http://schemas.microsoft.com/office/drawing/2014/main" id="{6B0C0825-138B-4F0A-8FB0-C6A1623969D4}"/>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648665" y="3045600"/>
            <a:ext cx="2894670" cy="766800"/>
          </a:xfrm>
          <a:prstGeom prst="rect">
            <a:avLst/>
          </a:prstGeom>
        </p:spPr>
      </p:pic>
    </p:spTree>
    <p:extLst>
      <p:ext uri="{BB962C8B-B14F-4D97-AF65-F5344CB8AC3E}">
        <p14:creationId xmlns:p14="http://schemas.microsoft.com/office/powerpoint/2010/main" val="25378465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 x text or imag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2224CF-B62D-43B3-ABC3-1EC2A3CB73EE}"/>
              </a:ext>
            </a:extLst>
          </p:cNvPr>
          <p:cNvSpPr>
            <a:spLocks noGrp="1"/>
          </p:cNvSpPr>
          <p:nvPr>
            <p:ph type="title" hasCustomPrompt="1"/>
          </p:nvPr>
        </p:nvSpPr>
        <p:spPr/>
        <p:txBody>
          <a:bodyPr/>
          <a:lstStyle>
            <a:lvl1pPr>
              <a:defRPr/>
            </a:lvl1pPr>
          </a:lstStyle>
          <a:p>
            <a:r>
              <a:rPr lang="en-GB" dirty="0"/>
              <a:t>Slide title</a:t>
            </a:r>
          </a:p>
        </p:txBody>
      </p:sp>
      <p:sp>
        <p:nvSpPr>
          <p:cNvPr id="13" name="Subtitle 2">
            <a:extLst>
              <a:ext uri="{FF2B5EF4-FFF2-40B4-BE49-F238E27FC236}">
                <a16:creationId xmlns:a16="http://schemas.microsoft.com/office/drawing/2014/main" id="{2CAF9701-EE58-43C3-8B35-4CE182DA9429}"/>
              </a:ext>
            </a:extLst>
          </p:cNvPr>
          <p:cNvSpPr>
            <a:spLocks noGrp="1"/>
          </p:cNvSpPr>
          <p:nvPr>
            <p:ph type="subTitle" idx="1" hasCustomPrompt="1"/>
          </p:nvPr>
        </p:nvSpPr>
        <p:spPr>
          <a:xfrm>
            <a:off x="658811" y="1306800"/>
            <a:ext cx="5319714" cy="246221"/>
          </a:xfrm>
        </p:spPr>
        <p:txBody>
          <a:bodyPr lIns="0" tIns="0" rIns="0" bIns="0">
            <a:noAutofit/>
          </a:bodyPr>
          <a:lstStyle>
            <a:lvl1pPr marL="0" indent="0" algn="l">
              <a:buNone/>
              <a:defRPr lang="en-GB" sz="1600" b="1" kern="1200" dirty="0">
                <a:solidFill>
                  <a:schemeClr val="accent1"/>
                </a:solidFill>
                <a:latin typeface="Arial" panose="020B0604020202020204" pitchFamily="34" charset="0"/>
                <a:ea typeface="+mn-ea"/>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100000"/>
              </a:lnSpc>
              <a:spcBef>
                <a:spcPts val="1000"/>
              </a:spcBef>
              <a:buFontTx/>
              <a:buNone/>
            </a:pPr>
            <a:r>
              <a:rPr lang="en-GB" dirty="0"/>
              <a:t>Optional heading</a:t>
            </a:r>
          </a:p>
        </p:txBody>
      </p:sp>
      <p:sp>
        <p:nvSpPr>
          <p:cNvPr id="18" name="Content Placeholder 2">
            <a:extLst>
              <a:ext uri="{FF2B5EF4-FFF2-40B4-BE49-F238E27FC236}">
                <a16:creationId xmlns:a16="http://schemas.microsoft.com/office/drawing/2014/main" id="{8346BCF9-C87A-4439-AC19-4B8688D7A7CD}"/>
              </a:ext>
            </a:extLst>
          </p:cNvPr>
          <p:cNvSpPr>
            <a:spLocks noGrp="1"/>
          </p:cNvSpPr>
          <p:nvPr>
            <p:ph sz="quarter" idx="15" hasCustomPrompt="1"/>
          </p:nvPr>
        </p:nvSpPr>
        <p:spPr>
          <a:xfrm>
            <a:off x="655636" y="1811339"/>
            <a:ext cx="5322890" cy="4354512"/>
          </a:xfrm>
        </p:spPr>
        <p:txBody>
          <a:bodyPr/>
          <a:lstStyle>
            <a:lvl1pPr>
              <a:defRPr/>
            </a:lvl1pPr>
            <a:lvl5pPr>
              <a:defRPr/>
            </a:lvl5pPr>
            <a:lvl6pPr>
              <a:defRPr/>
            </a:lvl6pPr>
            <a:lvl7pPr>
              <a:defRPr/>
            </a:lvl7pPr>
            <a:lvl8pPr>
              <a:defRPr/>
            </a:lvl8pPr>
            <a:lvl9pPr>
              <a:defRPr/>
            </a:lvl9pPr>
          </a:lstStyle>
          <a:p>
            <a:pPr lvl="0"/>
            <a:r>
              <a:rPr lang="en-GB" dirty="0"/>
              <a:t>Click to add text, image or graph/table</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 level</a:t>
            </a:r>
          </a:p>
          <a:p>
            <a:pPr lvl="6"/>
            <a:r>
              <a:rPr lang="en-GB" dirty="0"/>
              <a:t>Seventh level</a:t>
            </a:r>
          </a:p>
          <a:p>
            <a:pPr lvl="7"/>
            <a:r>
              <a:rPr lang="en-GB" dirty="0"/>
              <a:t>Eight level</a:t>
            </a:r>
          </a:p>
          <a:p>
            <a:pPr lvl="8"/>
            <a:r>
              <a:rPr lang="en-GB" dirty="0"/>
              <a:t>Ninth level</a:t>
            </a:r>
          </a:p>
        </p:txBody>
      </p:sp>
      <p:sp>
        <p:nvSpPr>
          <p:cNvPr id="22" name="Content Placeholder 3">
            <a:extLst>
              <a:ext uri="{FF2B5EF4-FFF2-40B4-BE49-F238E27FC236}">
                <a16:creationId xmlns:a16="http://schemas.microsoft.com/office/drawing/2014/main" id="{4356D59A-1FC5-4F41-AE37-8948D8490708}"/>
              </a:ext>
            </a:extLst>
          </p:cNvPr>
          <p:cNvSpPr>
            <a:spLocks noGrp="1"/>
          </p:cNvSpPr>
          <p:nvPr>
            <p:ph sz="quarter" idx="61" hasCustomPrompt="1"/>
          </p:nvPr>
        </p:nvSpPr>
        <p:spPr>
          <a:xfrm>
            <a:off x="6210300" y="1811339"/>
            <a:ext cx="5322888" cy="4354512"/>
          </a:xfrm>
        </p:spPr>
        <p:txBody>
          <a:bodyPr/>
          <a:lstStyle>
            <a:lvl1pPr>
              <a:defRPr/>
            </a:lvl1pPr>
            <a:lvl5pPr>
              <a:defRPr/>
            </a:lvl5pPr>
            <a:lvl6pPr>
              <a:defRPr/>
            </a:lvl6pPr>
            <a:lvl7pPr>
              <a:defRPr/>
            </a:lvl7pPr>
            <a:lvl8pPr>
              <a:defRPr/>
            </a:lvl8pPr>
            <a:lvl9pPr>
              <a:defRPr/>
            </a:lvl9pPr>
          </a:lstStyle>
          <a:p>
            <a:pPr lvl="0"/>
            <a:r>
              <a:rPr lang="en-GB" dirty="0"/>
              <a:t>Click to add text, image or graph/table</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 level</a:t>
            </a:r>
          </a:p>
          <a:p>
            <a:pPr lvl="6"/>
            <a:r>
              <a:rPr lang="en-GB" dirty="0"/>
              <a:t>Seventh level</a:t>
            </a:r>
          </a:p>
          <a:p>
            <a:pPr lvl="7"/>
            <a:r>
              <a:rPr lang="en-GB" dirty="0"/>
              <a:t>Eight level</a:t>
            </a:r>
          </a:p>
          <a:p>
            <a:pPr lvl="8"/>
            <a:r>
              <a:rPr lang="en-GB" dirty="0"/>
              <a:t>Ninth level</a:t>
            </a:r>
          </a:p>
        </p:txBody>
      </p:sp>
      <p:sp>
        <p:nvSpPr>
          <p:cNvPr id="23" name="Footer Placeholder 22">
            <a:extLst>
              <a:ext uri="{FF2B5EF4-FFF2-40B4-BE49-F238E27FC236}">
                <a16:creationId xmlns:a16="http://schemas.microsoft.com/office/drawing/2014/main" id="{C54160DD-C600-48D9-BAC2-EC17A0153F31}"/>
              </a:ext>
            </a:extLst>
          </p:cNvPr>
          <p:cNvSpPr>
            <a:spLocks noGrp="1"/>
          </p:cNvSpPr>
          <p:nvPr>
            <p:ph type="ftr" sz="quarter" idx="62"/>
          </p:nvPr>
        </p:nvSpPr>
        <p:spPr/>
        <p:txBody>
          <a:bodyPr/>
          <a:lstStyle/>
          <a:p>
            <a:endParaRPr lang="en-GB" dirty="0"/>
          </a:p>
        </p:txBody>
      </p:sp>
      <p:sp>
        <p:nvSpPr>
          <p:cNvPr id="24" name="Slide Number Placeholder 23">
            <a:extLst>
              <a:ext uri="{FF2B5EF4-FFF2-40B4-BE49-F238E27FC236}">
                <a16:creationId xmlns:a16="http://schemas.microsoft.com/office/drawing/2014/main" id="{62DACF9D-B176-4395-B83A-A4F4B94814E0}"/>
              </a:ext>
            </a:extLst>
          </p:cNvPr>
          <p:cNvSpPr>
            <a:spLocks noGrp="1"/>
          </p:cNvSpPr>
          <p:nvPr>
            <p:ph type="sldNum" sz="quarter" idx="63"/>
          </p:nvPr>
        </p:nvSpPr>
        <p:spPr/>
        <p:txBody>
          <a:bodyPr/>
          <a:lstStyle/>
          <a:p>
            <a:fld id="{1BE232AB-0B06-425F-9ADD-32A9A3D01189}" type="slidenum">
              <a:rPr lang="en-GB" smtClean="0"/>
              <a:pPr/>
              <a:t>‹#›</a:t>
            </a:fld>
            <a:endParaRPr lang="en-GB" dirty="0"/>
          </a:p>
        </p:txBody>
      </p:sp>
      <p:sp>
        <p:nvSpPr>
          <p:cNvPr id="10" name="Text Placeholder 7">
            <a:extLst>
              <a:ext uri="{FF2B5EF4-FFF2-40B4-BE49-F238E27FC236}">
                <a16:creationId xmlns:a16="http://schemas.microsoft.com/office/drawing/2014/main" id="{F602C899-8005-40F8-A9B0-E4F2A7E86114}"/>
              </a:ext>
            </a:extLst>
          </p:cNvPr>
          <p:cNvSpPr>
            <a:spLocks noGrp="1"/>
          </p:cNvSpPr>
          <p:nvPr>
            <p:ph type="body" sz="quarter" idx="28" hasCustomPrompt="1"/>
          </p:nvPr>
        </p:nvSpPr>
        <p:spPr>
          <a:xfrm rot="16200000">
            <a:off x="3742587" y="3929047"/>
            <a:ext cx="4356125"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
        <p:nvSpPr>
          <p:cNvPr id="11" name="Text Placeholder 7">
            <a:extLst>
              <a:ext uri="{FF2B5EF4-FFF2-40B4-BE49-F238E27FC236}">
                <a16:creationId xmlns:a16="http://schemas.microsoft.com/office/drawing/2014/main" id="{C101D9F4-BB9A-4CE5-84BF-D5DBCF640878}"/>
              </a:ext>
            </a:extLst>
          </p:cNvPr>
          <p:cNvSpPr>
            <a:spLocks noGrp="1"/>
          </p:cNvSpPr>
          <p:nvPr>
            <p:ph type="body" sz="quarter" idx="64" hasCustomPrompt="1"/>
          </p:nvPr>
        </p:nvSpPr>
        <p:spPr>
          <a:xfrm rot="16200000">
            <a:off x="9291598" y="3929047"/>
            <a:ext cx="4356125"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Tree>
    <p:extLst>
      <p:ext uri="{BB962C8B-B14F-4D97-AF65-F5344CB8AC3E}">
        <p14:creationId xmlns:p14="http://schemas.microsoft.com/office/powerpoint/2010/main" val="1605464676"/>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Closing logo 2">
    <p:bg>
      <p:bgPr>
        <a:solidFill>
          <a:schemeClr val="tx2">
            <a:alpha val="0"/>
          </a:schemeClr>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C540EE-818B-4BD2-B896-84BDD66D1C6D}"/>
              </a:ext>
            </a:extLst>
          </p:cNvPr>
          <p:cNvSpPr/>
          <p:nvPr userDrawn="1"/>
        </p:nvSpPr>
        <p:spPr>
          <a:xfrm>
            <a:off x="0" y="0"/>
            <a:ext cx="121919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 name="Graphic 4">
            <a:extLst>
              <a:ext uri="{FF2B5EF4-FFF2-40B4-BE49-F238E27FC236}">
                <a16:creationId xmlns:a16="http://schemas.microsoft.com/office/drawing/2014/main" id="{95CF1649-656D-4D52-90FE-38B098A6D09E}"/>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648665" y="3045600"/>
            <a:ext cx="2894670" cy="766800"/>
          </a:xfrm>
          <a:prstGeom prst="rect">
            <a:avLst/>
          </a:prstGeom>
        </p:spPr>
      </p:pic>
    </p:spTree>
    <p:extLst>
      <p:ext uri="{BB962C8B-B14F-4D97-AF65-F5344CB8AC3E}">
        <p14:creationId xmlns:p14="http://schemas.microsoft.com/office/powerpoint/2010/main" val="3158396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preserve="1" userDrawn="1">
  <p:cSld name="User guide">
    <p:spTree>
      <p:nvGrpSpPr>
        <p:cNvPr id="1" name=""/>
        <p:cNvGrpSpPr/>
        <p:nvPr/>
      </p:nvGrpSpPr>
      <p:grpSpPr>
        <a:xfrm>
          <a:off x="0" y="0"/>
          <a:ext cx="0" cy="0"/>
          <a:chOff x="0" y="0"/>
          <a:chExt cx="0" cy="0"/>
        </a:xfrm>
      </p:grpSpPr>
      <p:sp>
        <p:nvSpPr>
          <p:cNvPr id="20" name="Date Placeholder 6" hidden="1">
            <a:extLst>
              <a:ext uri="{FF2B5EF4-FFF2-40B4-BE49-F238E27FC236}">
                <a16:creationId xmlns:a16="http://schemas.microsoft.com/office/drawing/2014/main" id="{C8F77785-DAC9-4046-8A82-0AC407341173}"/>
              </a:ext>
            </a:extLst>
          </p:cNvPr>
          <p:cNvSpPr>
            <a:spLocks noGrp="1"/>
          </p:cNvSpPr>
          <p:nvPr>
            <p:ph type="dt" sz="half" idx="15"/>
          </p:nvPr>
        </p:nvSpPr>
        <p:spPr>
          <a:xfrm>
            <a:off x="540000" y="6433200"/>
            <a:ext cx="2743200" cy="180000"/>
          </a:xfrm>
          <a:prstGeom prst="rect">
            <a:avLst/>
          </a:prstGeom>
        </p:spPr>
        <p:txBody>
          <a:bodyPr vert="horz" lIns="0" tIns="0" rIns="0" bIns="0" rtlCol="0" anchor="b" anchorCtr="0"/>
          <a:lstStyle>
            <a:defPPr>
              <a:defRPr lang="en-US"/>
            </a:defPPr>
            <a:lvl1pPr marL="0" algn="l" defTabSz="914400" rtl="0" eaLnBrk="1" latinLnBrk="0" hangingPunct="1">
              <a:defRPr sz="10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dirty="0"/>
          </a:p>
        </p:txBody>
      </p:sp>
      <p:sp>
        <p:nvSpPr>
          <p:cNvPr id="21" name="Footer Placeholder 8" hidden="1">
            <a:extLst>
              <a:ext uri="{FF2B5EF4-FFF2-40B4-BE49-F238E27FC236}">
                <a16:creationId xmlns:a16="http://schemas.microsoft.com/office/drawing/2014/main" id="{9675D1FD-FB10-4317-AAF4-BDCB2224F107}"/>
              </a:ext>
            </a:extLst>
          </p:cNvPr>
          <p:cNvSpPr>
            <a:spLocks noGrp="1"/>
          </p:cNvSpPr>
          <p:nvPr>
            <p:ph type="ftr" sz="quarter" idx="16"/>
          </p:nvPr>
        </p:nvSpPr>
        <p:spPr>
          <a:xfrm>
            <a:off x="0" y="6858000"/>
            <a:ext cx="0" cy="0"/>
          </a:xfrm>
        </p:spPr>
        <p:txBody>
          <a:bodyPr/>
          <a:lstStyle>
            <a:lvl1pPr>
              <a:defRPr sz="100">
                <a:noFill/>
              </a:defRPr>
            </a:lvl1pPr>
          </a:lstStyle>
          <a:p>
            <a:endParaRPr lang="en-GB" dirty="0"/>
          </a:p>
        </p:txBody>
      </p:sp>
      <p:sp>
        <p:nvSpPr>
          <p:cNvPr id="23" name="Slide Number Placeholder 10" hidden="1">
            <a:extLst>
              <a:ext uri="{FF2B5EF4-FFF2-40B4-BE49-F238E27FC236}">
                <a16:creationId xmlns:a16="http://schemas.microsoft.com/office/drawing/2014/main" id="{BBF7E881-962B-4385-8C0A-994D3D7717F3}"/>
              </a:ext>
            </a:extLst>
          </p:cNvPr>
          <p:cNvSpPr>
            <a:spLocks noGrp="1"/>
          </p:cNvSpPr>
          <p:nvPr>
            <p:ph type="sldNum" sz="quarter" idx="17"/>
          </p:nvPr>
        </p:nvSpPr>
        <p:spPr>
          <a:xfrm>
            <a:off x="0" y="6858000"/>
            <a:ext cx="0" cy="0"/>
          </a:xfrm>
        </p:spPr>
        <p:txBody>
          <a:bodyPr/>
          <a:lstStyle>
            <a:lvl1pPr>
              <a:defRPr sz="100">
                <a:noFill/>
              </a:defRPr>
            </a:lvl1pPr>
          </a:lstStyle>
          <a:p>
            <a:fld id="{23AA811B-2EBD-4900-905E-5BE206449611}" type="slidenum">
              <a:rPr lang="en-GB" smtClean="0"/>
              <a:pPr/>
              <a:t>‹#›</a:t>
            </a:fld>
            <a:endParaRPr lang="en-GB" dirty="0"/>
          </a:p>
        </p:txBody>
      </p:sp>
      <p:sp>
        <p:nvSpPr>
          <p:cNvPr id="30" name="Text Box 2">
            <a:extLst>
              <a:ext uri="{FF2B5EF4-FFF2-40B4-BE49-F238E27FC236}">
                <a16:creationId xmlns:a16="http://schemas.microsoft.com/office/drawing/2014/main" id="{29B69B38-E4DC-46EC-8251-C0FF4979DBB5}"/>
              </a:ext>
            </a:extLst>
          </p:cNvPr>
          <p:cNvSpPr txBox="1">
            <a:spLocks noChangeArrowheads="1"/>
          </p:cNvSpPr>
          <p:nvPr userDrawn="1"/>
        </p:nvSpPr>
        <p:spPr bwMode="auto">
          <a:xfrm>
            <a:off x="658810" y="1556270"/>
            <a:ext cx="3458564" cy="53707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en-GB" sz="1200" b="1" dirty="0">
                <a:solidFill>
                  <a:schemeClr val="accent1"/>
                </a:solidFill>
                <a:latin typeface="Arial" panose="020B0604020202020204" pitchFamily="34" charset="0"/>
                <a:cs typeface="Arial" panose="020B0604020202020204" pitchFamily="34" charset="0"/>
              </a:rPr>
              <a:t>Styles pane</a:t>
            </a:r>
            <a:endParaRPr lang="en-GB" altLang="da-DK" sz="1200" b="1" noProof="1">
              <a:solidFill>
                <a:schemeClr val="accent1"/>
              </a:solidFill>
              <a:latin typeface="Arial" panose="020B0604020202020204" pitchFamily="34" charset="0"/>
              <a:cs typeface="Arial" panose="020B0604020202020204" pitchFamily="34" charset="0"/>
            </a:endParaRPr>
          </a:p>
          <a:p>
            <a:pPr eaLnBrk="1" hangingPunct="1">
              <a:spcAft>
                <a:spcPts val="600"/>
              </a:spcAft>
              <a:defRPr/>
            </a:pPr>
            <a:r>
              <a:rPr lang="en-GB" sz="1000" b="0" noProof="1">
                <a:solidFill>
                  <a:schemeClr val="tx1"/>
                </a:solidFill>
                <a:latin typeface="+mn-lt"/>
                <a:cs typeface="Arial" panose="020B0604020202020204" pitchFamily="34" charset="0"/>
              </a:rPr>
              <a:t>Click </a:t>
            </a:r>
            <a:r>
              <a:rPr lang="en-GB" sz="1000" b="0" noProof="1">
                <a:solidFill>
                  <a:schemeClr val="accent1"/>
                </a:solidFill>
                <a:latin typeface="+mn-lt"/>
                <a:cs typeface="Arial" panose="020B0604020202020204" pitchFamily="34" charset="0"/>
              </a:rPr>
              <a:t>Styles Pane </a:t>
            </a:r>
            <a:r>
              <a:rPr lang="en-GB" sz="1000" b="0" noProof="1">
                <a:solidFill>
                  <a:schemeClr val="tx1"/>
                </a:solidFill>
                <a:latin typeface="+mn-lt"/>
                <a:cs typeface="Arial" panose="020B0604020202020204" pitchFamily="34" charset="0"/>
              </a:rPr>
              <a:t>on Templafy ribbon to </a:t>
            </a:r>
            <a:br>
              <a:rPr lang="en-GB" sz="1000" b="0" noProof="1">
                <a:solidFill>
                  <a:schemeClr val="tx1"/>
                </a:solidFill>
                <a:latin typeface="+mn-lt"/>
                <a:cs typeface="Arial" panose="020B0604020202020204" pitchFamily="34" charset="0"/>
              </a:rPr>
            </a:br>
            <a:r>
              <a:rPr lang="en-GB" sz="1000" b="0" noProof="1">
                <a:solidFill>
                  <a:schemeClr val="tx1"/>
                </a:solidFill>
                <a:latin typeface="+mn-lt"/>
                <a:cs typeface="Arial" panose="020B0604020202020204" pitchFamily="34" charset="0"/>
              </a:rPr>
              <a:t>select up to 9 different level text or headings. </a:t>
            </a:r>
          </a:p>
          <a:p>
            <a:pPr eaLnBrk="1" hangingPunct="1">
              <a:spcAft>
                <a:spcPts val="600"/>
              </a:spcAft>
              <a:defRPr/>
            </a:pPr>
            <a:r>
              <a:rPr lang="en-GB" sz="1000" b="0" noProof="1">
                <a:solidFill>
                  <a:schemeClr val="tx1"/>
                </a:solidFill>
                <a:latin typeface="+mn-lt"/>
                <a:cs typeface="Arial" panose="020B0604020202020204" pitchFamily="34" charset="0"/>
              </a:rPr>
              <a:t>Alternatively, select </a:t>
            </a:r>
            <a:r>
              <a:rPr lang="en-GB" sz="1000" b="0" kern="1200" noProof="1">
                <a:solidFill>
                  <a:schemeClr val="accent1"/>
                </a:solidFill>
                <a:latin typeface="+mn-lt"/>
                <a:ea typeface="+mn-ea"/>
                <a:cs typeface="Arial" panose="020B0604020202020204" pitchFamily="34" charset="0"/>
              </a:rPr>
              <a:t>Increase</a:t>
            </a:r>
            <a:r>
              <a:rPr lang="en-GB" sz="1000" baseline="0" noProof="1">
                <a:solidFill>
                  <a:schemeClr val="tx1"/>
                </a:solidFill>
                <a:latin typeface="+mn-lt"/>
                <a:cs typeface="Arial" panose="020B0604020202020204" pitchFamily="34" charset="0"/>
              </a:rPr>
              <a:t> or </a:t>
            </a:r>
            <a:r>
              <a:rPr lang="en-GB" sz="1000" b="0" kern="1200" noProof="1">
                <a:solidFill>
                  <a:schemeClr val="accent1"/>
                </a:solidFill>
                <a:latin typeface="+mn-lt"/>
                <a:ea typeface="+mn-ea"/>
                <a:cs typeface="Arial" panose="020B0604020202020204" pitchFamily="34" charset="0"/>
              </a:rPr>
              <a:t>Decrease</a:t>
            </a:r>
            <a:r>
              <a:rPr lang="en-GB" sz="1000" b="1" baseline="0" noProof="1">
                <a:solidFill>
                  <a:schemeClr val="tx1"/>
                </a:solidFill>
                <a:latin typeface="+mn-lt"/>
                <a:cs typeface="Arial" panose="020B0604020202020204" pitchFamily="34" charset="0"/>
              </a:rPr>
              <a:t> </a:t>
            </a:r>
            <a:r>
              <a:rPr lang="en-GB" sz="1000" baseline="0" noProof="1">
                <a:solidFill>
                  <a:schemeClr val="tx1"/>
                </a:solidFill>
                <a:latin typeface="+mn-lt"/>
                <a:cs typeface="Arial" panose="020B0604020202020204" pitchFamily="34" charset="0"/>
              </a:rPr>
              <a:t>list </a:t>
            </a:r>
            <a:br>
              <a:rPr lang="en-GB" sz="1000" baseline="0" noProof="1">
                <a:solidFill>
                  <a:schemeClr val="tx1"/>
                </a:solidFill>
                <a:latin typeface="+mn-lt"/>
                <a:cs typeface="Arial" panose="020B0604020202020204" pitchFamily="34" charset="0"/>
              </a:rPr>
            </a:br>
            <a:r>
              <a:rPr lang="en-GB" sz="1000" baseline="0" noProof="1">
                <a:solidFill>
                  <a:schemeClr val="tx1"/>
                </a:solidFill>
                <a:latin typeface="+mn-lt"/>
                <a:cs typeface="Arial" panose="020B0604020202020204" pitchFamily="34" charset="0"/>
              </a:rPr>
              <a:t>level to go up a level to change the style.</a:t>
            </a:r>
            <a:endParaRPr lang="en-GB" altLang="da-DK" sz="1000" b="0" noProof="1">
              <a:solidFill>
                <a:schemeClr val="tx1"/>
              </a:solidFill>
              <a:latin typeface="+mn-lt"/>
              <a:cs typeface="Arial" panose="020B0604020202020204" pitchFamily="34" charset="0"/>
            </a:endParaRPr>
          </a:p>
          <a:p>
            <a:pPr eaLnBrk="1" hangingPunct="1">
              <a:spcAft>
                <a:spcPts val="600"/>
              </a:spcAft>
              <a:defRPr/>
            </a:pPr>
            <a:endParaRPr lang="en-GB" altLang="da-DK" sz="1000" b="0" noProof="1">
              <a:solidFill>
                <a:schemeClr val="tx1"/>
              </a:solidFill>
              <a:latin typeface="+mn-lt"/>
              <a:cs typeface="Arial" panose="020B0604020202020204" pitchFamily="34" charset="0"/>
            </a:endParaRPr>
          </a:p>
          <a:p>
            <a:pPr eaLnBrk="1" hangingPunct="1">
              <a:spcAft>
                <a:spcPts val="600"/>
              </a:spcAft>
              <a:defRPr/>
            </a:pPr>
            <a:br>
              <a:rPr lang="en-GB" altLang="da-DK" sz="1000" b="0" noProof="1">
                <a:solidFill>
                  <a:schemeClr val="tx1"/>
                </a:solidFill>
                <a:latin typeface="+mn-lt"/>
                <a:cs typeface="Arial" panose="020B0604020202020204" pitchFamily="34" charset="0"/>
              </a:rPr>
            </a:br>
            <a:br>
              <a:rPr lang="en-GB" altLang="da-DK" sz="1000" b="0" noProof="1">
                <a:solidFill>
                  <a:schemeClr val="tx1"/>
                </a:solidFill>
                <a:latin typeface="+mn-lt"/>
                <a:cs typeface="Arial" panose="020B0604020202020204" pitchFamily="34" charset="0"/>
              </a:rPr>
            </a:br>
            <a:r>
              <a:rPr lang="en-GB" sz="1000" b="0" noProof="1">
                <a:solidFill>
                  <a:schemeClr val="accent1"/>
                </a:solidFill>
                <a:latin typeface="+mn-lt"/>
                <a:cs typeface="Arial" panose="020B0604020202020204" pitchFamily="34" charset="0"/>
              </a:rPr>
              <a:t>Reset slide</a:t>
            </a:r>
            <a:br>
              <a:rPr lang="en-GB" sz="1000" b="0" noProof="1">
                <a:solidFill>
                  <a:schemeClr val="tx2"/>
                </a:solidFill>
                <a:latin typeface="+mn-lt"/>
                <a:cs typeface="Arial" panose="020B0604020202020204" pitchFamily="34" charset="0"/>
              </a:rPr>
            </a:br>
            <a:r>
              <a:rPr lang="en-GB" altLang="da-DK" sz="1000" noProof="1">
                <a:solidFill>
                  <a:schemeClr val="tx1"/>
                </a:solidFill>
                <a:latin typeface="+mn-lt"/>
                <a:cs typeface="Arial" panose="020B0604020202020204" pitchFamily="34" charset="0"/>
              </a:rPr>
              <a:t>Click the </a:t>
            </a:r>
            <a:r>
              <a:rPr lang="en-GB" altLang="da-DK" sz="1000" b="0" kern="1200" noProof="1">
                <a:solidFill>
                  <a:schemeClr val="accent1"/>
                </a:solidFill>
                <a:latin typeface="+mn-lt"/>
                <a:ea typeface="+mn-ea"/>
                <a:cs typeface="Arial" panose="020B0604020202020204" pitchFamily="34" charset="0"/>
              </a:rPr>
              <a:t>Reset</a:t>
            </a:r>
            <a:r>
              <a:rPr lang="en-GB" altLang="da-DK" sz="1000" b="1" baseline="0" noProof="1">
                <a:solidFill>
                  <a:schemeClr val="tx1"/>
                </a:solidFill>
                <a:latin typeface="+mn-lt"/>
                <a:cs typeface="Arial" panose="020B0604020202020204" pitchFamily="34" charset="0"/>
              </a:rPr>
              <a:t> </a:t>
            </a:r>
            <a:r>
              <a:rPr lang="en-GB" altLang="da-DK" sz="1000" noProof="1">
                <a:solidFill>
                  <a:schemeClr val="tx1"/>
                </a:solidFill>
                <a:latin typeface="+mn-lt"/>
                <a:cs typeface="Arial" panose="020B0604020202020204" pitchFamily="34" charset="0"/>
              </a:rPr>
              <a:t>menu to reset position, size</a:t>
            </a:r>
            <a:r>
              <a:rPr lang="en-GB" altLang="da-DK" sz="1000" baseline="0" noProof="1">
                <a:solidFill>
                  <a:schemeClr val="tx1"/>
                </a:solidFill>
                <a:latin typeface="+mn-lt"/>
                <a:cs typeface="Arial" panose="020B0604020202020204" pitchFamily="34" charset="0"/>
              </a:rPr>
              <a:t> and </a:t>
            </a:r>
            <a:br>
              <a:rPr lang="en-GB" altLang="da-DK" sz="1000" baseline="0" noProof="1">
                <a:solidFill>
                  <a:schemeClr val="tx1"/>
                </a:solidFill>
                <a:latin typeface="+mn-lt"/>
                <a:cs typeface="Arial" panose="020B0604020202020204" pitchFamily="34" charset="0"/>
              </a:rPr>
            </a:br>
            <a:r>
              <a:rPr lang="en-GB" altLang="da-DK" sz="1000" baseline="0" noProof="1">
                <a:solidFill>
                  <a:schemeClr val="tx1"/>
                </a:solidFill>
                <a:latin typeface="+mn-lt"/>
                <a:cs typeface="Arial" panose="020B0604020202020204" pitchFamily="34" charset="0"/>
              </a:rPr>
              <a:t>formatting of the slide placeholders to their default settings</a:t>
            </a:r>
          </a:p>
          <a:p>
            <a:pPr marL="0" marR="0" lvl="0" indent="0" algn="l" defTabSz="914400" rtl="0" eaLnBrk="1" fontAlgn="auto" latinLnBrk="0" hangingPunct="1">
              <a:lnSpc>
                <a:spcPct val="100000"/>
              </a:lnSpc>
              <a:spcBef>
                <a:spcPts val="0"/>
              </a:spcBef>
              <a:spcAft>
                <a:spcPts val="600"/>
              </a:spcAft>
              <a:buClrTx/>
              <a:buSzTx/>
              <a:buFontTx/>
              <a:buNone/>
              <a:tabLst/>
              <a:defRPr/>
            </a:pPr>
            <a:br>
              <a:rPr lang="en-GB" altLang="da-DK" sz="800" b="0" noProof="1">
                <a:solidFill>
                  <a:schemeClr val="tx1"/>
                </a:solidFill>
                <a:latin typeface="+mn-lt"/>
                <a:cs typeface="Arial" panose="020B0604020202020204" pitchFamily="34" charset="0"/>
              </a:rPr>
            </a:br>
            <a:r>
              <a:rPr lang="en-GB" sz="1200" b="1" dirty="0">
                <a:solidFill>
                  <a:schemeClr val="accent1"/>
                </a:solidFill>
                <a:latin typeface="Arial" panose="020B0604020202020204" pitchFamily="34" charset="0"/>
                <a:cs typeface="Arial" panose="020B0604020202020204" pitchFamily="34" charset="0"/>
              </a:rPr>
              <a:t>Slides and layouts</a:t>
            </a:r>
          </a:p>
          <a:p>
            <a:pPr marL="0" marR="0" lvl="0" indent="0" algn="l" defTabSz="914400" rtl="0" eaLnBrk="1" fontAlgn="auto" latinLnBrk="0" hangingPunct="1">
              <a:lnSpc>
                <a:spcPct val="100000"/>
              </a:lnSpc>
              <a:spcBef>
                <a:spcPts val="0"/>
              </a:spcBef>
              <a:spcAft>
                <a:spcPts val="600"/>
              </a:spcAft>
              <a:buClrTx/>
              <a:buSzTx/>
              <a:buFontTx/>
              <a:buNone/>
              <a:tabLst/>
              <a:defRPr/>
            </a:pPr>
            <a:r>
              <a:rPr lang="en-GB" altLang="da-DK" sz="1000" b="0" noProof="1">
                <a:solidFill>
                  <a:schemeClr val="tx1"/>
                </a:solidFill>
                <a:latin typeface="+mn-lt"/>
                <a:cs typeface="Arial" panose="020B0604020202020204" pitchFamily="34" charset="0"/>
              </a:rPr>
              <a:t>Click on the menu </a:t>
            </a:r>
            <a:r>
              <a:rPr lang="en-GB" altLang="da-DK" sz="1000" b="0" kern="1200" noProof="1">
                <a:solidFill>
                  <a:schemeClr val="accent1"/>
                </a:solidFill>
                <a:latin typeface="+mn-lt"/>
                <a:ea typeface="+mn-ea"/>
                <a:cs typeface="Arial" panose="020B0604020202020204" pitchFamily="34" charset="0"/>
              </a:rPr>
              <a:t>New Slide </a:t>
            </a:r>
            <a:r>
              <a:rPr lang="en-GB" altLang="da-DK" sz="1000" b="0" noProof="1">
                <a:solidFill>
                  <a:schemeClr val="tx1"/>
                </a:solidFill>
                <a:latin typeface="+mn-lt"/>
                <a:cs typeface="Arial" panose="020B0604020202020204" pitchFamily="34" charset="0"/>
              </a:rPr>
              <a:t>in the </a:t>
            </a:r>
            <a:r>
              <a:rPr lang="en-GB" altLang="da-DK" sz="1000" b="0" kern="1200" noProof="1">
                <a:solidFill>
                  <a:schemeClr val="accent1"/>
                </a:solidFill>
                <a:latin typeface="+mn-lt"/>
                <a:ea typeface="+mn-ea"/>
                <a:cs typeface="Arial" panose="020B0604020202020204" pitchFamily="34" charset="0"/>
              </a:rPr>
              <a:t>Home</a:t>
            </a:r>
            <a:r>
              <a:rPr lang="en-GB" altLang="da-DK" sz="1000" b="0" noProof="1">
                <a:solidFill>
                  <a:schemeClr val="tx1"/>
                </a:solidFill>
                <a:latin typeface="+mn-lt"/>
                <a:cs typeface="Arial" panose="020B0604020202020204" pitchFamily="34" charset="0"/>
              </a:rPr>
              <a:t> tab to insert a </a:t>
            </a:r>
            <a:br>
              <a:rPr lang="en-GB" altLang="da-DK" sz="1000" b="0" noProof="1">
                <a:solidFill>
                  <a:schemeClr val="tx1"/>
                </a:solidFill>
                <a:latin typeface="+mn-lt"/>
                <a:cs typeface="Arial" panose="020B0604020202020204" pitchFamily="34" charset="0"/>
              </a:rPr>
            </a:br>
            <a:r>
              <a:rPr lang="en-GB" altLang="da-DK" sz="1000" b="0" noProof="1">
                <a:solidFill>
                  <a:schemeClr val="tx1"/>
                </a:solidFill>
                <a:latin typeface="+mn-lt"/>
                <a:cs typeface="Arial" panose="020B0604020202020204" pitchFamily="34" charset="0"/>
              </a:rPr>
              <a:t>new slide</a:t>
            </a:r>
            <a:br>
              <a:rPr lang="en-GB" altLang="da-DK" sz="1000" b="0" noProof="1">
                <a:solidFill>
                  <a:schemeClr val="tx1"/>
                </a:solidFill>
                <a:latin typeface="+mn-lt"/>
                <a:cs typeface="Arial" panose="020B0604020202020204" pitchFamily="34" charset="0"/>
              </a:rPr>
            </a:br>
            <a:br>
              <a:rPr lang="en-GB" altLang="da-DK" sz="1000" b="0" noProof="1">
                <a:solidFill>
                  <a:schemeClr val="tx1"/>
                </a:solidFill>
                <a:latin typeface="+mn-lt"/>
                <a:cs typeface="Arial" panose="020B0604020202020204" pitchFamily="34" charset="0"/>
              </a:rPr>
            </a:br>
            <a:r>
              <a:rPr lang="en-GB" altLang="da-DK" sz="1000" b="0" noProof="1">
                <a:solidFill>
                  <a:schemeClr val="accent1"/>
                </a:solidFill>
                <a:latin typeface="+mn-lt"/>
                <a:cs typeface="Arial" panose="020B0604020202020204" pitchFamily="34" charset="0"/>
              </a:rPr>
              <a:t>Change layout</a:t>
            </a:r>
            <a:br>
              <a:rPr lang="en-GB" altLang="da-DK" sz="1000" b="0" noProof="1">
                <a:solidFill>
                  <a:schemeClr val="tx2"/>
                </a:solidFill>
                <a:latin typeface="+mn-lt"/>
                <a:cs typeface="Arial" panose="020B0604020202020204" pitchFamily="34" charset="0"/>
              </a:rPr>
            </a:br>
            <a:r>
              <a:rPr lang="en-GB" sz="1000" dirty="0">
                <a:solidFill>
                  <a:srgbClr val="000000"/>
                </a:solidFill>
                <a:latin typeface="+mn-lt"/>
                <a:ea typeface="Arial" panose="020B0604020202020204" pitchFamily="34" charset="0"/>
              </a:rPr>
              <a:t>Click on the arrow next to </a:t>
            </a:r>
            <a:r>
              <a:rPr lang="en-GB" sz="1000" b="0" kern="1200" dirty="0">
                <a:solidFill>
                  <a:schemeClr val="accent1"/>
                </a:solidFill>
                <a:latin typeface="+mn-lt"/>
                <a:ea typeface="+mn-ea"/>
                <a:cs typeface="Arial" panose="020B0604020202020204" pitchFamily="34" charset="0"/>
              </a:rPr>
              <a:t>Layout</a:t>
            </a:r>
            <a:r>
              <a:rPr lang="en-GB" sz="1000" b="1" dirty="0">
                <a:solidFill>
                  <a:srgbClr val="000000"/>
                </a:solidFill>
                <a:latin typeface="+mn-lt"/>
                <a:ea typeface="Arial" panose="020B0604020202020204" pitchFamily="34" charset="0"/>
              </a:rPr>
              <a:t> </a:t>
            </a:r>
            <a:r>
              <a:rPr lang="en-GB" sz="1000" dirty="0">
                <a:solidFill>
                  <a:srgbClr val="000000"/>
                </a:solidFill>
                <a:latin typeface="+mn-lt"/>
                <a:ea typeface="Arial" panose="020B0604020202020204" pitchFamily="34" charset="0"/>
              </a:rPr>
              <a:t>to view a dropdown </a:t>
            </a:r>
            <a:br>
              <a:rPr lang="en-GB" sz="1000" dirty="0">
                <a:solidFill>
                  <a:srgbClr val="000000"/>
                </a:solidFill>
                <a:latin typeface="+mn-lt"/>
                <a:ea typeface="Arial" panose="020B0604020202020204" pitchFamily="34" charset="0"/>
              </a:rPr>
            </a:br>
            <a:r>
              <a:rPr lang="en-GB" sz="1000" dirty="0">
                <a:solidFill>
                  <a:srgbClr val="000000"/>
                </a:solidFill>
                <a:latin typeface="+mn-lt"/>
                <a:ea typeface="Arial" panose="020B0604020202020204" pitchFamily="34" charset="0"/>
              </a:rPr>
              <a:t>menu of possible slide layouts</a:t>
            </a:r>
          </a:p>
          <a:p>
            <a:pPr marL="0" indent="0">
              <a:spcAft>
                <a:spcPts val="600"/>
              </a:spcAft>
              <a:buFont typeface="+mj-lt"/>
              <a:buNone/>
            </a:pPr>
            <a:r>
              <a:rPr lang="en-GB" sz="1000" b="0" dirty="0">
                <a:solidFill>
                  <a:schemeClr val="accent1"/>
                </a:solidFill>
                <a:latin typeface="+mn-lt"/>
                <a:ea typeface="Arial" panose="020B0604020202020204" pitchFamily="34" charset="0"/>
              </a:rPr>
              <a:t>Animations</a:t>
            </a:r>
            <a:br>
              <a:rPr lang="en-GB" sz="1000" b="1" dirty="0">
                <a:solidFill>
                  <a:srgbClr val="000000"/>
                </a:solidFill>
                <a:latin typeface="+mn-lt"/>
                <a:ea typeface="Arial" panose="020B0604020202020204" pitchFamily="34" charset="0"/>
              </a:rPr>
            </a:br>
            <a:r>
              <a:rPr lang="en-GB" sz="1000" dirty="0">
                <a:latin typeface="+mn-lt"/>
                <a:ea typeface="Arial" panose="020B0604020202020204" pitchFamily="34" charset="0"/>
              </a:rPr>
              <a:t>No animated slides included,  keep animation simple e.g., fade</a:t>
            </a:r>
          </a:p>
          <a:p>
            <a:pPr marL="0" indent="0">
              <a:spcAft>
                <a:spcPts val="0"/>
              </a:spcAft>
              <a:buFont typeface="+mj-lt"/>
              <a:buNone/>
            </a:pPr>
            <a:endParaRPr lang="en-GB" sz="1000" dirty="0">
              <a:latin typeface="+mn-lt"/>
              <a:ea typeface="Arial" panose="020B0604020202020204" pitchFamily="34" charset="0"/>
            </a:endParaRPr>
          </a:p>
          <a:p>
            <a:pPr eaLnBrk="1" hangingPunct="1">
              <a:spcAft>
                <a:spcPts val="600"/>
              </a:spcAft>
              <a:defRPr/>
            </a:pPr>
            <a:r>
              <a:rPr lang="en-GB" sz="1200" b="1" dirty="0">
                <a:solidFill>
                  <a:schemeClr val="accent1"/>
                </a:solidFill>
                <a:latin typeface="Arial" panose="020B0604020202020204" pitchFamily="34" charset="0"/>
                <a:cs typeface="Arial" panose="020B0604020202020204" pitchFamily="34" charset="0"/>
              </a:rPr>
              <a:t>Guides</a:t>
            </a:r>
          </a:p>
          <a:p>
            <a:pPr eaLnBrk="1" hangingPunct="1">
              <a:spcAft>
                <a:spcPts val="600"/>
              </a:spcAft>
              <a:defRPr/>
            </a:pPr>
            <a:r>
              <a:rPr lang="en-GB" altLang="da-DK" sz="1000" b="0" kern="1200" noProof="1">
                <a:solidFill>
                  <a:schemeClr val="tx1"/>
                </a:solidFill>
                <a:latin typeface="+mn-lt"/>
                <a:ea typeface="+mn-ea"/>
                <a:cs typeface="Arial" panose="020B0604020202020204" pitchFamily="34" charset="0"/>
              </a:rPr>
              <a:t>Click the </a:t>
            </a:r>
            <a:r>
              <a:rPr lang="en-GB" altLang="da-DK" sz="1000" b="0" kern="1200" noProof="1">
                <a:solidFill>
                  <a:schemeClr val="accent1"/>
                </a:solidFill>
                <a:latin typeface="+mn-lt"/>
                <a:ea typeface="+mn-ea"/>
                <a:cs typeface="Arial" panose="020B0604020202020204" pitchFamily="34" charset="0"/>
              </a:rPr>
              <a:t>View</a:t>
            </a:r>
            <a:r>
              <a:rPr lang="en-GB" altLang="da-DK" sz="1000" b="0" kern="1200" noProof="1">
                <a:solidFill>
                  <a:schemeClr val="tx1"/>
                </a:solidFill>
                <a:latin typeface="+mn-lt"/>
                <a:ea typeface="+mn-ea"/>
                <a:cs typeface="Arial" panose="020B0604020202020204" pitchFamily="34" charset="0"/>
              </a:rPr>
              <a:t> tab and set tick mark next to </a:t>
            </a:r>
            <a:r>
              <a:rPr lang="en-GB" altLang="da-DK" sz="1000" b="0" kern="1200" noProof="1">
                <a:solidFill>
                  <a:schemeClr val="accent1"/>
                </a:solidFill>
                <a:latin typeface="+mn-lt"/>
                <a:ea typeface="+mn-ea"/>
                <a:cs typeface="Arial" panose="020B0604020202020204" pitchFamily="34" charset="0"/>
              </a:rPr>
              <a:t>Guides</a:t>
            </a:r>
          </a:p>
          <a:p>
            <a:pPr eaLnBrk="1" hangingPunct="1">
              <a:spcAft>
                <a:spcPts val="600"/>
              </a:spcAft>
              <a:defRPr/>
            </a:pPr>
            <a:r>
              <a:rPr lang="en-GB" altLang="da-DK" sz="1000" b="0" kern="1200" noProof="1">
                <a:solidFill>
                  <a:schemeClr val="accent1"/>
                </a:solidFill>
                <a:latin typeface="+mn-lt"/>
                <a:ea typeface="+mn-ea"/>
                <a:cs typeface="Arial" panose="020B0604020202020204" pitchFamily="34" charset="0"/>
              </a:rPr>
              <a:t>Hint: Alt + F9 </a:t>
            </a:r>
            <a:r>
              <a:rPr lang="en-GB" altLang="da-DK" sz="1000" b="0" kern="1200" noProof="1">
                <a:solidFill>
                  <a:schemeClr val="tx1"/>
                </a:solidFill>
                <a:latin typeface="+mn-lt"/>
                <a:ea typeface="+mn-ea"/>
                <a:cs typeface="Arial" panose="020B0604020202020204" pitchFamily="34" charset="0"/>
              </a:rPr>
              <a:t>for quick view of guides</a:t>
            </a:r>
            <a:br>
              <a:rPr lang="en-GB" altLang="da-DK" sz="1000" b="0" kern="1200" noProof="1">
                <a:solidFill>
                  <a:schemeClr val="tx1"/>
                </a:solidFill>
                <a:latin typeface="+mn-lt"/>
                <a:ea typeface="+mn-ea"/>
                <a:cs typeface="Arial" panose="020B0604020202020204" pitchFamily="34" charset="0"/>
              </a:rPr>
            </a:br>
            <a:r>
              <a:rPr lang="en-GB" altLang="da-DK" sz="1000" b="0" kern="1200" noProof="1">
                <a:solidFill>
                  <a:schemeClr val="accent1"/>
                </a:solidFill>
                <a:latin typeface="+mn-lt"/>
                <a:ea typeface="+mn-ea"/>
                <a:cs typeface="Arial" panose="020B0604020202020204" pitchFamily="34" charset="0"/>
              </a:rPr>
              <a:t>Mac: </a:t>
            </a:r>
            <a:r>
              <a:rPr lang="en-GB" sz="1000" b="0" i="0" dirty="0">
                <a:solidFill>
                  <a:srgbClr val="333333"/>
                </a:solidFill>
                <a:effectLst/>
                <a:latin typeface="+mn-lt"/>
              </a:rPr>
              <a:t>⌘ </a:t>
            </a:r>
            <a:r>
              <a:rPr lang="en-GB" altLang="da-DK" sz="1000" b="0" kern="1200" noProof="1">
                <a:solidFill>
                  <a:schemeClr val="tx1"/>
                </a:solidFill>
                <a:latin typeface="+mn-lt"/>
                <a:ea typeface="+mn-ea"/>
                <a:cs typeface="Arial" panose="020B0604020202020204" pitchFamily="34" charset="0"/>
              </a:rPr>
              <a:t>+ option + ctrl + G</a:t>
            </a:r>
            <a:endParaRPr lang="en-GB" sz="1000" dirty="0">
              <a:latin typeface="+mn-lt"/>
              <a:ea typeface="Arial" panose="020B0604020202020204" pitchFamily="34" charset="0"/>
            </a:endParaRPr>
          </a:p>
          <a:p>
            <a:pPr marL="0" indent="0">
              <a:spcAft>
                <a:spcPts val="600"/>
              </a:spcAft>
              <a:buFont typeface="+mj-lt"/>
              <a:buNone/>
            </a:pPr>
            <a:br>
              <a:rPr lang="en-GB" altLang="da-DK" sz="1000" b="0" kern="1200" noProof="1">
                <a:solidFill>
                  <a:schemeClr val="tx1"/>
                </a:solidFill>
                <a:latin typeface="Arial" charset="0"/>
                <a:ea typeface="+mn-ea"/>
                <a:cs typeface="Arial" panose="020B0604020202020204" pitchFamily="34" charset="0"/>
              </a:rPr>
            </a:br>
            <a:endParaRPr lang="en-GB" sz="1000" dirty="0">
              <a:latin typeface="+mn-lt"/>
              <a:ea typeface="Arial" panose="020B0604020202020204" pitchFamily="34" charset="0"/>
            </a:endParaRPr>
          </a:p>
        </p:txBody>
      </p:sp>
      <p:sp>
        <p:nvSpPr>
          <p:cNvPr id="31" name="Text Box 3">
            <a:extLst>
              <a:ext uri="{FF2B5EF4-FFF2-40B4-BE49-F238E27FC236}">
                <a16:creationId xmlns:a16="http://schemas.microsoft.com/office/drawing/2014/main" id="{F569F601-11CF-4F09-9ACA-29DB61293B18}"/>
              </a:ext>
            </a:extLst>
          </p:cNvPr>
          <p:cNvSpPr txBox="1">
            <a:spLocks noChangeArrowheads="1"/>
          </p:cNvSpPr>
          <p:nvPr userDrawn="1"/>
        </p:nvSpPr>
        <p:spPr bwMode="auto">
          <a:xfrm>
            <a:off x="4359275" y="1556270"/>
            <a:ext cx="3473450" cy="4462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en-GB" sz="1200" b="1" dirty="0">
                <a:solidFill>
                  <a:schemeClr val="accent1"/>
                </a:solidFill>
                <a:latin typeface="Arial" panose="020B0604020202020204" pitchFamily="34" charset="0"/>
                <a:cs typeface="Arial" panose="020B0604020202020204" pitchFamily="34" charset="0"/>
              </a:rPr>
              <a:t>Pictures</a:t>
            </a:r>
            <a:endParaRPr lang="en-GB" sz="1200" b="1" noProof="1">
              <a:solidFill>
                <a:schemeClr val="accent1"/>
              </a:solidFill>
              <a:latin typeface="Arial" panose="020B0604020202020204" pitchFamily="34" charset="0"/>
              <a:cs typeface="Arial" panose="020B0604020202020204" pitchFamily="34" charset="0"/>
            </a:endParaRPr>
          </a:p>
          <a:p>
            <a:pPr marL="0" lvl="0" indent="0" algn="l" defTabSz="914400" rtl="0" eaLnBrk="1" latinLnBrk="0" hangingPunct="1">
              <a:lnSpc>
                <a:spcPct val="100000"/>
              </a:lnSpc>
              <a:spcBef>
                <a:spcPts val="0"/>
              </a:spcBef>
              <a:spcAft>
                <a:spcPts val="0"/>
              </a:spcAft>
              <a:buClr>
                <a:srgbClr val="000000"/>
              </a:buClr>
              <a:buSzPct val="100000"/>
              <a:buFont typeface="+mj-lt"/>
              <a:buNone/>
              <a:defRPr/>
            </a:pPr>
            <a:r>
              <a:rPr lang="en-GB" altLang="da-DK" sz="1050" b="0" i="0" u="none" kern="1200" cap="none" noProof="1">
                <a:solidFill>
                  <a:srgbClr val="000000"/>
                </a:solidFill>
                <a:latin typeface="Times New Roman" panose="02020603050405020304" pitchFamily="18" charset="0"/>
                <a:ea typeface="+mn-ea"/>
                <a:cs typeface="+mn-cs"/>
              </a:rPr>
              <a:t>On slides with picture placeholder click icon, </a:t>
            </a:r>
            <a:br>
              <a:rPr lang="en-GB" altLang="da-DK" sz="1050" b="0" i="0" u="none" kern="1200" cap="none" noProof="1">
                <a:solidFill>
                  <a:srgbClr val="000000"/>
                </a:solidFill>
                <a:latin typeface="Times New Roman" panose="02020603050405020304" pitchFamily="18" charset="0"/>
                <a:ea typeface="+mn-ea"/>
                <a:cs typeface="+mn-cs"/>
              </a:rPr>
            </a:br>
            <a:r>
              <a:rPr lang="en-GB" altLang="da-DK" sz="1050" b="0" i="0" u="none" kern="1200" cap="none" noProof="1">
                <a:solidFill>
                  <a:srgbClr val="000000"/>
                </a:solidFill>
                <a:latin typeface="Times New Roman" panose="02020603050405020304" pitchFamily="18" charset="0"/>
                <a:ea typeface="+mn-ea"/>
                <a:cs typeface="+mn-cs"/>
              </a:rPr>
              <a:t>s</a:t>
            </a:r>
            <a:r>
              <a:rPr lang="en-GB" altLang="da-DK" sz="1050" b="0" i="0" u="none" cap="none" noProof="1">
                <a:solidFill>
                  <a:srgbClr val="000000"/>
                </a:solidFill>
                <a:latin typeface="Times New Roman" panose="02020603050405020304" pitchFamily="18" charset="0"/>
                <a:ea typeface="+mn-ea"/>
                <a:cs typeface="+mn-cs"/>
              </a:rPr>
              <a:t>elect </a:t>
            </a:r>
            <a:r>
              <a:rPr lang="en-GB" altLang="da-DK" sz="1000" b="0" kern="1200" noProof="1">
                <a:solidFill>
                  <a:schemeClr val="accent1"/>
                </a:solidFill>
                <a:latin typeface="+mn-lt"/>
                <a:ea typeface="+mn-ea"/>
                <a:cs typeface="Arial" panose="020B0604020202020204" pitchFamily="34" charset="0"/>
              </a:rPr>
              <a:t>Image</a:t>
            </a:r>
            <a:r>
              <a:rPr lang="en-GB" altLang="da-DK" sz="1050" b="1" i="0" u="none" cap="none" noProof="1">
                <a:solidFill>
                  <a:srgbClr val="000000"/>
                </a:solidFill>
                <a:latin typeface="Times New Roman" panose="02020603050405020304" pitchFamily="18" charset="0"/>
                <a:ea typeface="+mn-ea"/>
                <a:cs typeface="+mn-cs"/>
              </a:rPr>
              <a:t> </a:t>
            </a:r>
            <a:r>
              <a:rPr lang="en-GB" altLang="da-DK" sz="1000" b="0" kern="1200" noProof="1">
                <a:solidFill>
                  <a:schemeClr val="accent1"/>
                </a:solidFill>
                <a:latin typeface="+mn-lt"/>
                <a:ea typeface="+mn-ea"/>
                <a:cs typeface="Arial" panose="020B0604020202020204" pitchFamily="34" charset="0"/>
              </a:rPr>
              <a:t>Tools</a:t>
            </a:r>
            <a:r>
              <a:rPr lang="en-GB" altLang="da-DK" sz="1050" b="1" i="0" u="none" cap="none" noProof="1">
                <a:solidFill>
                  <a:srgbClr val="000000"/>
                </a:solidFill>
                <a:latin typeface="Times New Roman" panose="02020603050405020304" pitchFamily="18" charset="0"/>
                <a:ea typeface="+mn-ea"/>
                <a:cs typeface="+mn-cs"/>
              </a:rPr>
              <a:t> </a:t>
            </a:r>
            <a:r>
              <a:rPr lang="en-GB" altLang="da-DK" sz="1050" b="0" i="0" u="none" cap="none" noProof="1">
                <a:solidFill>
                  <a:srgbClr val="000000"/>
                </a:solidFill>
                <a:latin typeface="Times New Roman" panose="02020603050405020304" pitchFamily="18" charset="0"/>
                <a:ea typeface="+mn-ea"/>
                <a:cs typeface="+mn-cs"/>
              </a:rPr>
              <a:t>options on Templafy ribbon </a:t>
            </a:r>
            <a:br>
              <a:rPr lang="en-GB" altLang="da-DK" sz="1050" b="0" i="0" u="none" cap="none" noProof="1">
                <a:solidFill>
                  <a:srgbClr val="000000"/>
                </a:solidFill>
                <a:latin typeface="Times New Roman" panose="02020603050405020304" pitchFamily="18" charset="0"/>
                <a:ea typeface="+mn-ea"/>
                <a:cs typeface="+mn-cs"/>
              </a:rPr>
            </a:br>
            <a:r>
              <a:rPr lang="en-GB" altLang="da-DK" sz="1050" b="0" i="0" u="none" cap="none" noProof="1">
                <a:solidFill>
                  <a:srgbClr val="000000"/>
                </a:solidFill>
                <a:latin typeface="Times New Roman" panose="02020603050405020304" pitchFamily="18" charset="0"/>
                <a:ea typeface="+mn-ea"/>
                <a:cs typeface="+mn-cs"/>
              </a:rPr>
              <a:t>and select </a:t>
            </a:r>
            <a:r>
              <a:rPr lang="en-GB" altLang="da-DK" sz="1000" b="0" kern="1200" noProof="1">
                <a:solidFill>
                  <a:schemeClr val="accent1"/>
                </a:solidFill>
                <a:latin typeface="+mn-lt"/>
                <a:ea typeface="+mn-ea"/>
                <a:cs typeface="Arial" panose="020B0604020202020204" pitchFamily="34" charset="0"/>
              </a:rPr>
              <a:t>Insert</a:t>
            </a:r>
            <a:r>
              <a:rPr lang="en-GB" altLang="da-DK" sz="1050" b="1" i="0" u="none" cap="none" noProof="1">
                <a:solidFill>
                  <a:srgbClr val="000000"/>
                </a:solidFill>
                <a:latin typeface="Times New Roman" panose="02020603050405020304" pitchFamily="18" charset="0"/>
                <a:ea typeface="+mn-ea"/>
                <a:cs typeface="+mn-cs"/>
              </a:rPr>
              <a:t> </a:t>
            </a:r>
            <a:r>
              <a:rPr lang="en-GB" altLang="da-DK" sz="1050" b="0" i="0" u="none" cap="none" noProof="1">
                <a:solidFill>
                  <a:srgbClr val="000000"/>
                </a:solidFill>
                <a:latin typeface="Times New Roman" panose="02020603050405020304" pitchFamily="18" charset="0"/>
                <a:ea typeface="+mn-ea"/>
                <a:cs typeface="+mn-cs"/>
              </a:rPr>
              <a:t>or </a:t>
            </a:r>
            <a:r>
              <a:rPr lang="en-GB" altLang="da-DK" sz="1000" b="0" kern="1200" noProof="1">
                <a:solidFill>
                  <a:schemeClr val="accent1"/>
                </a:solidFill>
                <a:latin typeface="+mn-lt"/>
                <a:ea typeface="+mn-ea"/>
                <a:cs typeface="Arial" panose="020B0604020202020204" pitchFamily="34" charset="0"/>
              </a:rPr>
              <a:t>Paste</a:t>
            </a:r>
            <a:r>
              <a:rPr lang="en-GB" altLang="da-DK" sz="1050" b="0" i="0" u="none" cap="none" noProof="1">
                <a:solidFill>
                  <a:srgbClr val="000000"/>
                </a:solidFill>
                <a:latin typeface="Times New Roman" panose="02020603050405020304" pitchFamily="18" charset="0"/>
                <a:ea typeface="+mn-ea"/>
                <a:cs typeface="+mn-cs"/>
              </a:rPr>
              <a:t>. Then move the picture </a:t>
            </a:r>
            <a:br>
              <a:rPr lang="en-GB" altLang="da-DK" sz="1050" b="0" i="0" u="none" cap="none" noProof="1">
                <a:solidFill>
                  <a:srgbClr val="000000"/>
                </a:solidFill>
                <a:latin typeface="Times New Roman" panose="02020603050405020304" pitchFamily="18" charset="0"/>
                <a:ea typeface="+mn-ea"/>
                <a:cs typeface="+mn-cs"/>
              </a:rPr>
            </a:br>
            <a:r>
              <a:rPr lang="en-GB" altLang="da-DK" sz="1050" b="0" i="0" u="none" cap="none" noProof="1">
                <a:solidFill>
                  <a:srgbClr val="000000"/>
                </a:solidFill>
                <a:latin typeface="Times New Roman" panose="02020603050405020304" pitchFamily="18" charset="0"/>
                <a:ea typeface="+mn-ea"/>
                <a:cs typeface="+mn-cs"/>
              </a:rPr>
              <a:t>within the placeholder to focus. </a:t>
            </a:r>
            <a:endParaRPr lang="en-GB" altLang="da-DK" sz="1200" b="0" i="0" u="none" cap="none" noProof="1">
              <a:solidFill>
                <a:srgbClr val="000000"/>
              </a:solidFill>
              <a:latin typeface="Times New Roman" panose="02020603050405020304" pitchFamily="18" charset="0"/>
              <a:ea typeface="+mn-ea"/>
              <a:cs typeface="+mn-cs"/>
            </a:endParaRPr>
          </a:p>
          <a:p>
            <a:pPr eaLnBrk="1" hangingPunct="1">
              <a:spcBef>
                <a:spcPts val="1200"/>
              </a:spcBef>
              <a:spcAft>
                <a:spcPts val="600"/>
              </a:spcAft>
              <a:defRPr/>
            </a:pPr>
            <a:r>
              <a:rPr lang="en-GB" sz="900" b="0" i="0" noProof="1">
                <a:solidFill>
                  <a:schemeClr val="accent1"/>
                </a:solidFill>
                <a:latin typeface="+mn-lt"/>
                <a:cs typeface="Arial" panose="020B0604020202020204" pitchFamily="34" charset="0"/>
              </a:rPr>
              <a:t>Crop picture</a:t>
            </a:r>
          </a:p>
          <a:p>
            <a:pPr marL="144000" indent="-144000" eaLnBrk="1" hangingPunct="1">
              <a:spcAft>
                <a:spcPts val="600"/>
              </a:spcAft>
              <a:buFont typeface="+mj-lt"/>
              <a:buAutoNum type="arabicPeriod"/>
              <a:defRPr/>
            </a:pPr>
            <a:r>
              <a:rPr lang="en-GB" altLang="da-DK" sz="1000" b="0" noProof="1">
                <a:solidFill>
                  <a:schemeClr val="tx1"/>
                </a:solidFill>
                <a:latin typeface="+mn-lt"/>
                <a:cs typeface="Arial" panose="020B0604020202020204" pitchFamily="34" charset="0"/>
              </a:rPr>
              <a:t>Click </a:t>
            </a:r>
            <a:r>
              <a:rPr lang="en-GB" altLang="da-DK" sz="1000" b="0" kern="1200" noProof="1">
                <a:solidFill>
                  <a:schemeClr val="accent1"/>
                </a:solidFill>
                <a:latin typeface="+mn-lt"/>
                <a:ea typeface="+mn-ea"/>
                <a:cs typeface="Arial" panose="020B0604020202020204" pitchFamily="34" charset="0"/>
              </a:rPr>
              <a:t>Crop</a:t>
            </a:r>
            <a:r>
              <a:rPr lang="en-GB" altLang="da-DK" sz="1000" b="0" noProof="1">
                <a:solidFill>
                  <a:schemeClr val="tx1"/>
                </a:solidFill>
                <a:latin typeface="+mn-lt"/>
                <a:cs typeface="Arial" panose="020B0604020202020204" pitchFamily="34" charset="0"/>
              </a:rPr>
              <a:t> to change size or focus of the picture</a:t>
            </a:r>
          </a:p>
          <a:p>
            <a:pPr marL="144000" indent="-144000" eaLnBrk="1" hangingPunct="1">
              <a:spcAft>
                <a:spcPts val="600"/>
              </a:spcAft>
              <a:buFont typeface="+mj-lt"/>
              <a:buAutoNum type="arabicPeriod"/>
              <a:defRPr/>
            </a:pPr>
            <a:r>
              <a:rPr lang="en-GB" altLang="da-DK" sz="1000" b="0" noProof="1">
                <a:solidFill>
                  <a:schemeClr val="tx1"/>
                </a:solidFill>
                <a:latin typeface="+mn-lt"/>
                <a:cs typeface="Arial" panose="020B0604020202020204" pitchFamily="34" charset="0"/>
              </a:rPr>
              <a:t>If you want to scale the picture, hold </a:t>
            </a:r>
            <a:r>
              <a:rPr lang="en-GB" altLang="da-DK" sz="1000" b="0" kern="1200" noProof="1">
                <a:solidFill>
                  <a:schemeClr val="accent1"/>
                </a:solidFill>
                <a:latin typeface="+mn-lt"/>
                <a:ea typeface="+mn-ea"/>
                <a:cs typeface="Arial" panose="020B0604020202020204" pitchFamily="34" charset="0"/>
              </a:rPr>
              <a:t>SHIFT</a:t>
            </a:r>
            <a:r>
              <a:rPr lang="en-GB" altLang="da-DK" sz="1000" b="0" noProof="1">
                <a:solidFill>
                  <a:schemeClr val="tx1"/>
                </a:solidFill>
                <a:latin typeface="+mn-lt"/>
                <a:cs typeface="Arial" panose="020B0604020202020204" pitchFamily="34" charset="0"/>
              </a:rPr>
              <a:t>-key down </a:t>
            </a:r>
            <a:br>
              <a:rPr lang="en-GB" altLang="da-DK" sz="1000" b="0" noProof="1">
                <a:solidFill>
                  <a:schemeClr val="tx1"/>
                </a:solidFill>
                <a:latin typeface="+mn-lt"/>
                <a:cs typeface="Arial" panose="020B0604020202020204" pitchFamily="34" charset="0"/>
              </a:rPr>
            </a:br>
            <a:r>
              <a:rPr lang="en-GB" altLang="da-DK" sz="1000" b="0" noProof="1">
                <a:solidFill>
                  <a:schemeClr val="tx1"/>
                </a:solidFill>
                <a:latin typeface="+mn-lt"/>
                <a:cs typeface="Arial" panose="020B0604020202020204" pitchFamily="34" charset="0"/>
              </a:rPr>
              <a:t>while dragging the corners of the picture</a:t>
            </a:r>
            <a:br>
              <a:rPr lang="en-GB" altLang="da-DK" sz="900" b="0" noProof="1">
                <a:solidFill>
                  <a:schemeClr val="tx1"/>
                </a:solidFill>
                <a:latin typeface="+mn-lt"/>
                <a:cs typeface="Arial" panose="020B0604020202020204" pitchFamily="34" charset="0"/>
              </a:rPr>
            </a:br>
            <a:endParaRPr lang="en-GB" altLang="da-DK" sz="900" b="0" noProof="1">
              <a:solidFill>
                <a:schemeClr val="tx1"/>
              </a:solidFill>
              <a:latin typeface="+mn-lt"/>
              <a:cs typeface="Arial" panose="020B0604020202020204" pitchFamily="34" charset="0"/>
            </a:endParaRPr>
          </a:p>
          <a:p>
            <a:pPr eaLnBrk="1" hangingPunct="1">
              <a:spcAft>
                <a:spcPts val="600"/>
              </a:spcAft>
              <a:defRPr/>
            </a:pPr>
            <a:r>
              <a:rPr lang="en-GB" altLang="da-DK" sz="1000" b="0" kern="1200" noProof="1">
                <a:solidFill>
                  <a:schemeClr val="accent1"/>
                </a:solidFill>
                <a:latin typeface="+mn-lt"/>
                <a:ea typeface="+mn-ea"/>
                <a:cs typeface="Arial" panose="020B0604020202020204" pitchFamily="34" charset="0"/>
              </a:rPr>
              <a:t>Hint: </a:t>
            </a:r>
            <a:r>
              <a:rPr lang="en-GB" altLang="da-DK" sz="1000" b="0" noProof="1">
                <a:solidFill>
                  <a:schemeClr val="tx1"/>
                </a:solidFill>
                <a:latin typeface="+mn-lt"/>
                <a:cs typeface="Arial" panose="020B0604020202020204" pitchFamily="34" charset="0"/>
              </a:rPr>
              <a:t>If you delete the picture and insert a new one, the picture may lie in front of the text or graphic. If this happens, select the picture, right-click and choose </a:t>
            </a:r>
            <a:r>
              <a:rPr lang="en-GB" altLang="da-DK" sz="1000" b="0" kern="1200" noProof="1">
                <a:solidFill>
                  <a:schemeClr val="accent1"/>
                </a:solidFill>
                <a:latin typeface="+mn-lt"/>
                <a:ea typeface="+mn-ea"/>
                <a:cs typeface="Arial" panose="020B0604020202020204" pitchFamily="34" charset="0"/>
              </a:rPr>
              <a:t>Send to Back</a:t>
            </a:r>
            <a:br>
              <a:rPr lang="en-GB" altLang="da-DK" sz="900" b="0" noProof="1">
                <a:solidFill>
                  <a:schemeClr val="tx1"/>
                </a:solidFill>
                <a:latin typeface="+mn-lt"/>
                <a:cs typeface="Arial" panose="020B0604020202020204" pitchFamily="34" charset="0"/>
              </a:rPr>
            </a:br>
            <a:endParaRPr lang="en-GB" altLang="da-DK" sz="800" b="0" noProof="1">
              <a:solidFill>
                <a:schemeClr val="tx1"/>
              </a:solidFill>
              <a:latin typeface="+mn-lt"/>
              <a:cs typeface="Arial" panose="020B0604020202020204" pitchFamily="34" charset="0"/>
            </a:endParaRPr>
          </a:p>
          <a:p>
            <a:pPr eaLnBrk="1" hangingPunct="1">
              <a:spcAft>
                <a:spcPts val="600"/>
              </a:spcAft>
              <a:defRPr/>
            </a:pPr>
            <a:r>
              <a:rPr lang="en-GB" altLang="da-DK" sz="1200" b="1" noProof="1">
                <a:solidFill>
                  <a:schemeClr val="accent1"/>
                </a:solidFill>
                <a:latin typeface="Arial" panose="020B0604020202020204" pitchFamily="34" charset="0"/>
                <a:cs typeface="Arial" panose="020B0604020202020204" pitchFamily="34" charset="0"/>
              </a:rPr>
              <a:t>Accessibility</a:t>
            </a:r>
          </a:p>
          <a:p>
            <a:pPr eaLnBrk="1" hangingPunct="1">
              <a:spcAft>
                <a:spcPts val="600"/>
              </a:spcAft>
              <a:defRPr/>
            </a:pPr>
            <a:r>
              <a:rPr lang="en-GB" altLang="da-DK" sz="1000" b="0" noProof="1">
                <a:solidFill>
                  <a:schemeClr val="tx1"/>
                </a:solidFill>
                <a:latin typeface="+mn-lt"/>
                <a:cs typeface="Arial" panose="020B0604020202020204" pitchFamily="34" charset="0"/>
              </a:rPr>
              <a:t>Keep the audience engaged with the simple rule of one concept per slide</a:t>
            </a:r>
          </a:p>
          <a:p>
            <a:pPr eaLnBrk="1" hangingPunct="1">
              <a:spcAft>
                <a:spcPts val="600"/>
              </a:spcAft>
              <a:defRPr/>
            </a:pPr>
            <a:r>
              <a:rPr lang="en-GB" altLang="da-DK" sz="1000" b="0" noProof="1">
                <a:solidFill>
                  <a:schemeClr val="tx1"/>
                </a:solidFill>
                <a:latin typeface="+mn-lt"/>
                <a:cs typeface="Arial" panose="020B0604020202020204" pitchFamily="34" charset="0"/>
              </a:rPr>
              <a:t>Run the Accessibility Checker, found under the Review tab</a:t>
            </a:r>
          </a:p>
          <a:p>
            <a:pPr eaLnBrk="1" hangingPunct="1">
              <a:spcAft>
                <a:spcPts val="600"/>
              </a:spcAft>
              <a:defRPr/>
            </a:pPr>
            <a:r>
              <a:rPr lang="en-GB" altLang="da-DK" sz="1000" b="0" noProof="1">
                <a:solidFill>
                  <a:schemeClr val="tx1"/>
                </a:solidFill>
                <a:latin typeface="+mn-lt"/>
                <a:cs typeface="Arial" panose="020B0604020202020204" pitchFamily="34" charset="0"/>
              </a:rPr>
              <a:t>For charts and diagrams use the secondary colour palette in </a:t>
            </a:r>
            <a:br>
              <a:rPr lang="en-GB" altLang="da-DK" sz="1000" b="0" noProof="1">
                <a:solidFill>
                  <a:schemeClr val="tx1"/>
                </a:solidFill>
                <a:latin typeface="+mn-lt"/>
                <a:cs typeface="Arial" panose="020B0604020202020204" pitchFamily="34" charset="0"/>
              </a:rPr>
            </a:br>
            <a:r>
              <a:rPr lang="en-GB" altLang="da-DK" sz="1000" b="0" noProof="1">
                <a:solidFill>
                  <a:schemeClr val="tx1"/>
                </a:solidFill>
                <a:latin typeface="+mn-lt"/>
                <a:cs typeface="Arial" panose="020B0604020202020204" pitchFamily="34" charset="0"/>
              </a:rPr>
              <a:t>the order shown in </a:t>
            </a:r>
            <a:r>
              <a:rPr lang="en-GB" altLang="da-DK" sz="1000" b="1" noProof="1">
                <a:solidFill>
                  <a:schemeClr val="tx1"/>
                </a:solidFill>
                <a:latin typeface="+mn-lt"/>
                <a:cs typeface="Arial" panose="020B0604020202020204" pitchFamily="34" charset="0"/>
              </a:rPr>
              <a:t>Custom Colours</a:t>
            </a:r>
            <a:r>
              <a:rPr lang="en-GB" altLang="da-DK" sz="1000" b="0" noProof="1">
                <a:solidFill>
                  <a:schemeClr val="tx1"/>
                </a:solidFill>
                <a:latin typeface="+mn-lt"/>
                <a:cs typeface="Arial" panose="020B0604020202020204" pitchFamily="34" charset="0"/>
              </a:rPr>
              <a:t> to make provision for colour blindness</a:t>
            </a:r>
            <a:endParaRPr lang="en-GB" altLang="da-DK" sz="1000" b="0" kern="1200" noProof="1">
              <a:solidFill>
                <a:schemeClr val="tx1"/>
              </a:solidFill>
              <a:latin typeface="Arial" charset="0"/>
              <a:ea typeface="+mn-ea"/>
              <a:cs typeface="Arial" panose="020B0604020202020204" pitchFamily="34" charset="0"/>
            </a:endParaRPr>
          </a:p>
          <a:p>
            <a:pPr eaLnBrk="1" hangingPunct="1">
              <a:spcAft>
                <a:spcPts val="600"/>
              </a:spcAft>
              <a:defRPr/>
            </a:pPr>
            <a:endParaRPr lang="en-GB" altLang="da-DK" sz="900" b="0" noProof="1">
              <a:solidFill>
                <a:schemeClr val="tx1"/>
              </a:solidFill>
              <a:latin typeface="+mn-lt"/>
              <a:cs typeface="Arial" panose="020B0604020202020204" pitchFamily="34" charset="0"/>
            </a:endParaRPr>
          </a:p>
          <a:p>
            <a:pPr eaLnBrk="1" hangingPunct="1">
              <a:spcAft>
                <a:spcPts val="600"/>
              </a:spcAft>
              <a:defRPr/>
            </a:pPr>
            <a:endParaRPr lang="en-GB" altLang="da-DK" sz="900" b="0" noProof="1">
              <a:solidFill>
                <a:schemeClr val="tx1"/>
              </a:solidFill>
              <a:latin typeface="+mn-lt"/>
              <a:cs typeface="Arial" panose="020B0604020202020204" pitchFamily="34" charset="0"/>
            </a:endParaRPr>
          </a:p>
        </p:txBody>
      </p:sp>
      <p:sp>
        <p:nvSpPr>
          <p:cNvPr id="32" name="Text Box 4">
            <a:extLst>
              <a:ext uri="{FF2B5EF4-FFF2-40B4-BE49-F238E27FC236}">
                <a16:creationId xmlns:a16="http://schemas.microsoft.com/office/drawing/2014/main" id="{2682DB02-2CDA-471F-B752-2FCF9D501612}"/>
              </a:ext>
            </a:extLst>
          </p:cNvPr>
          <p:cNvSpPr txBox="1">
            <a:spLocks noChangeArrowheads="1"/>
          </p:cNvSpPr>
          <p:nvPr userDrawn="1"/>
        </p:nvSpPr>
        <p:spPr bwMode="auto">
          <a:xfrm>
            <a:off x="8057481" y="1561190"/>
            <a:ext cx="3473450" cy="38010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en-GB" sz="1200" b="1" dirty="0">
                <a:solidFill>
                  <a:schemeClr val="accent1"/>
                </a:solidFill>
                <a:latin typeface="Arial" panose="020B0604020202020204" pitchFamily="34" charset="0"/>
                <a:cs typeface="Arial" panose="020B0604020202020204" pitchFamily="34" charset="0"/>
              </a:rPr>
              <a:t>Header and footer</a:t>
            </a:r>
            <a:endParaRPr lang="en-GB" altLang="da-DK" sz="1200" b="1" noProof="1">
              <a:solidFill>
                <a:schemeClr val="accent1"/>
              </a:solidFill>
              <a:latin typeface="Arial" panose="020B0604020202020204" pitchFamily="34" charset="0"/>
              <a:cs typeface="Arial" panose="020B0604020202020204" pitchFamily="34" charset="0"/>
            </a:endParaRPr>
          </a:p>
          <a:p>
            <a:pPr eaLnBrk="1" hangingPunct="1">
              <a:spcAft>
                <a:spcPts val="600"/>
              </a:spcAft>
              <a:defRPr/>
            </a:pPr>
            <a:r>
              <a:rPr lang="en-GB" altLang="da-DK" sz="1000" b="0" noProof="1">
                <a:solidFill>
                  <a:schemeClr val="tx1"/>
                </a:solidFill>
                <a:latin typeface="+mn-lt"/>
                <a:cs typeface="Arial" panose="020B0604020202020204" pitchFamily="34" charset="0"/>
              </a:rPr>
              <a:t>Do this at the very end to apply the changes on all slides</a:t>
            </a:r>
          </a:p>
          <a:p>
            <a:pPr eaLnBrk="1" hangingPunct="1">
              <a:spcAft>
                <a:spcPts val="600"/>
              </a:spcAft>
              <a:defRPr/>
            </a:pPr>
            <a:r>
              <a:rPr lang="en-GB" altLang="da-DK" sz="1000" b="0" noProof="1">
                <a:solidFill>
                  <a:schemeClr val="tx1"/>
                </a:solidFill>
                <a:latin typeface="+mn-lt"/>
                <a:cs typeface="Arial" panose="020B0604020202020204" pitchFamily="34" charset="0"/>
              </a:rPr>
              <a:t>Click on </a:t>
            </a:r>
            <a:r>
              <a:rPr lang="en-GB" altLang="da-DK" sz="1000" b="0" kern="1200" noProof="1">
                <a:solidFill>
                  <a:schemeClr val="accent1"/>
                </a:solidFill>
                <a:latin typeface="+mn-lt"/>
                <a:ea typeface="+mn-ea"/>
                <a:cs typeface="Arial" panose="020B0604020202020204" pitchFamily="34" charset="0"/>
              </a:rPr>
              <a:t>Header and Footer </a:t>
            </a:r>
            <a:r>
              <a:rPr lang="en-GB" altLang="da-DK" sz="1000" b="0" noProof="1">
                <a:solidFill>
                  <a:schemeClr val="tx1"/>
                </a:solidFill>
                <a:latin typeface="+mn-lt"/>
                <a:cs typeface="Arial" panose="020B0604020202020204" pitchFamily="34" charset="0"/>
              </a:rPr>
              <a:t>in the </a:t>
            </a:r>
            <a:r>
              <a:rPr lang="en-GB" altLang="da-DK" sz="1000" b="0" kern="1200" noProof="1">
                <a:solidFill>
                  <a:schemeClr val="accent1"/>
                </a:solidFill>
                <a:latin typeface="+mn-lt"/>
                <a:ea typeface="+mn-ea"/>
                <a:cs typeface="Arial" panose="020B0604020202020204" pitchFamily="34" charset="0"/>
              </a:rPr>
              <a:t>Insert</a:t>
            </a:r>
            <a:r>
              <a:rPr lang="en-GB" altLang="da-DK" sz="1000" b="0" noProof="1">
                <a:solidFill>
                  <a:schemeClr val="tx1"/>
                </a:solidFill>
                <a:latin typeface="+mn-lt"/>
                <a:cs typeface="Arial" panose="020B0604020202020204" pitchFamily="34" charset="0"/>
              </a:rPr>
              <a:t> tab </a:t>
            </a:r>
            <a:br>
              <a:rPr lang="en-GB" altLang="da-DK" sz="1000" b="0" noProof="1">
                <a:solidFill>
                  <a:schemeClr val="tx1"/>
                </a:solidFill>
                <a:latin typeface="+mn-lt"/>
                <a:cs typeface="Arial" panose="020B0604020202020204" pitchFamily="34" charset="0"/>
              </a:rPr>
            </a:br>
            <a:r>
              <a:rPr lang="en-GB" altLang="da-DK" sz="1000" b="0" noProof="1">
                <a:solidFill>
                  <a:schemeClr val="tx1"/>
                </a:solidFill>
                <a:latin typeface="+mn-lt"/>
                <a:cs typeface="Arial" panose="020B0604020202020204" pitchFamily="34" charset="0"/>
              </a:rPr>
              <a:t>(write the desired text, click date or page number from or to)</a:t>
            </a:r>
          </a:p>
          <a:p>
            <a:pPr eaLnBrk="1" hangingPunct="1">
              <a:spcAft>
                <a:spcPts val="600"/>
              </a:spcAft>
              <a:defRPr/>
            </a:pPr>
            <a:r>
              <a:rPr lang="en-GB" altLang="da-DK" sz="1000" b="0" noProof="1">
                <a:solidFill>
                  <a:schemeClr val="tx1"/>
                </a:solidFill>
                <a:latin typeface="+mn-lt"/>
                <a:cs typeface="Arial" panose="020B0604020202020204" pitchFamily="34" charset="0"/>
              </a:rPr>
              <a:t>Click </a:t>
            </a:r>
            <a:r>
              <a:rPr lang="en-GB" altLang="da-DK" sz="1000" b="0" kern="1200" noProof="1">
                <a:solidFill>
                  <a:schemeClr val="accent1"/>
                </a:solidFill>
                <a:latin typeface="+mn-lt"/>
                <a:ea typeface="+mn-ea"/>
                <a:cs typeface="Arial" panose="020B0604020202020204" pitchFamily="34" charset="0"/>
              </a:rPr>
              <a:t>Apply</a:t>
            </a:r>
            <a:r>
              <a:rPr lang="en-GB" altLang="da-DK" sz="1000" b="1" noProof="1">
                <a:solidFill>
                  <a:schemeClr val="tx1"/>
                </a:solidFill>
                <a:latin typeface="+mn-lt"/>
                <a:cs typeface="Arial" panose="020B0604020202020204" pitchFamily="34" charset="0"/>
              </a:rPr>
              <a:t> </a:t>
            </a:r>
            <a:r>
              <a:rPr lang="en-GB" altLang="da-DK" sz="1000" b="0" kern="1200" noProof="1">
                <a:solidFill>
                  <a:schemeClr val="accent1"/>
                </a:solidFill>
                <a:latin typeface="+mn-lt"/>
                <a:ea typeface="+mn-ea"/>
                <a:cs typeface="Arial" panose="020B0604020202020204" pitchFamily="34" charset="0"/>
              </a:rPr>
              <a:t>to</a:t>
            </a:r>
            <a:r>
              <a:rPr lang="en-GB" altLang="da-DK" sz="1000" b="1" noProof="1">
                <a:solidFill>
                  <a:schemeClr val="tx1"/>
                </a:solidFill>
                <a:latin typeface="+mn-lt"/>
                <a:cs typeface="Arial" panose="020B0604020202020204" pitchFamily="34" charset="0"/>
              </a:rPr>
              <a:t> </a:t>
            </a:r>
            <a:r>
              <a:rPr lang="en-GB" altLang="da-DK" sz="1000" b="0" kern="1200" noProof="1">
                <a:solidFill>
                  <a:schemeClr val="accent1"/>
                </a:solidFill>
                <a:latin typeface="+mn-lt"/>
                <a:ea typeface="+mn-ea"/>
                <a:cs typeface="Arial" panose="020B0604020202020204" pitchFamily="34" charset="0"/>
              </a:rPr>
              <a:t>All</a:t>
            </a:r>
            <a:r>
              <a:rPr lang="en-GB" altLang="da-DK" sz="1000" b="1" noProof="1">
                <a:solidFill>
                  <a:schemeClr val="tx1"/>
                </a:solidFill>
                <a:latin typeface="+mn-lt"/>
                <a:cs typeface="Arial" panose="020B0604020202020204" pitchFamily="34" charset="0"/>
              </a:rPr>
              <a:t> </a:t>
            </a:r>
            <a:r>
              <a:rPr lang="en-GB" altLang="da-DK" sz="1000" b="0" noProof="1">
                <a:solidFill>
                  <a:schemeClr val="tx1"/>
                </a:solidFill>
                <a:latin typeface="+mn-lt"/>
                <a:cs typeface="Arial" panose="020B0604020202020204" pitchFamily="34" charset="0"/>
              </a:rPr>
              <a:t>or </a:t>
            </a:r>
            <a:r>
              <a:rPr lang="en-GB" altLang="da-DK" sz="1000" b="0" kern="1200" noProof="1">
                <a:solidFill>
                  <a:schemeClr val="accent1"/>
                </a:solidFill>
                <a:latin typeface="+mn-lt"/>
                <a:ea typeface="+mn-ea"/>
                <a:cs typeface="Arial" panose="020B0604020202020204" pitchFamily="34" charset="0"/>
              </a:rPr>
              <a:t>Apply</a:t>
            </a:r>
            <a:r>
              <a:rPr lang="en-GB" altLang="da-DK" sz="1000" b="0" noProof="1">
                <a:solidFill>
                  <a:schemeClr val="tx1"/>
                </a:solidFill>
                <a:latin typeface="+mn-lt"/>
                <a:cs typeface="Arial" panose="020B0604020202020204" pitchFamily="34" charset="0"/>
              </a:rPr>
              <a:t> if only used on one slide</a:t>
            </a:r>
            <a:br>
              <a:rPr lang="en-GB" altLang="da-DK" sz="900" b="0" noProof="1">
                <a:solidFill>
                  <a:schemeClr val="tx1"/>
                </a:solidFill>
                <a:latin typeface="+mn-lt"/>
                <a:cs typeface="Arial" panose="020B0604020202020204" pitchFamily="34" charset="0"/>
              </a:rPr>
            </a:br>
            <a:br>
              <a:rPr lang="en-GB" altLang="da-DK" sz="900" b="0" noProof="1">
                <a:solidFill>
                  <a:schemeClr val="tx1"/>
                </a:solidFill>
                <a:latin typeface="+mn-lt"/>
                <a:cs typeface="Arial" panose="020B0604020202020204" pitchFamily="34" charset="0"/>
              </a:rPr>
            </a:br>
            <a:endParaRPr lang="en-GB" altLang="da-DK" sz="800" b="0" noProof="1">
              <a:solidFill>
                <a:schemeClr val="tx1"/>
              </a:solidFill>
              <a:latin typeface="+mn-lt"/>
              <a:cs typeface="Arial" panose="020B0604020202020204" pitchFamily="34" charset="0"/>
            </a:endParaRPr>
          </a:p>
          <a:p>
            <a:pPr eaLnBrk="1" hangingPunct="1">
              <a:spcAft>
                <a:spcPts val="600"/>
              </a:spcAft>
              <a:defRPr/>
            </a:pPr>
            <a:r>
              <a:rPr lang="en-GB" altLang="da-DK" sz="1200" b="1" noProof="1">
                <a:solidFill>
                  <a:schemeClr val="accent1"/>
                </a:solidFill>
                <a:latin typeface="Arial" panose="020B0604020202020204" pitchFamily="34" charset="0"/>
                <a:cs typeface="Arial" panose="020B0604020202020204" pitchFamily="34" charset="0"/>
              </a:rPr>
              <a:t>Copy/paste content</a:t>
            </a:r>
          </a:p>
          <a:p>
            <a:pPr eaLnBrk="1" hangingPunct="1">
              <a:spcAft>
                <a:spcPts val="600"/>
              </a:spcAft>
              <a:defRPr/>
            </a:pPr>
            <a:r>
              <a:rPr lang="en-GB" altLang="da-DK" sz="1000" b="0" noProof="1">
                <a:solidFill>
                  <a:schemeClr val="tx1"/>
                </a:solidFill>
                <a:latin typeface="+mn-lt"/>
                <a:cs typeface="Arial" panose="020B0604020202020204" pitchFamily="34" charset="0"/>
              </a:rPr>
              <a:t>When copying old content to your new presentation, 2 options are available:</a:t>
            </a:r>
          </a:p>
          <a:p>
            <a:pPr marL="180000" indent="-180000" eaLnBrk="1" hangingPunct="1">
              <a:spcAft>
                <a:spcPts val="600"/>
              </a:spcAft>
              <a:buFont typeface="+mj-lt"/>
              <a:buAutoNum type="arabicPeriod"/>
              <a:defRPr/>
            </a:pPr>
            <a:r>
              <a:rPr lang="en-GB" altLang="da-DK" sz="1000" b="0" kern="1200" noProof="1">
                <a:solidFill>
                  <a:schemeClr val="accent1"/>
                </a:solidFill>
                <a:latin typeface="+mn-lt"/>
                <a:ea typeface="+mn-ea"/>
                <a:cs typeface="Arial" panose="020B0604020202020204" pitchFamily="34" charset="0"/>
              </a:rPr>
              <a:t>Best practice: </a:t>
            </a:r>
            <a:r>
              <a:rPr lang="en-GB" altLang="da-DK" sz="1000" b="0" noProof="1">
                <a:solidFill>
                  <a:schemeClr val="tx1"/>
                </a:solidFill>
                <a:latin typeface="+mn-lt"/>
                <a:cs typeface="Arial" panose="020B0604020202020204" pitchFamily="34" charset="0"/>
              </a:rPr>
              <a:t>Create a slide in your new presentation and copy </a:t>
            </a:r>
            <a:r>
              <a:rPr lang="en-GB" altLang="da-DK" sz="1000" b="0" kern="1200" noProof="1">
                <a:solidFill>
                  <a:schemeClr val="accent1"/>
                </a:solidFill>
                <a:latin typeface="+mn-lt"/>
                <a:ea typeface="+mn-ea"/>
                <a:cs typeface="Arial" panose="020B0604020202020204" pitchFamily="34" charset="0"/>
              </a:rPr>
              <a:t>one</a:t>
            </a:r>
            <a:r>
              <a:rPr lang="en-GB" altLang="da-DK" sz="1000" b="0" i="0" u="none" noProof="1">
                <a:solidFill>
                  <a:schemeClr val="tx1"/>
                </a:solidFill>
                <a:latin typeface="+mn-lt"/>
                <a:cs typeface="Arial" panose="020B0604020202020204" pitchFamily="34" charset="0"/>
              </a:rPr>
              <a:t> piece of content at a time (e.g. copy all text from </a:t>
            </a:r>
            <a:r>
              <a:rPr lang="en-GB" altLang="da-DK" sz="1000" b="0" kern="1200" noProof="1">
                <a:solidFill>
                  <a:schemeClr val="accent1"/>
                </a:solidFill>
                <a:latin typeface="+mn-lt"/>
                <a:ea typeface="+mn-ea"/>
                <a:cs typeface="Arial" panose="020B0604020202020204" pitchFamily="34" charset="0"/>
              </a:rPr>
              <a:t>one</a:t>
            </a:r>
            <a:r>
              <a:rPr lang="en-GB" altLang="da-DK" sz="1000" b="0" i="0" u="none" noProof="1">
                <a:solidFill>
                  <a:schemeClr val="tx1"/>
                </a:solidFill>
                <a:latin typeface="+mn-lt"/>
                <a:cs typeface="Arial" panose="020B0604020202020204" pitchFamily="34" charset="0"/>
              </a:rPr>
              <a:t> textbox)</a:t>
            </a:r>
            <a:endParaRPr lang="en-GB" altLang="da-DK" sz="1000" b="1" i="0" u="sng" noProof="1">
              <a:solidFill>
                <a:schemeClr val="tx1"/>
              </a:solidFill>
              <a:latin typeface="+mn-lt"/>
              <a:cs typeface="Arial" panose="020B0604020202020204" pitchFamily="34" charset="0"/>
            </a:endParaRPr>
          </a:p>
          <a:p>
            <a:pPr marL="180000" indent="-180000" eaLnBrk="1" hangingPunct="1">
              <a:spcAft>
                <a:spcPts val="600"/>
              </a:spcAft>
              <a:buFont typeface="+mj-lt"/>
              <a:buAutoNum type="arabicPeriod"/>
              <a:defRPr/>
            </a:pPr>
            <a:r>
              <a:rPr lang="en-GB" altLang="da-DK" sz="1000" b="0" noProof="1">
                <a:solidFill>
                  <a:schemeClr val="tx1"/>
                </a:solidFill>
                <a:latin typeface="+mn-lt"/>
                <a:cs typeface="Arial" panose="020B0604020202020204" pitchFamily="34" charset="0"/>
              </a:rPr>
              <a:t>Or copy an entire slide into your new presentation and then choose a fitting layout. Remember to delete the old, wrong layouts (go to View &gt; Slidemaster and delete them)</a:t>
            </a:r>
          </a:p>
          <a:p>
            <a:pPr eaLnBrk="1" hangingPunct="1">
              <a:spcAft>
                <a:spcPts val="0"/>
              </a:spcAft>
              <a:defRPr/>
            </a:pPr>
            <a:endParaRPr lang="en-GB" altLang="da-DK" sz="900" b="0" noProof="1">
              <a:solidFill>
                <a:schemeClr val="tx1"/>
              </a:solidFill>
              <a:latin typeface="+mn-lt"/>
              <a:cs typeface="Arial" panose="020B0604020202020204" pitchFamily="34" charset="0"/>
            </a:endParaRPr>
          </a:p>
          <a:p>
            <a:pPr eaLnBrk="1" hangingPunct="1">
              <a:spcAft>
                <a:spcPts val="600"/>
              </a:spcAft>
              <a:defRPr/>
            </a:pPr>
            <a:r>
              <a:rPr lang="en-GB" altLang="da-DK" sz="1200" b="1" noProof="1">
                <a:solidFill>
                  <a:schemeClr val="accent1"/>
                </a:solidFill>
                <a:latin typeface="Arial" panose="020B0604020202020204" pitchFamily="34" charset="0"/>
                <a:cs typeface="Arial" panose="020B0604020202020204" pitchFamily="34" charset="0"/>
              </a:rPr>
              <a:t>Colours and order of use</a:t>
            </a:r>
          </a:p>
          <a:p>
            <a:pPr eaLnBrk="1" hangingPunct="1">
              <a:spcAft>
                <a:spcPts val="600"/>
              </a:spcAft>
              <a:defRPr/>
            </a:pPr>
            <a:r>
              <a:rPr lang="en-GB" altLang="da-DK" sz="1000" b="0" noProof="1">
                <a:solidFill>
                  <a:schemeClr val="tx1"/>
                </a:solidFill>
                <a:latin typeface="+mn-lt"/>
                <a:cs typeface="Arial" panose="020B0604020202020204" pitchFamily="34" charset="0"/>
              </a:rPr>
              <a:t>Where one or two colours adequately convey the </a:t>
            </a:r>
            <a:br>
              <a:rPr lang="en-GB" altLang="da-DK" sz="1000" b="0" noProof="1">
                <a:solidFill>
                  <a:schemeClr val="tx1"/>
                </a:solidFill>
                <a:latin typeface="+mn-lt"/>
                <a:cs typeface="Arial" panose="020B0604020202020204" pitchFamily="34" charset="0"/>
              </a:rPr>
            </a:br>
            <a:r>
              <a:rPr lang="en-GB" altLang="da-DK" sz="1000" b="0" noProof="1">
                <a:solidFill>
                  <a:schemeClr val="tx1"/>
                </a:solidFill>
                <a:latin typeface="+mn-lt"/>
                <a:cs typeface="Arial" panose="020B0604020202020204" pitchFamily="34" charset="0"/>
              </a:rPr>
              <a:t>information, then the primary palette should be used</a:t>
            </a:r>
            <a:endParaRPr lang="en-GB" altLang="da-DK" sz="1000" b="1" noProof="1">
              <a:solidFill>
                <a:schemeClr val="tx1"/>
              </a:solidFill>
              <a:latin typeface="+mn-lt"/>
              <a:cs typeface="Arial" panose="020B0604020202020204" pitchFamily="34" charset="0"/>
            </a:endParaRPr>
          </a:p>
        </p:txBody>
      </p:sp>
      <p:pic>
        <p:nvPicPr>
          <p:cNvPr id="33" name="Picture 32">
            <a:extLst>
              <a:ext uri="{FF2B5EF4-FFF2-40B4-BE49-F238E27FC236}">
                <a16:creationId xmlns:a16="http://schemas.microsoft.com/office/drawing/2014/main" id="{FBB584EE-8C00-4508-B274-AFA10B3ABBEE}"/>
              </a:ext>
            </a:extLst>
          </p:cNvPr>
          <p:cNvPicPr>
            <a:picLocks noChangeAspect="1"/>
          </p:cNvPicPr>
          <p:nvPr userDrawn="1"/>
        </p:nvPicPr>
        <p:blipFill>
          <a:blip r:embed="rId2"/>
          <a:stretch>
            <a:fillRect/>
          </a:stretch>
        </p:blipFill>
        <p:spPr>
          <a:xfrm>
            <a:off x="3644742" y="4676636"/>
            <a:ext cx="475428" cy="176762"/>
          </a:xfrm>
          <a:prstGeom prst="rect">
            <a:avLst/>
          </a:prstGeom>
        </p:spPr>
      </p:pic>
      <p:pic>
        <p:nvPicPr>
          <p:cNvPr id="35" name="Picture 16">
            <a:extLst>
              <a:ext uri="{FF2B5EF4-FFF2-40B4-BE49-F238E27FC236}">
                <a16:creationId xmlns:a16="http://schemas.microsoft.com/office/drawing/2014/main" id="{41BC802C-A869-4D85-92E3-B3EBC84B5E76}"/>
              </a:ext>
            </a:extLst>
          </p:cNvPr>
          <p:cNvPicPr>
            <a:picLocks noChangeAspect="1"/>
          </p:cNvPicPr>
          <p:nvPr userDrawn="1"/>
        </p:nvPicPr>
        <p:blipFill>
          <a:blip r:embed="rId3"/>
          <a:stretch>
            <a:fillRect/>
          </a:stretch>
        </p:blipFill>
        <p:spPr>
          <a:xfrm>
            <a:off x="3805638" y="3988871"/>
            <a:ext cx="328881" cy="505501"/>
          </a:xfrm>
          <a:prstGeom prst="rect">
            <a:avLst/>
          </a:prstGeom>
        </p:spPr>
      </p:pic>
      <p:pic>
        <p:nvPicPr>
          <p:cNvPr id="36" name="Picture 20">
            <a:extLst>
              <a:ext uri="{FF2B5EF4-FFF2-40B4-BE49-F238E27FC236}">
                <a16:creationId xmlns:a16="http://schemas.microsoft.com/office/drawing/2014/main" id="{F7E1D6D1-B653-444A-A572-F87B91C8552B}"/>
              </a:ext>
            </a:extLst>
          </p:cNvPr>
          <p:cNvPicPr>
            <a:picLocks noChangeAspect="1"/>
          </p:cNvPicPr>
          <p:nvPr userDrawn="1"/>
        </p:nvPicPr>
        <p:blipFill>
          <a:blip r:embed="rId4"/>
          <a:stretch>
            <a:fillRect/>
          </a:stretch>
        </p:blipFill>
        <p:spPr>
          <a:xfrm>
            <a:off x="3644742" y="3256159"/>
            <a:ext cx="538465" cy="172841"/>
          </a:xfrm>
          <a:prstGeom prst="rect">
            <a:avLst/>
          </a:prstGeom>
        </p:spPr>
      </p:pic>
      <p:pic>
        <p:nvPicPr>
          <p:cNvPr id="37" name="Picture 19">
            <a:extLst>
              <a:ext uri="{FF2B5EF4-FFF2-40B4-BE49-F238E27FC236}">
                <a16:creationId xmlns:a16="http://schemas.microsoft.com/office/drawing/2014/main" id="{A91EB139-9D90-427B-9229-AFB288306F92}"/>
              </a:ext>
            </a:extLst>
          </p:cNvPr>
          <p:cNvPicPr>
            <a:picLocks noChangeAspect="1"/>
          </p:cNvPicPr>
          <p:nvPr userDrawn="1"/>
        </p:nvPicPr>
        <p:blipFill>
          <a:blip r:embed="rId5"/>
          <a:stretch>
            <a:fillRect/>
          </a:stretch>
        </p:blipFill>
        <p:spPr>
          <a:xfrm>
            <a:off x="7514612" y="2732345"/>
            <a:ext cx="313788" cy="543900"/>
          </a:xfrm>
          <a:prstGeom prst="rect">
            <a:avLst/>
          </a:prstGeom>
        </p:spPr>
      </p:pic>
      <p:pic>
        <p:nvPicPr>
          <p:cNvPr id="38" name="Picture 12">
            <a:extLst>
              <a:ext uri="{FF2B5EF4-FFF2-40B4-BE49-F238E27FC236}">
                <a16:creationId xmlns:a16="http://schemas.microsoft.com/office/drawing/2014/main" id="{9302297C-8714-4F04-80C4-D88FCB711B81}"/>
              </a:ext>
            </a:extLst>
          </p:cNvPr>
          <p:cNvPicPr>
            <a:picLocks noChangeAspect="1"/>
          </p:cNvPicPr>
          <p:nvPr userDrawn="1"/>
        </p:nvPicPr>
        <p:blipFill>
          <a:blip r:embed="rId6"/>
          <a:stretch>
            <a:fillRect/>
          </a:stretch>
        </p:blipFill>
        <p:spPr>
          <a:xfrm>
            <a:off x="11154895" y="2350953"/>
            <a:ext cx="378293" cy="543366"/>
          </a:xfrm>
          <a:prstGeom prst="rect">
            <a:avLst/>
          </a:prstGeom>
        </p:spPr>
      </p:pic>
      <p:pic>
        <p:nvPicPr>
          <p:cNvPr id="39" name="Picture 38">
            <a:extLst>
              <a:ext uri="{FF2B5EF4-FFF2-40B4-BE49-F238E27FC236}">
                <a16:creationId xmlns:a16="http://schemas.microsoft.com/office/drawing/2014/main" id="{0E3E34AB-E599-431C-B998-23EB2D866138}"/>
              </a:ext>
            </a:extLst>
          </p:cNvPr>
          <p:cNvPicPr>
            <a:picLocks noChangeAspect="1"/>
          </p:cNvPicPr>
          <p:nvPr userDrawn="1"/>
        </p:nvPicPr>
        <p:blipFill>
          <a:blip r:embed="rId7"/>
          <a:stretch>
            <a:fillRect/>
          </a:stretch>
        </p:blipFill>
        <p:spPr>
          <a:xfrm>
            <a:off x="654485" y="2558845"/>
            <a:ext cx="457143" cy="257143"/>
          </a:xfrm>
          <a:prstGeom prst="rect">
            <a:avLst/>
          </a:prstGeom>
        </p:spPr>
      </p:pic>
      <p:grpSp>
        <p:nvGrpSpPr>
          <p:cNvPr id="40" name="Group 39">
            <a:extLst>
              <a:ext uri="{FF2B5EF4-FFF2-40B4-BE49-F238E27FC236}">
                <a16:creationId xmlns:a16="http://schemas.microsoft.com/office/drawing/2014/main" id="{72902734-3D03-4C28-A006-0BEC608D23B2}"/>
              </a:ext>
            </a:extLst>
          </p:cNvPr>
          <p:cNvGrpSpPr/>
          <p:nvPr userDrawn="1"/>
        </p:nvGrpSpPr>
        <p:grpSpPr>
          <a:xfrm>
            <a:off x="11353188" y="5065031"/>
            <a:ext cx="180000" cy="608519"/>
            <a:chOff x="11353188" y="5592256"/>
            <a:chExt cx="180000" cy="608519"/>
          </a:xfrm>
        </p:grpSpPr>
        <p:sp>
          <p:nvSpPr>
            <p:cNvPr id="41" name="TextBox 40">
              <a:extLst>
                <a:ext uri="{FF2B5EF4-FFF2-40B4-BE49-F238E27FC236}">
                  <a16:creationId xmlns:a16="http://schemas.microsoft.com/office/drawing/2014/main" id="{38B58C93-1F46-455C-8D5F-F2CD48D279E9}"/>
                </a:ext>
              </a:extLst>
            </p:cNvPr>
            <p:cNvSpPr txBox="1"/>
            <p:nvPr userDrawn="1"/>
          </p:nvSpPr>
          <p:spPr>
            <a:xfrm>
              <a:off x="11353188" y="5807237"/>
              <a:ext cx="180000" cy="180000"/>
            </a:xfrm>
            <a:prstGeom prst="rect">
              <a:avLst/>
            </a:prstGeom>
            <a:solidFill>
              <a:schemeClr val="bg2"/>
            </a:solidFill>
            <a:ln w="3175">
              <a:solidFill>
                <a:schemeClr val="tx1"/>
              </a:solidFill>
            </a:ln>
          </p:spPr>
          <p:txBody>
            <a:bodyPr wrap="squar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42" name="TextBox 41">
              <a:extLst>
                <a:ext uri="{FF2B5EF4-FFF2-40B4-BE49-F238E27FC236}">
                  <a16:creationId xmlns:a16="http://schemas.microsoft.com/office/drawing/2014/main" id="{17A2DB1B-A420-4B12-85ED-CF483E503527}"/>
                </a:ext>
              </a:extLst>
            </p:cNvPr>
            <p:cNvSpPr txBox="1"/>
            <p:nvPr userDrawn="1"/>
          </p:nvSpPr>
          <p:spPr>
            <a:xfrm>
              <a:off x="11353188" y="6020775"/>
              <a:ext cx="180000" cy="180000"/>
            </a:xfrm>
            <a:prstGeom prst="rect">
              <a:avLst/>
            </a:prstGeom>
            <a:solidFill>
              <a:schemeClr val="tx1"/>
            </a:solidFill>
            <a:ln>
              <a:solidFill>
                <a:schemeClr val="tx1"/>
              </a:solidFill>
            </a:ln>
          </p:spPr>
          <p:txBody>
            <a:bodyPr wrap="squar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43" name="TextBox 42">
              <a:extLst>
                <a:ext uri="{FF2B5EF4-FFF2-40B4-BE49-F238E27FC236}">
                  <a16:creationId xmlns:a16="http://schemas.microsoft.com/office/drawing/2014/main" id="{5D0F578B-638A-4F2E-801D-451C157902C7}"/>
                </a:ext>
              </a:extLst>
            </p:cNvPr>
            <p:cNvSpPr txBox="1"/>
            <p:nvPr userDrawn="1"/>
          </p:nvSpPr>
          <p:spPr>
            <a:xfrm>
              <a:off x="11353188" y="5592256"/>
              <a:ext cx="180000" cy="180000"/>
            </a:xfrm>
            <a:prstGeom prst="rect">
              <a:avLst/>
            </a:prstGeom>
            <a:solidFill>
              <a:schemeClr val="accent1"/>
            </a:solidFill>
            <a:ln>
              <a:solidFill>
                <a:schemeClr val="tx2"/>
              </a:solidFill>
            </a:ln>
          </p:spPr>
          <p:txBody>
            <a:bodyPr wrap="square" lIns="0" tIns="0" rIns="0" b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grpSp>
      <p:sp>
        <p:nvSpPr>
          <p:cNvPr id="44" name="Title 2">
            <a:extLst>
              <a:ext uri="{FF2B5EF4-FFF2-40B4-BE49-F238E27FC236}">
                <a16:creationId xmlns:a16="http://schemas.microsoft.com/office/drawing/2014/main" id="{88AC562C-7CEE-4D41-9A95-F1606A2EBDEB}"/>
              </a:ext>
            </a:extLst>
          </p:cNvPr>
          <p:cNvSpPr>
            <a:spLocks noGrp="1"/>
          </p:cNvSpPr>
          <p:nvPr>
            <p:ph type="title" hasCustomPrompt="1"/>
          </p:nvPr>
        </p:nvSpPr>
        <p:spPr>
          <a:xfrm>
            <a:off x="658810" y="504000"/>
            <a:ext cx="7172327" cy="532800"/>
          </a:xfrm>
        </p:spPr>
        <p:txBody>
          <a:bodyPr/>
          <a:lstStyle>
            <a:lvl1pPr>
              <a:defRPr/>
            </a:lvl1pPr>
          </a:lstStyle>
          <a:p>
            <a:r>
              <a:rPr lang="en-GB" dirty="0"/>
              <a:t>Tips and Tricks: user guide</a:t>
            </a:r>
          </a:p>
        </p:txBody>
      </p:sp>
      <p:pic>
        <p:nvPicPr>
          <p:cNvPr id="2" name="Picture 1">
            <a:extLst>
              <a:ext uri="{FF2B5EF4-FFF2-40B4-BE49-F238E27FC236}">
                <a16:creationId xmlns:a16="http://schemas.microsoft.com/office/drawing/2014/main" id="{04E091B5-7F19-4FC3-BFBD-9868B3E235AB}"/>
              </a:ext>
            </a:extLst>
          </p:cNvPr>
          <p:cNvPicPr>
            <a:picLocks noChangeAspect="1"/>
          </p:cNvPicPr>
          <p:nvPr userDrawn="1"/>
        </p:nvPicPr>
        <p:blipFill>
          <a:blip r:embed="rId8"/>
          <a:stretch>
            <a:fillRect/>
          </a:stretch>
        </p:blipFill>
        <p:spPr>
          <a:xfrm>
            <a:off x="3301231" y="1585888"/>
            <a:ext cx="873267" cy="1193899"/>
          </a:xfrm>
          <a:prstGeom prst="rect">
            <a:avLst/>
          </a:prstGeom>
        </p:spPr>
      </p:pic>
      <p:pic>
        <p:nvPicPr>
          <p:cNvPr id="6" name="Picture 5">
            <a:extLst>
              <a:ext uri="{FF2B5EF4-FFF2-40B4-BE49-F238E27FC236}">
                <a16:creationId xmlns:a16="http://schemas.microsoft.com/office/drawing/2014/main" id="{CAF5A0E2-DFA0-4F60-BCDA-05EE8CD09854}"/>
              </a:ext>
            </a:extLst>
          </p:cNvPr>
          <p:cNvPicPr>
            <a:picLocks noChangeAspect="1"/>
          </p:cNvPicPr>
          <p:nvPr userDrawn="1"/>
        </p:nvPicPr>
        <p:blipFill rotWithShape="1">
          <a:blip r:embed="rId9"/>
          <a:srcRect t="1" b="14057"/>
          <a:stretch/>
        </p:blipFill>
        <p:spPr>
          <a:xfrm>
            <a:off x="7127918" y="1787380"/>
            <a:ext cx="700482" cy="771465"/>
          </a:xfrm>
          <a:prstGeom prst="rect">
            <a:avLst/>
          </a:prstGeom>
        </p:spPr>
      </p:pic>
    </p:spTree>
    <p:extLst>
      <p:ext uri="{BB962C8B-B14F-4D97-AF65-F5344CB8AC3E}">
        <p14:creationId xmlns:p14="http://schemas.microsoft.com/office/powerpoint/2010/main" val="377554591"/>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SP TOC">
    <p:spTree>
      <p:nvGrpSpPr>
        <p:cNvPr id="1" name=""/>
        <p:cNvGrpSpPr/>
        <p:nvPr/>
      </p:nvGrpSpPr>
      <p:grpSpPr>
        <a:xfrm>
          <a:off x="0" y="0"/>
          <a:ext cx="0" cy="0"/>
          <a:chOff x="0" y="0"/>
          <a:chExt cx="0" cy="0"/>
        </a:xfrm>
      </p:grpSpPr>
      <p:grpSp>
        <p:nvGrpSpPr>
          <p:cNvPr id="3" name="SP Agenda Section" hidden="1"/>
          <p:cNvGrpSpPr/>
          <p:nvPr userDrawn="1"/>
        </p:nvGrpSpPr>
        <p:grpSpPr>
          <a:xfrm>
            <a:off x="561176" y="1824042"/>
            <a:ext cx="11044248" cy="369332"/>
            <a:chOff x="1630533" y="2085631"/>
            <a:chExt cx="11044247" cy="369332"/>
          </a:xfrm>
        </p:grpSpPr>
        <p:sp>
          <p:nvSpPr>
            <p:cNvPr id="20" name="Section Title"/>
            <p:cNvSpPr txBox="1">
              <a:spLocks/>
            </p:cNvSpPr>
            <p:nvPr userDrawn="1"/>
          </p:nvSpPr>
          <p:spPr>
            <a:xfrm>
              <a:off x="1630533" y="2085631"/>
              <a:ext cx="3843347" cy="369332"/>
            </a:xfrm>
            <a:prstGeom prst="rect">
              <a:avLst/>
            </a:prstGeom>
            <a:noFill/>
          </p:spPr>
          <p:txBody>
            <a:bodyPr wrap="square" rtlCol="0" anchor="ctr">
              <a:noAutofit/>
            </a:bodyPr>
            <a:lstStyle/>
            <a:p>
              <a:pPr defTabSz="9334267">
                <a:tabLst>
                  <a:tab pos="9512062" algn="l"/>
                </a:tabLst>
              </a:pPr>
              <a:r>
                <a:rPr lang="en-US" sz="2800" dirty="0"/>
                <a:t>&lt;TEXT&gt;</a:t>
              </a:r>
            </a:p>
          </p:txBody>
        </p:sp>
        <p:sp>
          <p:nvSpPr>
            <p:cNvPr id="22" name="Slide Number"/>
            <p:cNvSpPr txBox="1">
              <a:spLocks/>
            </p:cNvSpPr>
            <p:nvPr userDrawn="1"/>
          </p:nvSpPr>
          <p:spPr>
            <a:xfrm>
              <a:off x="12037786" y="2085631"/>
              <a:ext cx="636994" cy="369332"/>
            </a:xfrm>
            <a:prstGeom prst="rect">
              <a:avLst/>
            </a:prstGeom>
            <a:noFill/>
          </p:spPr>
          <p:txBody>
            <a:bodyPr wrap="none" rtlCol="0" anchor="ctr">
              <a:noAutofit/>
            </a:bodyPr>
            <a:lstStyle/>
            <a:p>
              <a:pPr algn="r"/>
              <a:r>
                <a:rPr lang="en-US" sz="2800" dirty="0"/>
                <a:t>&lt;P&gt;</a:t>
              </a:r>
            </a:p>
          </p:txBody>
        </p:sp>
      </p:grpSp>
      <p:grpSp>
        <p:nvGrpSpPr>
          <p:cNvPr id="4" name="SP Agenda Section Highlight" hidden="1"/>
          <p:cNvGrpSpPr>
            <a:grpSpLocks/>
          </p:cNvGrpSpPr>
          <p:nvPr userDrawn="1"/>
        </p:nvGrpSpPr>
        <p:grpSpPr>
          <a:xfrm>
            <a:off x="561176" y="2384090"/>
            <a:ext cx="11044248" cy="369332"/>
            <a:chOff x="1547504" y="2616963"/>
            <a:chExt cx="11044248" cy="369332"/>
          </a:xfrm>
          <a:noFill/>
        </p:grpSpPr>
        <p:sp>
          <p:nvSpPr>
            <p:cNvPr id="32" name="Section Title"/>
            <p:cNvSpPr txBox="1">
              <a:spLocks/>
            </p:cNvSpPr>
            <p:nvPr userDrawn="1"/>
          </p:nvSpPr>
          <p:spPr>
            <a:xfrm>
              <a:off x="1547504" y="2616963"/>
              <a:ext cx="3843347" cy="369332"/>
            </a:xfrm>
            <a:prstGeom prst="rect">
              <a:avLst/>
            </a:prstGeom>
            <a:grpFill/>
          </p:spPr>
          <p:txBody>
            <a:bodyPr wrap="square" rtlCol="0" anchor="ctr">
              <a:noAutofit/>
            </a:bodyPr>
            <a:lstStyle/>
            <a:p>
              <a:pPr defTabSz="9334267">
                <a:tabLst>
                  <a:tab pos="9512062" algn="l"/>
                </a:tabLst>
              </a:pPr>
              <a:r>
                <a:rPr lang="en-US" sz="2800" b="0" dirty="0">
                  <a:solidFill>
                    <a:srgbClr val="FF0000"/>
                  </a:solidFill>
                </a:rPr>
                <a:t>&lt;TEXT&gt;</a:t>
              </a:r>
            </a:p>
          </p:txBody>
        </p:sp>
        <p:sp>
          <p:nvSpPr>
            <p:cNvPr id="34" name="Slide Number"/>
            <p:cNvSpPr txBox="1">
              <a:spLocks/>
            </p:cNvSpPr>
            <p:nvPr userDrawn="1"/>
          </p:nvSpPr>
          <p:spPr>
            <a:xfrm>
              <a:off x="11954758" y="2616963"/>
              <a:ext cx="636994" cy="369332"/>
            </a:xfrm>
            <a:prstGeom prst="rect">
              <a:avLst/>
            </a:prstGeom>
            <a:grpFill/>
          </p:spPr>
          <p:txBody>
            <a:bodyPr wrap="none" rtlCol="0" anchor="ctr">
              <a:noAutofit/>
            </a:bodyPr>
            <a:lstStyle/>
            <a:p>
              <a:pPr algn="r"/>
              <a:r>
                <a:rPr lang="en-US" sz="2800" b="0" dirty="0">
                  <a:solidFill>
                    <a:srgbClr val="FF0000"/>
                  </a:solidFill>
                </a:rPr>
                <a:t>&lt;P&gt;</a:t>
              </a:r>
            </a:p>
          </p:txBody>
        </p:sp>
      </p:grpSp>
      <p:grpSp>
        <p:nvGrpSpPr>
          <p:cNvPr id="8" name="SP Agenda Subsection" hidden="1"/>
          <p:cNvGrpSpPr>
            <a:grpSpLocks/>
          </p:cNvGrpSpPr>
          <p:nvPr userDrawn="1"/>
        </p:nvGrpSpPr>
        <p:grpSpPr>
          <a:xfrm>
            <a:off x="561176" y="2943456"/>
            <a:ext cx="11044248" cy="369332"/>
            <a:chOff x="2062894" y="3155687"/>
            <a:chExt cx="11044247" cy="369332"/>
          </a:xfrm>
        </p:grpSpPr>
        <p:sp>
          <p:nvSpPr>
            <p:cNvPr id="39" name="Section Title"/>
            <p:cNvSpPr txBox="1">
              <a:spLocks/>
            </p:cNvSpPr>
            <p:nvPr userDrawn="1"/>
          </p:nvSpPr>
          <p:spPr>
            <a:xfrm>
              <a:off x="2062894" y="3155687"/>
              <a:ext cx="3366444" cy="369332"/>
            </a:xfrm>
            <a:prstGeom prst="rect">
              <a:avLst/>
            </a:prstGeom>
            <a:noFill/>
          </p:spPr>
          <p:txBody>
            <a:bodyPr wrap="square" rtlCol="0" anchor="ctr">
              <a:noAutofit/>
            </a:bodyPr>
            <a:lstStyle/>
            <a:p>
              <a:pPr defTabSz="9334267">
                <a:tabLst>
                  <a:tab pos="9512062" algn="l"/>
                </a:tabLst>
              </a:pPr>
              <a:r>
                <a:rPr lang="en-US" sz="2800" dirty="0"/>
                <a:t>&lt;TEXT&gt;</a:t>
              </a:r>
            </a:p>
          </p:txBody>
        </p:sp>
        <p:sp>
          <p:nvSpPr>
            <p:cNvPr id="41" name="Slide Number"/>
            <p:cNvSpPr txBox="1">
              <a:spLocks/>
            </p:cNvSpPr>
            <p:nvPr userDrawn="1"/>
          </p:nvSpPr>
          <p:spPr>
            <a:xfrm>
              <a:off x="12470147" y="3155687"/>
              <a:ext cx="636994" cy="369332"/>
            </a:xfrm>
            <a:prstGeom prst="rect">
              <a:avLst/>
            </a:prstGeom>
            <a:noFill/>
          </p:spPr>
          <p:txBody>
            <a:bodyPr wrap="none" rtlCol="0" anchor="ctr">
              <a:noAutofit/>
            </a:bodyPr>
            <a:lstStyle/>
            <a:p>
              <a:pPr algn="r"/>
              <a:r>
                <a:rPr lang="en-US" sz="2800" dirty="0"/>
                <a:t>&lt;P&gt;</a:t>
              </a:r>
            </a:p>
          </p:txBody>
        </p:sp>
      </p:grpSp>
      <p:grpSp>
        <p:nvGrpSpPr>
          <p:cNvPr id="9" name="SP Agenda Subsection Highlight" hidden="1"/>
          <p:cNvGrpSpPr>
            <a:grpSpLocks/>
          </p:cNvGrpSpPr>
          <p:nvPr userDrawn="1"/>
        </p:nvGrpSpPr>
        <p:grpSpPr>
          <a:xfrm>
            <a:off x="561176" y="3502822"/>
            <a:ext cx="11044248" cy="369332"/>
            <a:chOff x="2062894" y="3694411"/>
            <a:chExt cx="11044248" cy="369332"/>
          </a:xfrm>
          <a:noFill/>
        </p:grpSpPr>
        <p:sp>
          <p:nvSpPr>
            <p:cNvPr id="46" name="Section Title"/>
            <p:cNvSpPr txBox="1">
              <a:spLocks/>
            </p:cNvSpPr>
            <p:nvPr userDrawn="1"/>
          </p:nvSpPr>
          <p:spPr>
            <a:xfrm>
              <a:off x="2062894" y="3694411"/>
              <a:ext cx="3366444" cy="369332"/>
            </a:xfrm>
            <a:prstGeom prst="rect">
              <a:avLst/>
            </a:prstGeom>
            <a:grpFill/>
          </p:spPr>
          <p:txBody>
            <a:bodyPr wrap="square" rtlCol="0" anchor="ctr">
              <a:noAutofit/>
            </a:bodyPr>
            <a:lstStyle/>
            <a:p>
              <a:pPr defTabSz="9334267">
                <a:tabLst>
                  <a:tab pos="9512062" algn="l"/>
                </a:tabLst>
              </a:pPr>
              <a:r>
                <a:rPr lang="en-US" sz="2800" b="0" dirty="0">
                  <a:solidFill>
                    <a:srgbClr val="FF0000"/>
                  </a:solidFill>
                </a:rPr>
                <a:t>&lt;TEXT&gt;</a:t>
              </a:r>
            </a:p>
          </p:txBody>
        </p:sp>
        <p:sp>
          <p:nvSpPr>
            <p:cNvPr id="48" name="Slide Number"/>
            <p:cNvSpPr txBox="1">
              <a:spLocks/>
            </p:cNvSpPr>
            <p:nvPr userDrawn="1"/>
          </p:nvSpPr>
          <p:spPr>
            <a:xfrm>
              <a:off x="12470148" y="3694411"/>
              <a:ext cx="636994" cy="369332"/>
            </a:xfrm>
            <a:prstGeom prst="rect">
              <a:avLst/>
            </a:prstGeom>
            <a:grpFill/>
          </p:spPr>
          <p:txBody>
            <a:bodyPr wrap="none" rtlCol="0" anchor="ctr">
              <a:noAutofit/>
            </a:bodyPr>
            <a:lstStyle/>
            <a:p>
              <a:pPr algn="r"/>
              <a:r>
                <a:rPr lang="en-US" sz="2800" b="0" dirty="0">
                  <a:solidFill>
                    <a:srgbClr val="FF0000"/>
                  </a:solidFill>
                </a:rPr>
                <a:t>&lt;P&gt;</a:t>
              </a:r>
            </a:p>
          </p:txBody>
        </p:sp>
      </p:grpSp>
      <p:sp>
        <p:nvSpPr>
          <p:cNvPr id="2" name="Title 1">
            <a:extLst>
              <a:ext uri="{FF2B5EF4-FFF2-40B4-BE49-F238E27FC236}">
                <a16:creationId xmlns:a16="http://schemas.microsoft.com/office/drawing/2014/main" id="{D9B412AA-C027-4FE7-B3CE-FC0157DDC117}"/>
              </a:ext>
            </a:extLst>
          </p:cNvPr>
          <p:cNvSpPr>
            <a:spLocks noGrp="1"/>
          </p:cNvSpPr>
          <p:nvPr>
            <p:ph type="title" idx="10" hasCustomPrompt="1"/>
          </p:nvPr>
        </p:nvSpPr>
        <p:spPr/>
        <p:txBody>
          <a:bodyPr/>
          <a:lstStyle/>
          <a:p>
            <a:r>
              <a:rPr lang="en-US"/>
              <a:t>Agenda</a:t>
            </a:r>
          </a:p>
        </p:txBody>
      </p:sp>
    </p:spTree>
    <p:extLst>
      <p:ext uri="{BB962C8B-B14F-4D97-AF65-F5344CB8AC3E}">
        <p14:creationId xmlns:p14="http://schemas.microsoft.com/office/powerpoint/2010/main" val="3475449806"/>
      </p:ext>
    </p:extLst>
  </p:cSld>
  <p:clrMapOvr>
    <a:masterClrMapping/>
  </p:clrMapOvr>
  <p:extLst>
    <p:ext uri="{DCECCB84-F9BA-43D5-87BE-67443E8EF086}">
      <p15:sldGuideLst xmlns:p15="http://schemas.microsoft.com/office/powerpoint/2012/main">
        <p15:guide id="1" orient="horz" pos="2160">
          <p15:clr>
            <a:srgbClr val="FBAE40"/>
          </p15:clr>
        </p15:guide>
        <p15:guide id="2" pos="1164">
          <p15:clr>
            <a:srgbClr val="FBAE40"/>
          </p15:clr>
        </p15:guide>
      </p15:sldGuideLst>
    </p:ext>
  </p:extLst>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SP Divider 1">
    <p:spTree>
      <p:nvGrpSpPr>
        <p:cNvPr id="1" name=""/>
        <p:cNvGrpSpPr/>
        <p:nvPr/>
      </p:nvGrpSpPr>
      <p:grpSpPr>
        <a:xfrm>
          <a:off x="0" y="0"/>
          <a:ext cx="0" cy="0"/>
          <a:chOff x="0" y="0"/>
          <a:chExt cx="0" cy="0"/>
        </a:xfrm>
      </p:grpSpPr>
      <p:grpSp>
        <p:nvGrpSpPr>
          <p:cNvPr id="71" name="SP Agenda Section" hidden="1">
            <a:extLst>
              <a:ext uri="{FF2B5EF4-FFF2-40B4-BE49-F238E27FC236}">
                <a16:creationId xmlns:a16="http://schemas.microsoft.com/office/drawing/2014/main" id="{91D61CFA-1A29-4B89-8F49-1E216E25DD2B}"/>
              </a:ext>
            </a:extLst>
          </p:cNvPr>
          <p:cNvGrpSpPr>
            <a:grpSpLocks/>
          </p:cNvGrpSpPr>
          <p:nvPr userDrawn="1"/>
        </p:nvGrpSpPr>
        <p:grpSpPr>
          <a:xfrm>
            <a:off x="561804" y="1933043"/>
            <a:ext cx="9499096" cy="369332"/>
            <a:chOff x="1685325" y="2085631"/>
            <a:chExt cx="5598384" cy="369332"/>
          </a:xfrm>
        </p:grpSpPr>
        <p:sp>
          <p:nvSpPr>
            <p:cNvPr id="72" name="Section Title">
              <a:extLst>
                <a:ext uri="{FF2B5EF4-FFF2-40B4-BE49-F238E27FC236}">
                  <a16:creationId xmlns:a16="http://schemas.microsoft.com/office/drawing/2014/main" id="{8BF45C0E-D24F-4800-98B2-20E0A3AC8C3F}"/>
                </a:ext>
              </a:extLst>
            </p:cNvPr>
            <p:cNvSpPr txBox="1">
              <a:spLocks/>
            </p:cNvSpPr>
            <p:nvPr userDrawn="1"/>
          </p:nvSpPr>
          <p:spPr>
            <a:xfrm>
              <a:off x="1685325" y="2085631"/>
              <a:ext cx="5598384" cy="369332"/>
            </a:xfrm>
            <a:prstGeom prst="rect">
              <a:avLst/>
            </a:prstGeom>
            <a:noFill/>
          </p:spPr>
          <p:txBody>
            <a:bodyPr wrap="square" rtlCol="0" anchor="ctr">
              <a:noAutofit/>
            </a:bodyPr>
            <a:lstStyle/>
            <a:p>
              <a:pPr defTabSz="9334267">
                <a:tabLst>
                  <a:tab pos="9512062" algn="l"/>
                </a:tabLst>
              </a:pPr>
              <a:r>
                <a:rPr lang="en-US" sz="4000" b="0" dirty="0">
                  <a:solidFill>
                    <a:schemeClr val="tx1"/>
                  </a:solidFill>
                </a:rPr>
                <a:t>&lt;TEXT&gt;</a:t>
              </a:r>
            </a:p>
          </p:txBody>
        </p:sp>
        <p:sp>
          <p:nvSpPr>
            <p:cNvPr id="73" name="Section Number">
              <a:extLst>
                <a:ext uri="{FF2B5EF4-FFF2-40B4-BE49-F238E27FC236}">
                  <a16:creationId xmlns:a16="http://schemas.microsoft.com/office/drawing/2014/main" id="{B36140C3-09D5-4D3F-906D-270C63E34027}"/>
                </a:ext>
              </a:extLst>
            </p:cNvPr>
            <p:cNvSpPr txBox="1">
              <a:spLocks/>
            </p:cNvSpPr>
            <p:nvPr userDrawn="1"/>
          </p:nvSpPr>
          <p:spPr>
            <a:xfrm>
              <a:off x="1797664" y="2085631"/>
              <a:ext cx="379556" cy="369332"/>
            </a:xfrm>
            <a:prstGeom prst="rect">
              <a:avLst/>
            </a:prstGeom>
            <a:noFill/>
          </p:spPr>
          <p:txBody>
            <a:bodyPr wrap="none" rtlCol="0" anchor="ctr">
              <a:noAutofit/>
            </a:bodyPr>
            <a:lstStyle/>
            <a:p>
              <a:pPr algn="ctr"/>
              <a:r>
                <a:rPr lang="en-US" sz="4000" b="0" dirty="0">
                  <a:solidFill>
                    <a:srgbClr val="000000">
                      <a:alpha val="0"/>
                    </a:srgbClr>
                  </a:solidFill>
                </a:rPr>
                <a:t>&lt;N&gt;</a:t>
              </a:r>
            </a:p>
          </p:txBody>
        </p:sp>
        <p:sp>
          <p:nvSpPr>
            <p:cNvPr id="74" name="Slide Number">
              <a:extLst>
                <a:ext uri="{FF2B5EF4-FFF2-40B4-BE49-F238E27FC236}">
                  <a16:creationId xmlns:a16="http://schemas.microsoft.com/office/drawing/2014/main" id="{871FFF1F-6558-47A3-B57A-1327C25BF06E}"/>
                </a:ext>
              </a:extLst>
            </p:cNvPr>
            <p:cNvSpPr txBox="1">
              <a:spLocks/>
            </p:cNvSpPr>
            <p:nvPr userDrawn="1"/>
          </p:nvSpPr>
          <p:spPr>
            <a:xfrm>
              <a:off x="6912263" y="2085631"/>
              <a:ext cx="0" cy="0"/>
            </a:xfrm>
            <a:prstGeom prst="rect">
              <a:avLst/>
            </a:prstGeom>
            <a:noFill/>
          </p:spPr>
          <p:txBody>
            <a:bodyPr wrap="none" rtlCol="0" anchor="ctr">
              <a:noAutofit/>
            </a:bodyPr>
            <a:lstStyle/>
            <a:p>
              <a:pPr algn="r"/>
              <a:r>
                <a:rPr lang="en-US" sz="4000" b="0" dirty="0">
                  <a:solidFill>
                    <a:srgbClr val="000000">
                      <a:alpha val="0"/>
                    </a:srgbClr>
                  </a:solidFill>
                </a:rPr>
                <a:t>&lt;P&gt;</a:t>
              </a:r>
            </a:p>
          </p:txBody>
        </p:sp>
        <p:sp>
          <p:nvSpPr>
            <p:cNvPr id="75" name="Timeslot">
              <a:extLst>
                <a:ext uri="{FF2B5EF4-FFF2-40B4-BE49-F238E27FC236}">
                  <a16:creationId xmlns:a16="http://schemas.microsoft.com/office/drawing/2014/main" id="{98FFC8B2-AAEA-4B46-BACD-C8587958201A}"/>
                </a:ext>
              </a:extLst>
            </p:cNvPr>
            <p:cNvSpPr txBox="1">
              <a:spLocks/>
            </p:cNvSpPr>
            <p:nvPr userDrawn="1"/>
          </p:nvSpPr>
          <p:spPr>
            <a:xfrm>
              <a:off x="6912263" y="2085631"/>
              <a:ext cx="0" cy="0"/>
            </a:xfrm>
            <a:prstGeom prst="rect">
              <a:avLst/>
            </a:prstGeom>
            <a:noFill/>
          </p:spPr>
          <p:txBody>
            <a:bodyPr wrap="none" rtlCol="0" anchor="ctr">
              <a:noAutofit/>
            </a:bodyPr>
            <a:lstStyle/>
            <a:p>
              <a:pPr algn="l"/>
              <a:r>
                <a:rPr lang="en-US" sz="4000" b="0" dirty="0">
                  <a:solidFill>
                    <a:srgbClr val="000000">
                      <a:alpha val="0"/>
                    </a:srgbClr>
                  </a:solidFill>
                </a:rPr>
                <a:t>&lt;TIMESLOT&gt;</a:t>
              </a:r>
            </a:p>
          </p:txBody>
        </p:sp>
        <p:sp>
          <p:nvSpPr>
            <p:cNvPr id="76" name="Responsible">
              <a:extLst>
                <a:ext uri="{FF2B5EF4-FFF2-40B4-BE49-F238E27FC236}">
                  <a16:creationId xmlns:a16="http://schemas.microsoft.com/office/drawing/2014/main" id="{0E8F7A35-E5F6-48B1-BC2B-4D8D2886AA71}"/>
                </a:ext>
              </a:extLst>
            </p:cNvPr>
            <p:cNvSpPr txBox="1">
              <a:spLocks/>
            </p:cNvSpPr>
            <p:nvPr userDrawn="1"/>
          </p:nvSpPr>
          <p:spPr>
            <a:xfrm>
              <a:off x="6912263" y="2085631"/>
              <a:ext cx="0" cy="0"/>
            </a:xfrm>
            <a:prstGeom prst="rect">
              <a:avLst/>
            </a:prstGeom>
            <a:noFill/>
          </p:spPr>
          <p:txBody>
            <a:bodyPr wrap="none" rtlCol="0" anchor="ctr">
              <a:noAutofit/>
            </a:bodyPr>
            <a:lstStyle/>
            <a:p>
              <a:pPr algn="l"/>
              <a:r>
                <a:rPr lang="en-US" sz="4000" b="0" dirty="0">
                  <a:solidFill>
                    <a:srgbClr val="000000">
                      <a:alpha val="0"/>
                    </a:srgbClr>
                  </a:solidFill>
                </a:rPr>
                <a:t>&lt;RESPONSIBLE&gt;</a:t>
              </a:r>
            </a:p>
          </p:txBody>
        </p:sp>
        <p:sp>
          <p:nvSpPr>
            <p:cNvPr id="77" name="Duration">
              <a:extLst>
                <a:ext uri="{FF2B5EF4-FFF2-40B4-BE49-F238E27FC236}">
                  <a16:creationId xmlns:a16="http://schemas.microsoft.com/office/drawing/2014/main" id="{D42D33A2-C40A-44B6-BE0C-4D7653C496BC}"/>
                </a:ext>
              </a:extLst>
            </p:cNvPr>
            <p:cNvSpPr txBox="1">
              <a:spLocks/>
            </p:cNvSpPr>
            <p:nvPr userDrawn="1"/>
          </p:nvSpPr>
          <p:spPr>
            <a:xfrm>
              <a:off x="6912263" y="2085631"/>
              <a:ext cx="0" cy="0"/>
            </a:xfrm>
            <a:prstGeom prst="rect">
              <a:avLst/>
            </a:prstGeom>
            <a:noFill/>
          </p:spPr>
          <p:txBody>
            <a:bodyPr wrap="none" rtlCol="0" anchor="ctr">
              <a:noAutofit/>
            </a:bodyPr>
            <a:lstStyle/>
            <a:p>
              <a:pPr algn="l"/>
              <a:r>
                <a:rPr lang="en-US" sz="4000" b="0" dirty="0">
                  <a:solidFill>
                    <a:srgbClr val="000000">
                      <a:alpha val="0"/>
                    </a:srgbClr>
                  </a:solidFill>
                </a:rPr>
                <a:t>&lt;DURATION&gt;</a:t>
              </a:r>
            </a:p>
          </p:txBody>
        </p:sp>
      </p:grpSp>
      <p:grpSp>
        <p:nvGrpSpPr>
          <p:cNvPr id="78" name="SP Agenda Subsection" hidden="1">
            <a:extLst>
              <a:ext uri="{FF2B5EF4-FFF2-40B4-BE49-F238E27FC236}">
                <a16:creationId xmlns:a16="http://schemas.microsoft.com/office/drawing/2014/main" id="{3CDEAECC-3C3D-40DC-8048-05157150AD6E}"/>
              </a:ext>
            </a:extLst>
          </p:cNvPr>
          <p:cNvGrpSpPr>
            <a:grpSpLocks/>
          </p:cNvGrpSpPr>
          <p:nvPr userDrawn="1"/>
        </p:nvGrpSpPr>
        <p:grpSpPr>
          <a:xfrm>
            <a:off x="561798" y="2566133"/>
            <a:ext cx="9499097" cy="369332"/>
            <a:chOff x="1685318" y="2085631"/>
            <a:chExt cx="5598384" cy="369332"/>
          </a:xfrm>
        </p:grpSpPr>
        <p:sp>
          <p:nvSpPr>
            <p:cNvPr id="79" name="Section Title">
              <a:extLst>
                <a:ext uri="{FF2B5EF4-FFF2-40B4-BE49-F238E27FC236}">
                  <a16:creationId xmlns:a16="http://schemas.microsoft.com/office/drawing/2014/main" id="{584D4FFB-892A-49C8-973F-893B258E19BF}"/>
                </a:ext>
              </a:extLst>
            </p:cNvPr>
            <p:cNvSpPr txBox="1">
              <a:spLocks/>
            </p:cNvSpPr>
            <p:nvPr userDrawn="1"/>
          </p:nvSpPr>
          <p:spPr>
            <a:xfrm>
              <a:off x="1685318" y="2085631"/>
              <a:ext cx="5598384" cy="369332"/>
            </a:xfrm>
            <a:prstGeom prst="rect">
              <a:avLst/>
            </a:prstGeom>
            <a:noFill/>
          </p:spPr>
          <p:txBody>
            <a:bodyPr wrap="square" rtlCol="0" anchor="ctr">
              <a:noAutofit/>
            </a:bodyPr>
            <a:lstStyle/>
            <a:p>
              <a:pPr defTabSz="9334267">
                <a:tabLst>
                  <a:tab pos="9512062" algn="l"/>
                </a:tabLst>
              </a:pPr>
              <a:r>
                <a:rPr lang="en-US" sz="4000" b="0" dirty="0">
                  <a:solidFill>
                    <a:schemeClr val="tx1"/>
                  </a:solidFill>
                </a:rPr>
                <a:t>&lt;TEXT&gt;</a:t>
              </a:r>
            </a:p>
          </p:txBody>
        </p:sp>
        <p:sp>
          <p:nvSpPr>
            <p:cNvPr id="80" name="Section Number">
              <a:extLst>
                <a:ext uri="{FF2B5EF4-FFF2-40B4-BE49-F238E27FC236}">
                  <a16:creationId xmlns:a16="http://schemas.microsoft.com/office/drawing/2014/main" id="{BB144044-4B4E-495D-8D8D-9D01BCCA9A24}"/>
                </a:ext>
              </a:extLst>
            </p:cNvPr>
            <p:cNvSpPr txBox="1">
              <a:spLocks/>
            </p:cNvSpPr>
            <p:nvPr userDrawn="1"/>
          </p:nvSpPr>
          <p:spPr>
            <a:xfrm>
              <a:off x="1797664" y="2085631"/>
              <a:ext cx="379556" cy="369332"/>
            </a:xfrm>
            <a:prstGeom prst="rect">
              <a:avLst/>
            </a:prstGeom>
            <a:noFill/>
          </p:spPr>
          <p:txBody>
            <a:bodyPr wrap="none" rtlCol="0" anchor="ctr">
              <a:noAutofit/>
            </a:bodyPr>
            <a:lstStyle/>
            <a:p>
              <a:pPr algn="ctr"/>
              <a:r>
                <a:rPr lang="en-US" sz="4000" b="0" dirty="0">
                  <a:solidFill>
                    <a:srgbClr val="000000">
                      <a:alpha val="0"/>
                    </a:srgbClr>
                  </a:solidFill>
                </a:rPr>
                <a:t>&lt;N&gt;</a:t>
              </a:r>
            </a:p>
          </p:txBody>
        </p:sp>
        <p:sp>
          <p:nvSpPr>
            <p:cNvPr id="81" name="Slide Number">
              <a:extLst>
                <a:ext uri="{FF2B5EF4-FFF2-40B4-BE49-F238E27FC236}">
                  <a16:creationId xmlns:a16="http://schemas.microsoft.com/office/drawing/2014/main" id="{72849E41-8C22-4F28-A058-02BC25DF49BB}"/>
                </a:ext>
              </a:extLst>
            </p:cNvPr>
            <p:cNvSpPr txBox="1">
              <a:spLocks/>
            </p:cNvSpPr>
            <p:nvPr userDrawn="1"/>
          </p:nvSpPr>
          <p:spPr>
            <a:xfrm>
              <a:off x="6912263" y="2086339"/>
              <a:ext cx="0" cy="0"/>
            </a:xfrm>
            <a:prstGeom prst="rect">
              <a:avLst/>
            </a:prstGeom>
            <a:noFill/>
          </p:spPr>
          <p:txBody>
            <a:bodyPr wrap="none" rtlCol="0" anchor="ctr">
              <a:noAutofit/>
            </a:bodyPr>
            <a:lstStyle/>
            <a:p>
              <a:pPr algn="r"/>
              <a:r>
                <a:rPr lang="en-US" sz="4000" b="0" dirty="0">
                  <a:solidFill>
                    <a:srgbClr val="000000">
                      <a:alpha val="0"/>
                    </a:srgbClr>
                  </a:solidFill>
                </a:rPr>
                <a:t>&lt;P&gt;</a:t>
              </a:r>
            </a:p>
          </p:txBody>
        </p:sp>
        <p:sp>
          <p:nvSpPr>
            <p:cNvPr id="82" name="Timeslot">
              <a:extLst>
                <a:ext uri="{FF2B5EF4-FFF2-40B4-BE49-F238E27FC236}">
                  <a16:creationId xmlns:a16="http://schemas.microsoft.com/office/drawing/2014/main" id="{CA1BEB0B-B88B-4782-BF66-3BC90122CA1F}"/>
                </a:ext>
              </a:extLst>
            </p:cNvPr>
            <p:cNvSpPr txBox="1">
              <a:spLocks/>
            </p:cNvSpPr>
            <p:nvPr userDrawn="1"/>
          </p:nvSpPr>
          <p:spPr>
            <a:xfrm>
              <a:off x="6912263" y="2086339"/>
              <a:ext cx="0" cy="0"/>
            </a:xfrm>
            <a:prstGeom prst="rect">
              <a:avLst/>
            </a:prstGeom>
            <a:noFill/>
          </p:spPr>
          <p:txBody>
            <a:bodyPr wrap="none" rtlCol="0" anchor="ctr">
              <a:noAutofit/>
            </a:bodyPr>
            <a:lstStyle/>
            <a:p>
              <a:pPr algn="l"/>
              <a:r>
                <a:rPr lang="en-US" sz="4000" b="0" dirty="0">
                  <a:solidFill>
                    <a:srgbClr val="000000">
                      <a:alpha val="0"/>
                    </a:srgbClr>
                  </a:solidFill>
                </a:rPr>
                <a:t>&lt;TIMESLOT&gt;</a:t>
              </a:r>
            </a:p>
          </p:txBody>
        </p:sp>
        <p:sp>
          <p:nvSpPr>
            <p:cNvPr id="83" name="Responsible">
              <a:extLst>
                <a:ext uri="{FF2B5EF4-FFF2-40B4-BE49-F238E27FC236}">
                  <a16:creationId xmlns:a16="http://schemas.microsoft.com/office/drawing/2014/main" id="{2488CE60-C0C7-4375-8E28-316DE55D3DE1}"/>
                </a:ext>
              </a:extLst>
            </p:cNvPr>
            <p:cNvSpPr txBox="1">
              <a:spLocks/>
            </p:cNvSpPr>
            <p:nvPr userDrawn="1"/>
          </p:nvSpPr>
          <p:spPr>
            <a:xfrm>
              <a:off x="6912263" y="2086339"/>
              <a:ext cx="0" cy="0"/>
            </a:xfrm>
            <a:prstGeom prst="rect">
              <a:avLst/>
            </a:prstGeom>
            <a:noFill/>
          </p:spPr>
          <p:txBody>
            <a:bodyPr wrap="none" rtlCol="0" anchor="ctr">
              <a:noAutofit/>
            </a:bodyPr>
            <a:lstStyle/>
            <a:p>
              <a:pPr algn="l"/>
              <a:r>
                <a:rPr lang="en-US" sz="4000" b="0" dirty="0">
                  <a:solidFill>
                    <a:srgbClr val="000000">
                      <a:alpha val="0"/>
                    </a:srgbClr>
                  </a:solidFill>
                </a:rPr>
                <a:t>&lt;RESPONSIBLE&gt;</a:t>
              </a:r>
            </a:p>
          </p:txBody>
        </p:sp>
        <p:sp>
          <p:nvSpPr>
            <p:cNvPr id="84" name="Duration">
              <a:extLst>
                <a:ext uri="{FF2B5EF4-FFF2-40B4-BE49-F238E27FC236}">
                  <a16:creationId xmlns:a16="http://schemas.microsoft.com/office/drawing/2014/main" id="{FDCF7982-797D-46DB-BA8C-F96B93FBBFAF}"/>
                </a:ext>
              </a:extLst>
            </p:cNvPr>
            <p:cNvSpPr txBox="1">
              <a:spLocks/>
            </p:cNvSpPr>
            <p:nvPr userDrawn="1"/>
          </p:nvSpPr>
          <p:spPr>
            <a:xfrm>
              <a:off x="6912263" y="2086339"/>
              <a:ext cx="0" cy="0"/>
            </a:xfrm>
            <a:prstGeom prst="rect">
              <a:avLst/>
            </a:prstGeom>
            <a:noFill/>
          </p:spPr>
          <p:txBody>
            <a:bodyPr wrap="none" rtlCol="0" anchor="ctr">
              <a:noAutofit/>
            </a:bodyPr>
            <a:lstStyle/>
            <a:p>
              <a:pPr algn="l"/>
              <a:r>
                <a:rPr lang="en-US" sz="4000" b="0" dirty="0">
                  <a:solidFill>
                    <a:srgbClr val="000000">
                      <a:alpha val="0"/>
                    </a:srgbClr>
                  </a:solidFill>
                </a:rPr>
                <a:t>&lt;DURATION&gt;</a:t>
              </a:r>
            </a:p>
          </p:txBody>
        </p:sp>
      </p:grpSp>
    </p:spTree>
    <p:extLst>
      <p:ext uri="{BB962C8B-B14F-4D97-AF65-F5344CB8AC3E}">
        <p14:creationId xmlns:p14="http://schemas.microsoft.com/office/powerpoint/2010/main" val="3404361246"/>
      </p:ext>
    </p:extLst>
  </p:cSld>
  <p:clrMapOvr>
    <a:masterClrMapping/>
  </p:clrMapOvr>
  <p:extLst>
    <p:ext uri="{DCECCB84-F9BA-43D5-87BE-67443E8EF086}">
      <p15:sldGuideLst xmlns:p15="http://schemas.microsoft.com/office/powerpoint/2012/main">
        <p15:guide id="1" orient="horz" pos="2160">
          <p15:clr>
            <a:srgbClr val="FBAE40"/>
          </p15:clr>
        </p15:guide>
        <p15:guide id="2" pos="1164">
          <p15:clr>
            <a:srgbClr val="FBAE40"/>
          </p15:clr>
        </p15:guide>
      </p15:sldGuideLst>
    </p:ext>
  </p:extLst>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8520080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62410B8-7C3D-484E-9302-3E6968656FA1}"/>
              </a:ext>
            </a:extLst>
          </p:cNvPr>
          <p:cNvSpPr>
            <a:spLocks noGrp="1"/>
          </p:cNvSpPr>
          <p:nvPr>
            <p:ph type="title" hasCustomPrompt="1"/>
          </p:nvPr>
        </p:nvSpPr>
        <p:spPr/>
        <p:txBody>
          <a:bodyPr/>
          <a:lstStyle>
            <a:lvl1pPr>
              <a:defRPr/>
            </a:lvl1pPr>
          </a:lstStyle>
          <a:p>
            <a:r>
              <a:rPr lang="en-GB" dirty="0"/>
              <a:t>Slide title</a:t>
            </a:r>
          </a:p>
        </p:txBody>
      </p:sp>
      <p:sp>
        <p:nvSpPr>
          <p:cNvPr id="10" name="Subtitle 2">
            <a:extLst>
              <a:ext uri="{FF2B5EF4-FFF2-40B4-BE49-F238E27FC236}">
                <a16:creationId xmlns:a16="http://schemas.microsoft.com/office/drawing/2014/main" id="{CA740BB2-3E05-438D-A466-10499F9D16BA}"/>
              </a:ext>
            </a:extLst>
          </p:cNvPr>
          <p:cNvSpPr>
            <a:spLocks noGrp="1"/>
          </p:cNvSpPr>
          <p:nvPr>
            <p:ph type="subTitle" idx="1" hasCustomPrompt="1"/>
          </p:nvPr>
        </p:nvSpPr>
        <p:spPr>
          <a:xfrm>
            <a:off x="658814" y="1306800"/>
            <a:ext cx="5322885" cy="246221"/>
          </a:xfrm>
        </p:spPr>
        <p:txBody>
          <a:bodyPr lIns="0" tIns="0" rIns="0" bIns="0">
            <a:noAutofit/>
          </a:bodyPr>
          <a:lstStyle>
            <a:lvl1pPr marL="0" indent="0" algn="l">
              <a:buNone/>
              <a:defRPr lang="en-GB" sz="1600" b="1" kern="1200" dirty="0">
                <a:solidFill>
                  <a:schemeClr val="accent1"/>
                </a:solidFill>
                <a:latin typeface="Arial" panose="020B0604020202020204" pitchFamily="34" charset="0"/>
                <a:ea typeface="+mn-ea"/>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100000"/>
              </a:lnSpc>
              <a:spcBef>
                <a:spcPts val="1000"/>
              </a:spcBef>
              <a:buFontTx/>
              <a:buNone/>
            </a:pPr>
            <a:r>
              <a:rPr lang="en-GB" dirty="0"/>
              <a:t>Optional heading</a:t>
            </a:r>
          </a:p>
        </p:txBody>
      </p:sp>
      <p:sp>
        <p:nvSpPr>
          <p:cNvPr id="12" name="Footer Placeholder 11">
            <a:extLst>
              <a:ext uri="{FF2B5EF4-FFF2-40B4-BE49-F238E27FC236}">
                <a16:creationId xmlns:a16="http://schemas.microsoft.com/office/drawing/2014/main" id="{D5135014-C08C-4A66-8213-6117EBA0216C}"/>
              </a:ext>
            </a:extLst>
          </p:cNvPr>
          <p:cNvSpPr>
            <a:spLocks noGrp="1"/>
          </p:cNvSpPr>
          <p:nvPr>
            <p:ph type="ftr" sz="quarter" idx="14"/>
          </p:nvPr>
        </p:nvSpPr>
        <p:spPr/>
        <p:txBody>
          <a:bodyPr/>
          <a:lstStyle/>
          <a:p>
            <a:endParaRPr lang="en-GB" dirty="0"/>
          </a:p>
        </p:txBody>
      </p:sp>
      <p:sp>
        <p:nvSpPr>
          <p:cNvPr id="14" name="Slide Number Placeholder 13">
            <a:extLst>
              <a:ext uri="{FF2B5EF4-FFF2-40B4-BE49-F238E27FC236}">
                <a16:creationId xmlns:a16="http://schemas.microsoft.com/office/drawing/2014/main" id="{BC2BD3C9-7B98-4F8C-8059-46844677E92A}"/>
              </a:ext>
            </a:extLst>
          </p:cNvPr>
          <p:cNvSpPr>
            <a:spLocks noGrp="1"/>
          </p:cNvSpPr>
          <p:nvPr>
            <p:ph type="sldNum" sz="quarter" idx="15"/>
          </p:nvPr>
        </p:nvSpPr>
        <p:spPr/>
        <p:txBody>
          <a:bodyPr/>
          <a:lstStyle/>
          <a:p>
            <a:fld id="{1BE232AB-0B06-425F-9ADD-32A9A3D01189}" type="slidenum">
              <a:rPr lang="en-GB" smtClean="0"/>
              <a:pPr/>
              <a:t>‹#›</a:t>
            </a:fld>
            <a:endParaRPr lang="en-GB" dirty="0"/>
          </a:p>
        </p:txBody>
      </p:sp>
      <p:sp>
        <p:nvSpPr>
          <p:cNvPr id="7" name="Text Placeholder 5">
            <a:extLst>
              <a:ext uri="{FF2B5EF4-FFF2-40B4-BE49-F238E27FC236}">
                <a16:creationId xmlns:a16="http://schemas.microsoft.com/office/drawing/2014/main" id="{94288418-885E-4C4C-9679-4E525D7DF722}"/>
              </a:ext>
            </a:extLst>
          </p:cNvPr>
          <p:cNvSpPr>
            <a:spLocks noGrp="1"/>
          </p:cNvSpPr>
          <p:nvPr>
            <p:ph type="body" sz="quarter" idx="10" hasCustomPrompt="1"/>
          </p:nvPr>
        </p:nvSpPr>
        <p:spPr>
          <a:xfrm>
            <a:off x="658813" y="1811337"/>
            <a:ext cx="10874375" cy="4354513"/>
          </a:xfrm>
        </p:spPr>
        <p:txBody>
          <a:bodyPr>
            <a:noAutofit/>
          </a:bodyPr>
          <a:lstStyle>
            <a:lvl1pPr marL="0" indent="0" eaLnBrk="1" hangingPunct="1">
              <a:lnSpc>
                <a:spcPts val="3200"/>
              </a:lnSpc>
              <a:spcAft>
                <a:spcPts val="600"/>
              </a:spcAft>
              <a:buFont typeface="Arial" panose="020B0604020202020204" pitchFamily="34" charset="0"/>
              <a:buNone/>
              <a:defRPr/>
            </a:lvl1pPr>
            <a:lvl2pPr marL="0" indent="0">
              <a:lnSpc>
                <a:spcPts val="3200"/>
              </a:lnSpc>
              <a:spcAft>
                <a:spcPts val="1200"/>
              </a:spcAft>
              <a:buFont typeface="Arial" panose="020B0604020202020204" pitchFamily="34" charset="0"/>
              <a:buChar char="​"/>
              <a:defRPr sz="2800">
                <a:solidFill>
                  <a:schemeClr val="accent1"/>
                </a:solidFill>
              </a:defRPr>
            </a:lvl2pPr>
            <a:lvl3pPr marL="0" indent="0">
              <a:lnSpc>
                <a:spcPts val="3200"/>
              </a:lnSpc>
              <a:spcAft>
                <a:spcPts val="1200"/>
              </a:spcAft>
              <a:buFont typeface="Arial" panose="020B0604020202020204" pitchFamily="34" charset="0"/>
              <a:buChar char="​"/>
              <a:defRPr sz="2800"/>
            </a:lvl3pPr>
            <a:lvl4pPr marL="0" indent="0">
              <a:lnSpc>
                <a:spcPts val="3200"/>
              </a:lnSpc>
              <a:spcAft>
                <a:spcPts val="1200"/>
              </a:spcAft>
              <a:buFont typeface="Arial" panose="020B0604020202020204" pitchFamily="34" charset="0"/>
              <a:buChar char="​"/>
              <a:defRPr sz="2800" b="0">
                <a:solidFill>
                  <a:schemeClr val="accent1"/>
                </a:solidFill>
                <a:latin typeface="+mn-lt"/>
              </a:defRPr>
            </a:lvl4pPr>
            <a:lvl5pPr>
              <a:lnSpc>
                <a:spcPts val="3200"/>
              </a:lnSpc>
              <a:spcAft>
                <a:spcPts val="1200"/>
              </a:spcAft>
              <a:buNone/>
              <a:defRPr sz="2800" b="0">
                <a:solidFill>
                  <a:schemeClr val="tx1"/>
                </a:solidFill>
                <a:latin typeface="+mn-lt"/>
              </a:defRPr>
            </a:lvl5pPr>
            <a:lvl6pPr>
              <a:lnSpc>
                <a:spcPts val="3200"/>
              </a:lnSpc>
              <a:spcAft>
                <a:spcPts val="1200"/>
              </a:spcAft>
              <a:defRPr lang="en-GB" sz="2800" b="0" kern="1200" dirty="0" smtClean="0">
                <a:solidFill>
                  <a:schemeClr val="accent1"/>
                </a:solidFill>
                <a:latin typeface="+mn-lt"/>
                <a:ea typeface="+mn-ea"/>
                <a:cs typeface="+mn-cs"/>
              </a:defRPr>
            </a:lvl6pPr>
            <a:lvl7pPr>
              <a:lnSpc>
                <a:spcPts val="3200"/>
              </a:lnSpc>
              <a:spcAft>
                <a:spcPts val="1200"/>
              </a:spcAft>
              <a:defRPr lang="en-GB" sz="2800" b="0" kern="1200" dirty="0" smtClean="0">
                <a:solidFill>
                  <a:schemeClr val="tx1"/>
                </a:solidFill>
                <a:latin typeface="+mn-lt"/>
                <a:ea typeface="+mn-ea"/>
                <a:cs typeface="+mn-cs"/>
              </a:defRPr>
            </a:lvl7pPr>
            <a:lvl8pPr>
              <a:lnSpc>
                <a:spcPts val="3200"/>
              </a:lnSpc>
              <a:spcAft>
                <a:spcPts val="1200"/>
              </a:spcAft>
              <a:buNone/>
              <a:defRPr lang="en-GB" sz="2800" b="0" kern="1200" dirty="0" smtClean="0">
                <a:solidFill>
                  <a:schemeClr val="tx2"/>
                </a:solidFill>
                <a:latin typeface="+mn-lt"/>
                <a:ea typeface="+mn-ea"/>
                <a:cs typeface="+mn-cs"/>
              </a:defRPr>
            </a:lvl8pPr>
            <a:lvl9pPr>
              <a:lnSpc>
                <a:spcPts val="3200"/>
              </a:lnSpc>
              <a:spcAft>
                <a:spcPts val="1200"/>
              </a:spcAft>
              <a:defRPr lang="en-GB" sz="2800" b="0" kern="1200" dirty="0" smtClean="0">
                <a:solidFill>
                  <a:schemeClr val="tx1"/>
                </a:solidFill>
                <a:latin typeface="+mn-lt"/>
                <a:ea typeface="+mn-ea"/>
                <a:cs typeface="+mn-cs"/>
              </a:defRPr>
            </a:lvl9pPr>
          </a:lstStyle>
          <a:p>
            <a:pPr eaLnBrk="1" hangingPunct="1">
              <a:spcAft>
                <a:spcPts val="600"/>
              </a:spcAft>
              <a:defRPr/>
            </a:pPr>
            <a:r>
              <a:rPr lang="en-GB" dirty="0"/>
              <a:t>Agenda item (</a:t>
            </a:r>
            <a:r>
              <a:rPr lang="en-GB" sz="2800" b="0" noProof="1">
                <a:solidFill>
                  <a:schemeClr val="tx1"/>
                </a:solidFill>
                <a:latin typeface="+mn-lt"/>
                <a:cs typeface="Arial" panose="020B0604020202020204" pitchFamily="34" charset="0"/>
              </a:rPr>
              <a:t>Click </a:t>
            </a:r>
            <a:r>
              <a:rPr lang="en-GB" sz="2800" b="1" noProof="1">
                <a:solidFill>
                  <a:schemeClr val="tx1"/>
                </a:solidFill>
                <a:latin typeface="+mn-lt"/>
                <a:cs typeface="Arial" panose="020B0604020202020204" pitchFamily="34" charset="0"/>
              </a:rPr>
              <a:t>Styles Pane </a:t>
            </a:r>
            <a:r>
              <a:rPr lang="en-GB" sz="2800" b="0" noProof="1">
                <a:solidFill>
                  <a:schemeClr val="tx1"/>
                </a:solidFill>
                <a:latin typeface="+mn-lt"/>
                <a:cs typeface="Arial" panose="020B0604020202020204" pitchFamily="34" charset="0"/>
              </a:rPr>
              <a:t>on Templafy ribbon to select up to </a:t>
            </a:r>
            <a:br>
              <a:rPr lang="en-GB" sz="2800" b="0" noProof="1">
                <a:solidFill>
                  <a:schemeClr val="tx1"/>
                </a:solidFill>
                <a:latin typeface="+mn-lt"/>
                <a:cs typeface="Arial" panose="020B0604020202020204" pitchFamily="34" charset="0"/>
              </a:rPr>
            </a:br>
            <a:r>
              <a:rPr lang="en-GB" sz="2800" b="0" noProof="1">
                <a:solidFill>
                  <a:schemeClr val="tx1"/>
                </a:solidFill>
                <a:latin typeface="+mn-lt"/>
                <a:cs typeface="Arial" panose="020B0604020202020204" pitchFamily="34" charset="0"/>
              </a:rPr>
              <a:t>9 different levels text or headings</a:t>
            </a:r>
            <a:r>
              <a:rPr lang="en-GB" dirty="0"/>
              <a:t>)</a:t>
            </a:r>
          </a:p>
          <a:p>
            <a:pPr lvl="1"/>
            <a:r>
              <a:rPr lang="en-GB" dirty="0"/>
              <a:t>Agenda item title</a:t>
            </a:r>
          </a:p>
          <a:p>
            <a:pPr lvl="2"/>
            <a:r>
              <a:rPr lang="en-GB" dirty="0"/>
              <a:t>Agenda item title</a:t>
            </a:r>
          </a:p>
          <a:p>
            <a:pPr lvl="3"/>
            <a:r>
              <a:rPr lang="en-GB" dirty="0"/>
              <a:t>Agenda item title</a:t>
            </a:r>
          </a:p>
          <a:p>
            <a:pPr lvl="4"/>
            <a:r>
              <a:rPr lang="en-GB" dirty="0"/>
              <a:t>Agenda item title</a:t>
            </a:r>
          </a:p>
          <a:p>
            <a:pPr lvl="5"/>
            <a:r>
              <a:rPr lang="en-GB" dirty="0"/>
              <a:t>Agenda item title</a:t>
            </a:r>
          </a:p>
          <a:p>
            <a:pPr lvl="6"/>
            <a:r>
              <a:rPr lang="en-GB" dirty="0"/>
              <a:t>Agenda item title</a:t>
            </a:r>
          </a:p>
        </p:txBody>
      </p:sp>
    </p:spTree>
    <p:extLst>
      <p:ext uri="{BB962C8B-B14F-4D97-AF65-F5344CB8AC3E}">
        <p14:creationId xmlns:p14="http://schemas.microsoft.com/office/powerpoint/2010/main" val="16774799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ivider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A26D2-19D7-4AB5-9542-4BA174D323AB}"/>
              </a:ext>
            </a:extLst>
          </p:cNvPr>
          <p:cNvSpPr>
            <a:spLocks noGrp="1"/>
          </p:cNvSpPr>
          <p:nvPr>
            <p:ph type="title" hasCustomPrompt="1"/>
          </p:nvPr>
        </p:nvSpPr>
        <p:spPr/>
        <p:txBody>
          <a:bodyPr/>
          <a:lstStyle>
            <a:lvl1pPr>
              <a:defRPr>
                <a:solidFill>
                  <a:schemeClr val="accent1"/>
                </a:solidFill>
              </a:defRPr>
            </a:lvl1pPr>
          </a:lstStyle>
          <a:p>
            <a:r>
              <a:rPr lang="en-GB" dirty="0"/>
              <a:t>Divider title</a:t>
            </a:r>
          </a:p>
        </p:txBody>
      </p:sp>
      <p:sp>
        <p:nvSpPr>
          <p:cNvPr id="5" name="Text Placeholder 12">
            <a:extLst>
              <a:ext uri="{FF2B5EF4-FFF2-40B4-BE49-F238E27FC236}">
                <a16:creationId xmlns:a16="http://schemas.microsoft.com/office/drawing/2014/main" id="{4DE4E882-A5E4-41BB-965A-3D0AE5DB5A78}"/>
              </a:ext>
            </a:extLst>
          </p:cNvPr>
          <p:cNvSpPr>
            <a:spLocks noGrp="1"/>
          </p:cNvSpPr>
          <p:nvPr>
            <p:ph type="body" sz="quarter" idx="11" hasCustomPrompt="1"/>
          </p:nvPr>
        </p:nvSpPr>
        <p:spPr>
          <a:xfrm>
            <a:off x="658812" y="1811338"/>
            <a:ext cx="9021763" cy="3464036"/>
          </a:xfrm>
          <a:prstGeom prst="rect">
            <a:avLst/>
          </a:prstGeom>
        </p:spPr>
        <p:txBody>
          <a:bodyPr lIns="0" tIns="0" rIns="0" bIns="0">
            <a:noAutofit/>
          </a:bodyPr>
          <a:lstStyle>
            <a:lvl1pPr marL="0" indent="0">
              <a:lnSpc>
                <a:spcPct val="100000"/>
              </a:lnSpc>
              <a:spcBef>
                <a:spcPts val="0"/>
              </a:spcBef>
              <a:buFontTx/>
              <a:buNone/>
              <a:defRPr sz="4000">
                <a:latin typeface="Times New Roman" panose="02020603050405020304" pitchFamily="18" charset="0"/>
                <a:cs typeface="Times New Roman" panose="02020603050405020304" pitchFamily="18" charset="0"/>
              </a:defRPr>
            </a:lvl1pPr>
          </a:lstStyle>
          <a:p>
            <a:pPr lvl="0"/>
            <a:r>
              <a:rPr lang="en-GB" dirty="0"/>
              <a:t>Optional 40pt value statement, 25 words</a:t>
            </a:r>
          </a:p>
        </p:txBody>
      </p:sp>
      <p:sp>
        <p:nvSpPr>
          <p:cNvPr id="3" name="Footer Placeholder 2">
            <a:extLst>
              <a:ext uri="{FF2B5EF4-FFF2-40B4-BE49-F238E27FC236}">
                <a16:creationId xmlns:a16="http://schemas.microsoft.com/office/drawing/2014/main" id="{D31E0B63-90EE-4F28-BF73-5D84708C7D2D}"/>
              </a:ext>
            </a:extLst>
          </p:cNvPr>
          <p:cNvSpPr>
            <a:spLocks noGrp="1"/>
          </p:cNvSpPr>
          <p:nvPr>
            <p:ph type="ftr" sz="quarter" idx="12"/>
          </p:nvPr>
        </p:nvSpPr>
        <p:spPr/>
        <p:txBody>
          <a:bodyPr/>
          <a:lstStyle/>
          <a:p>
            <a:endParaRPr lang="en-GB" dirty="0"/>
          </a:p>
        </p:txBody>
      </p:sp>
      <p:sp>
        <p:nvSpPr>
          <p:cNvPr id="4" name="Slide Number Placeholder 3">
            <a:extLst>
              <a:ext uri="{FF2B5EF4-FFF2-40B4-BE49-F238E27FC236}">
                <a16:creationId xmlns:a16="http://schemas.microsoft.com/office/drawing/2014/main" id="{0F1492E6-8E1C-4F22-B24D-FA8A639C2DA3}"/>
              </a:ext>
            </a:extLst>
          </p:cNvPr>
          <p:cNvSpPr>
            <a:spLocks noGrp="1"/>
          </p:cNvSpPr>
          <p:nvPr>
            <p:ph type="sldNum" sz="quarter" idx="13"/>
          </p:nvPr>
        </p:nvSpPr>
        <p:spPr/>
        <p:txBody>
          <a:bodyPr/>
          <a:lstStyle/>
          <a:p>
            <a:fld id="{1BE232AB-0B06-425F-9ADD-32A9A3D01189}" type="slidenum">
              <a:rPr lang="en-GB" smtClean="0"/>
              <a:pPr/>
              <a:t>‹#›</a:t>
            </a:fld>
            <a:endParaRPr lang="en-GB" dirty="0"/>
          </a:p>
        </p:txBody>
      </p:sp>
    </p:spTree>
    <p:extLst>
      <p:ext uri="{BB962C8B-B14F-4D97-AF65-F5344CB8AC3E}">
        <p14:creationId xmlns:p14="http://schemas.microsoft.com/office/powerpoint/2010/main" val="20017689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ver 2">
    <p:bg>
      <p:bgPr>
        <a:solidFill>
          <a:schemeClr val="accent1"/>
        </a:solidFill>
        <a:effectLst/>
      </p:bgPr>
    </p:bg>
    <p:spTree>
      <p:nvGrpSpPr>
        <p:cNvPr id="1" name=""/>
        <p:cNvGrpSpPr/>
        <p:nvPr/>
      </p:nvGrpSpPr>
      <p:grpSpPr>
        <a:xfrm>
          <a:off x="0" y="0"/>
          <a:ext cx="0" cy="0"/>
          <a:chOff x="0" y="0"/>
          <a:chExt cx="0" cy="0"/>
        </a:xfrm>
      </p:grpSpPr>
      <p:sp>
        <p:nvSpPr>
          <p:cNvPr id="8" name="Title 2">
            <a:extLst>
              <a:ext uri="{FF2B5EF4-FFF2-40B4-BE49-F238E27FC236}">
                <a16:creationId xmlns:a16="http://schemas.microsoft.com/office/drawing/2014/main" id="{3EB89C57-D4B3-4832-8C4A-C49A0DD9854E}"/>
              </a:ext>
            </a:extLst>
          </p:cNvPr>
          <p:cNvSpPr>
            <a:spLocks noGrp="1"/>
          </p:cNvSpPr>
          <p:nvPr>
            <p:ph type="title" hasCustomPrompt="1"/>
          </p:nvPr>
        </p:nvSpPr>
        <p:spPr>
          <a:xfrm>
            <a:off x="658811" y="2411999"/>
            <a:ext cx="9021764" cy="615553"/>
          </a:xfrm>
        </p:spPr>
        <p:txBody>
          <a:bodyPr/>
          <a:lstStyle>
            <a:lvl1pPr>
              <a:lnSpc>
                <a:spcPct val="100000"/>
              </a:lnSpc>
              <a:defRPr>
                <a:solidFill>
                  <a:schemeClr val="bg1"/>
                </a:solidFill>
              </a:defRPr>
            </a:lvl1pPr>
          </a:lstStyle>
          <a:p>
            <a:r>
              <a:rPr lang="en-GB" dirty="0"/>
              <a:t>Cover title</a:t>
            </a:r>
          </a:p>
        </p:txBody>
      </p:sp>
      <p:sp>
        <p:nvSpPr>
          <p:cNvPr id="11" name="Subtitle 2">
            <a:extLst>
              <a:ext uri="{FF2B5EF4-FFF2-40B4-BE49-F238E27FC236}">
                <a16:creationId xmlns:a16="http://schemas.microsoft.com/office/drawing/2014/main" id="{7579E5C3-FE22-4D7A-8484-F9024E0C37F4}"/>
              </a:ext>
            </a:extLst>
          </p:cNvPr>
          <p:cNvSpPr>
            <a:spLocks noGrp="1"/>
          </p:cNvSpPr>
          <p:nvPr>
            <p:ph type="subTitle" idx="1" hasCustomPrompt="1"/>
          </p:nvPr>
        </p:nvSpPr>
        <p:spPr>
          <a:xfrm>
            <a:off x="658814" y="3132000"/>
            <a:ext cx="9021762" cy="387798"/>
          </a:xfrm>
        </p:spPr>
        <p:txBody>
          <a:bodyPr lIns="0" tIns="0" rIns="0" bIns="0">
            <a:noAutofit/>
          </a:bodyPr>
          <a:lstStyle>
            <a:lvl1pPr marL="0" indent="0" algn="l">
              <a:buNone/>
              <a:defRPr lang="en-GB" sz="2800" kern="1200" dirty="0">
                <a:solidFill>
                  <a:schemeClr val="tx1"/>
                </a:solidFill>
                <a:latin typeface="Times New Roman" panose="02020603050405020304" pitchFamily="18" charset="0"/>
                <a:ea typeface="+mn-ea"/>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90000"/>
              </a:lnSpc>
              <a:spcBef>
                <a:spcPts val="1000"/>
              </a:spcBef>
              <a:buFontTx/>
              <a:buNone/>
            </a:pPr>
            <a:r>
              <a:rPr lang="en-GB" dirty="0"/>
              <a:t>Cover subtitle</a:t>
            </a:r>
          </a:p>
        </p:txBody>
      </p:sp>
      <p:sp>
        <p:nvSpPr>
          <p:cNvPr id="13" name="Text Placeholder 2">
            <a:extLst>
              <a:ext uri="{FF2B5EF4-FFF2-40B4-BE49-F238E27FC236}">
                <a16:creationId xmlns:a16="http://schemas.microsoft.com/office/drawing/2014/main" id="{60FC868B-7E5D-443B-9ED2-FC88F7DD5350}"/>
              </a:ext>
            </a:extLst>
          </p:cNvPr>
          <p:cNvSpPr>
            <a:spLocks noGrp="1"/>
          </p:cNvSpPr>
          <p:nvPr>
            <p:ph type="body" sz="quarter" idx="23" hasCustomPrompt="1"/>
          </p:nvPr>
        </p:nvSpPr>
        <p:spPr>
          <a:xfrm>
            <a:off x="658813" y="6026150"/>
            <a:ext cx="5329237" cy="174625"/>
          </a:xfrm>
          <a:prstGeom prst="rect">
            <a:avLst/>
          </a:prstGeom>
        </p:spPr>
        <p:txBody>
          <a:bodyPr lIns="0" tIns="0" rIns="0" bIns="0"/>
          <a:lstStyle>
            <a:lvl1pPr marL="0" indent="0">
              <a:buFontTx/>
              <a:buNone/>
              <a:defRPr sz="1200" b="1">
                <a:solidFill>
                  <a:schemeClr val="bg1"/>
                </a:solidFill>
                <a:latin typeface="Arial" panose="020B0604020202020204" pitchFamily="34" charset="0"/>
                <a:cs typeface="Arial" panose="020B0604020202020204" pitchFamily="34" charset="0"/>
              </a:defRPr>
            </a:lvl1pPr>
            <a:lvl2pPr marL="252000" indent="0">
              <a:buFontTx/>
              <a:buNone/>
              <a:defRPr/>
            </a:lvl2pPr>
            <a:lvl3pPr marL="914400" indent="0">
              <a:buFontTx/>
              <a:buNone/>
              <a:defRPr/>
            </a:lvl3pPr>
            <a:lvl4pPr marL="1371600" indent="0">
              <a:buFontTx/>
              <a:buNone/>
              <a:defRPr/>
            </a:lvl4pPr>
            <a:lvl5pPr marL="1828800" indent="0">
              <a:buFontTx/>
              <a:buNone/>
              <a:defRPr/>
            </a:lvl5pPr>
          </a:lstStyle>
          <a:p>
            <a:pPr lvl="0"/>
            <a:r>
              <a:rPr lang="en-GB" dirty="0"/>
              <a:t>Firstname </a:t>
            </a:r>
            <a:r>
              <a:rPr lang="en-GB" dirty="0" err="1"/>
              <a:t>Lastname</a:t>
            </a:r>
            <a:endParaRPr lang="en-GB" dirty="0"/>
          </a:p>
        </p:txBody>
      </p:sp>
      <p:sp>
        <p:nvSpPr>
          <p:cNvPr id="15" name="Text Placeholder 4">
            <a:extLst>
              <a:ext uri="{FF2B5EF4-FFF2-40B4-BE49-F238E27FC236}">
                <a16:creationId xmlns:a16="http://schemas.microsoft.com/office/drawing/2014/main" id="{F19A9DBE-AE7B-42AE-9DD1-81353F9A1FC2}"/>
              </a:ext>
            </a:extLst>
          </p:cNvPr>
          <p:cNvSpPr>
            <a:spLocks noGrp="1"/>
          </p:cNvSpPr>
          <p:nvPr>
            <p:ph type="body" sz="quarter" idx="24" hasCustomPrompt="1"/>
          </p:nvPr>
        </p:nvSpPr>
        <p:spPr>
          <a:xfrm>
            <a:off x="658813" y="6268670"/>
            <a:ext cx="5319712" cy="174624"/>
          </a:xfrm>
        </p:spPr>
        <p:txBody>
          <a:bodyPr>
            <a:noAutofit/>
          </a:bodyPr>
          <a:lstStyle>
            <a:lvl1pPr marL="0" indent="0">
              <a:buNone/>
              <a:defRPr sz="1200">
                <a:solidFill>
                  <a:schemeClr val="bg1"/>
                </a:solidFill>
              </a:defRPr>
            </a:lvl1pPr>
          </a:lstStyle>
          <a:p>
            <a:pPr lvl="0"/>
            <a:r>
              <a:rPr lang="en-GB" dirty="0"/>
              <a:t>DDDD MMMM</a:t>
            </a:r>
          </a:p>
        </p:txBody>
      </p:sp>
      <p:pic>
        <p:nvPicPr>
          <p:cNvPr id="12" name="Graphic 11">
            <a:extLst>
              <a:ext uri="{FF2B5EF4-FFF2-40B4-BE49-F238E27FC236}">
                <a16:creationId xmlns:a16="http://schemas.microsoft.com/office/drawing/2014/main" id="{01728DCD-B717-4980-BBFD-CB5EAE0B2B92}"/>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378067" y="357164"/>
            <a:ext cx="1156709" cy="306413"/>
          </a:xfrm>
          <a:prstGeom prst="rect">
            <a:avLst/>
          </a:prstGeom>
        </p:spPr>
      </p:pic>
    </p:spTree>
    <p:extLst>
      <p:ext uri="{BB962C8B-B14F-4D97-AF65-F5344CB8AC3E}">
        <p14:creationId xmlns:p14="http://schemas.microsoft.com/office/powerpoint/2010/main" val="2166238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ver 3">
    <p:spTree>
      <p:nvGrpSpPr>
        <p:cNvPr id="1" name=""/>
        <p:cNvGrpSpPr/>
        <p:nvPr/>
      </p:nvGrpSpPr>
      <p:grpSpPr>
        <a:xfrm>
          <a:off x="0" y="0"/>
          <a:ext cx="0" cy="0"/>
          <a:chOff x="0" y="0"/>
          <a:chExt cx="0" cy="0"/>
        </a:xfrm>
      </p:grpSpPr>
      <p:sp>
        <p:nvSpPr>
          <p:cNvPr id="13" name="Picture Placeholder 2">
            <a:extLst>
              <a:ext uri="{FF2B5EF4-FFF2-40B4-BE49-F238E27FC236}">
                <a16:creationId xmlns:a16="http://schemas.microsoft.com/office/drawing/2014/main" id="{19B8F3E6-0C4D-46FE-AAF5-B2E9E31AD948}"/>
              </a:ext>
            </a:extLst>
          </p:cNvPr>
          <p:cNvSpPr>
            <a:spLocks noGrp="1"/>
          </p:cNvSpPr>
          <p:nvPr>
            <p:ph type="pic" sz="quarter" idx="21" hasCustomPrompt="1"/>
          </p:nvPr>
        </p:nvSpPr>
        <p:spPr>
          <a:xfrm>
            <a:off x="0" y="0"/>
            <a:ext cx="5978525" cy="6858000"/>
          </a:xfrm>
          <a:prstGeom prst="rect">
            <a:avLst/>
          </a:prstGeom>
          <a:solidFill>
            <a:schemeClr val="bg1">
              <a:lumMod val="95000"/>
            </a:schemeClr>
          </a:solidFill>
        </p:spPr>
        <p:txBody>
          <a:bodyPr tIns="504000" anchor="ctr">
            <a:normAutofit/>
          </a:bodyPr>
          <a:lstStyle>
            <a:lvl1pPr marL="0" indent="0" algn="ctr">
              <a:lnSpc>
                <a:spcPct val="80000"/>
              </a:lnSpc>
              <a:spcAft>
                <a:spcPts val="0"/>
              </a:spcAft>
              <a:buFontTx/>
              <a:buNone/>
              <a:defRPr sz="1800"/>
            </a:lvl1pPr>
          </a:lstStyle>
          <a:p>
            <a:r>
              <a:rPr lang="en-GB" dirty="0"/>
              <a:t>Click here and insert </a:t>
            </a:r>
            <a:br>
              <a:rPr lang="en-GB" dirty="0"/>
            </a:br>
            <a:r>
              <a:rPr lang="en-GB" dirty="0"/>
              <a:t>image from Templafy</a:t>
            </a:r>
            <a:br>
              <a:rPr lang="en-GB" dirty="0"/>
            </a:br>
            <a:r>
              <a:rPr lang="en-GB" dirty="0"/>
              <a:t>or</a:t>
            </a:r>
            <a:br>
              <a:rPr lang="en-GB" dirty="0"/>
            </a:br>
            <a:r>
              <a:rPr lang="en-GB" dirty="0"/>
              <a:t>insert via ImageTools if </a:t>
            </a:r>
            <a:br>
              <a:rPr lang="en-GB" dirty="0"/>
            </a:br>
            <a:r>
              <a:rPr lang="en-GB" dirty="0"/>
              <a:t>image is not from Templafy</a:t>
            </a:r>
          </a:p>
        </p:txBody>
      </p:sp>
      <p:sp>
        <p:nvSpPr>
          <p:cNvPr id="11" name="Title 2">
            <a:extLst>
              <a:ext uri="{FF2B5EF4-FFF2-40B4-BE49-F238E27FC236}">
                <a16:creationId xmlns:a16="http://schemas.microsoft.com/office/drawing/2014/main" id="{B80DFF50-DB1D-448C-A6A7-F7D4CA2CCDAC}"/>
              </a:ext>
            </a:extLst>
          </p:cNvPr>
          <p:cNvSpPr>
            <a:spLocks noGrp="1"/>
          </p:cNvSpPr>
          <p:nvPr>
            <p:ph type="title" hasCustomPrompt="1"/>
          </p:nvPr>
        </p:nvSpPr>
        <p:spPr>
          <a:xfrm>
            <a:off x="6396450" y="2411999"/>
            <a:ext cx="5136738" cy="615553"/>
          </a:xfrm>
        </p:spPr>
        <p:txBody>
          <a:bodyPr anchor="b" anchorCtr="0"/>
          <a:lstStyle>
            <a:lvl1pPr>
              <a:lnSpc>
                <a:spcPct val="100000"/>
              </a:lnSpc>
              <a:defRPr/>
            </a:lvl1pPr>
          </a:lstStyle>
          <a:p>
            <a:r>
              <a:rPr lang="en-GB" dirty="0"/>
              <a:t>Cover title</a:t>
            </a:r>
          </a:p>
        </p:txBody>
      </p:sp>
      <p:sp>
        <p:nvSpPr>
          <p:cNvPr id="12" name="Subtitle 2">
            <a:extLst>
              <a:ext uri="{FF2B5EF4-FFF2-40B4-BE49-F238E27FC236}">
                <a16:creationId xmlns:a16="http://schemas.microsoft.com/office/drawing/2014/main" id="{E1109BE2-2796-4569-B0E4-9C84074DFEF5}"/>
              </a:ext>
            </a:extLst>
          </p:cNvPr>
          <p:cNvSpPr>
            <a:spLocks noGrp="1"/>
          </p:cNvSpPr>
          <p:nvPr>
            <p:ph type="subTitle" idx="1" hasCustomPrompt="1"/>
          </p:nvPr>
        </p:nvSpPr>
        <p:spPr>
          <a:xfrm>
            <a:off x="6396450" y="3132000"/>
            <a:ext cx="5136737" cy="387798"/>
          </a:xfrm>
        </p:spPr>
        <p:txBody>
          <a:bodyPr lIns="0" tIns="0" rIns="0" bIns="0">
            <a:noAutofit/>
          </a:bodyPr>
          <a:lstStyle>
            <a:lvl1pPr marL="0" indent="0" algn="l">
              <a:buNone/>
              <a:defRPr lang="en-GB" sz="2800" kern="1200" dirty="0">
                <a:solidFill>
                  <a:schemeClr val="accent1"/>
                </a:solidFill>
                <a:latin typeface="Times New Roman" panose="02020603050405020304" pitchFamily="18" charset="0"/>
                <a:ea typeface="+mn-ea"/>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90000"/>
              </a:lnSpc>
              <a:spcBef>
                <a:spcPts val="1000"/>
              </a:spcBef>
              <a:buFontTx/>
              <a:buNone/>
            </a:pPr>
            <a:r>
              <a:rPr lang="en-GB" dirty="0"/>
              <a:t>Cover subtitle</a:t>
            </a:r>
          </a:p>
        </p:txBody>
      </p:sp>
      <p:sp>
        <p:nvSpPr>
          <p:cNvPr id="14" name="Text Placeholder 2">
            <a:extLst>
              <a:ext uri="{FF2B5EF4-FFF2-40B4-BE49-F238E27FC236}">
                <a16:creationId xmlns:a16="http://schemas.microsoft.com/office/drawing/2014/main" id="{034C79B3-D5C2-4EBE-BC85-0B851E8755EF}"/>
              </a:ext>
            </a:extLst>
          </p:cNvPr>
          <p:cNvSpPr>
            <a:spLocks noGrp="1"/>
          </p:cNvSpPr>
          <p:nvPr>
            <p:ph type="body" sz="quarter" idx="25" hasCustomPrompt="1"/>
          </p:nvPr>
        </p:nvSpPr>
        <p:spPr>
          <a:xfrm>
            <a:off x="6396450" y="6026150"/>
            <a:ext cx="5136736" cy="174625"/>
          </a:xfrm>
          <a:prstGeom prst="rect">
            <a:avLst/>
          </a:prstGeom>
        </p:spPr>
        <p:txBody>
          <a:bodyPr lIns="0" tIns="0" rIns="0" bIns="0"/>
          <a:lstStyle>
            <a:lvl1pPr marL="0" indent="0">
              <a:buFontTx/>
              <a:buNone/>
              <a:defRPr sz="1200" b="1">
                <a:solidFill>
                  <a:schemeClr val="accent1"/>
                </a:solidFill>
                <a:latin typeface="Arial" panose="020B0604020202020204" pitchFamily="34" charset="0"/>
                <a:cs typeface="Arial" panose="020B0604020202020204" pitchFamily="34" charset="0"/>
              </a:defRPr>
            </a:lvl1pPr>
            <a:lvl2pPr marL="252000" indent="0">
              <a:buFontTx/>
              <a:buNone/>
              <a:defRPr/>
            </a:lvl2pPr>
            <a:lvl3pPr marL="914400" indent="0">
              <a:buFontTx/>
              <a:buNone/>
              <a:defRPr/>
            </a:lvl3pPr>
            <a:lvl4pPr marL="1371600" indent="0">
              <a:buFontTx/>
              <a:buNone/>
              <a:defRPr/>
            </a:lvl4pPr>
            <a:lvl5pPr marL="1828800" indent="0">
              <a:buFontTx/>
              <a:buNone/>
              <a:defRPr/>
            </a:lvl5pPr>
          </a:lstStyle>
          <a:p>
            <a:pPr lvl="0"/>
            <a:r>
              <a:rPr lang="en-GB" dirty="0" err="1"/>
              <a:t>Firstname</a:t>
            </a:r>
            <a:r>
              <a:rPr lang="en-GB" dirty="0"/>
              <a:t> </a:t>
            </a:r>
            <a:r>
              <a:rPr lang="en-GB" dirty="0" err="1"/>
              <a:t>Lastname</a:t>
            </a:r>
            <a:endParaRPr lang="en-GB" dirty="0"/>
          </a:p>
        </p:txBody>
      </p:sp>
      <p:sp>
        <p:nvSpPr>
          <p:cNvPr id="15" name="Text Placeholder 4">
            <a:extLst>
              <a:ext uri="{FF2B5EF4-FFF2-40B4-BE49-F238E27FC236}">
                <a16:creationId xmlns:a16="http://schemas.microsoft.com/office/drawing/2014/main" id="{EB10E1F8-3123-4144-8B55-7B21F0CCB2A2}"/>
              </a:ext>
            </a:extLst>
          </p:cNvPr>
          <p:cNvSpPr>
            <a:spLocks noGrp="1"/>
          </p:cNvSpPr>
          <p:nvPr>
            <p:ph type="body" sz="quarter" idx="23" hasCustomPrompt="1"/>
          </p:nvPr>
        </p:nvSpPr>
        <p:spPr>
          <a:xfrm>
            <a:off x="6396450" y="6268670"/>
            <a:ext cx="5136736" cy="174624"/>
          </a:xfrm>
        </p:spPr>
        <p:txBody>
          <a:bodyPr>
            <a:noAutofit/>
          </a:bodyPr>
          <a:lstStyle>
            <a:lvl1pPr marL="0" indent="0">
              <a:buNone/>
              <a:defRPr sz="1200"/>
            </a:lvl1pPr>
          </a:lstStyle>
          <a:p>
            <a:pPr lvl="0"/>
            <a:r>
              <a:rPr lang="en-GB" dirty="0"/>
              <a:t>DDDD MMMM</a:t>
            </a:r>
          </a:p>
        </p:txBody>
      </p:sp>
      <p:sp>
        <p:nvSpPr>
          <p:cNvPr id="8" name="Copyright">
            <a:extLst>
              <a:ext uri="{FF2B5EF4-FFF2-40B4-BE49-F238E27FC236}">
                <a16:creationId xmlns:a16="http://schemas.microsoft.com/office/drawing/2014/main" id="{F5ECD375-0233-4248-828F-785FB172D719}"/>
              </a:ext>
            </a:extLst>
          </p:cNvPr>
          <p:cNvSpPr>
            <a:spLocks noGrp="1"/>
          </p:cNvSpPr>
          <p:nvPr>
            <p:ph type="body" sz="quarter" idx="28" hasCustomPrompt="1"/>
          </p:nvPr>
        </p:nvSpPr>
        <p:spPr>
          <a:xfrm rot="16200000">
            <a:off x="-1977257" y="4416727"/>
            <a:ext cx="4356125" cy="120705"/>
          </a:xfrm>
        </p:spPr>
        <p:txBody>
          <a:bodyPr anchor="ctr"/>
          <a:lstStyle>
            <a:lvl1pPr marL="0" indent="0" algn="l">
              <a:buNone/>
              <a:defRPr sz="800">
                <a:latin typeface="+mn-lt"/>
              </a:defRPr>
            </a:lvl1pPr>
            <a:lvl2pPr marL="360000" indent="0">
              <a:buNone/>
              <a:defRPr sz="800">
                <a:latin typeface="+mn-lt"/>
              </a:defRPr>
            </a:lvl2pPr>
            <a:lvl3pPr>
              <a:buNone/>
              <a:defRPr sz="800">
                <a:latin typeface="+mn-lt"/>
              </a:defRPr>
            </a:lvl3pPr>
            <a:lvl4pPr>
              <a:buNone/>
              <a:defRPr sz="800">
                <a:latin typeface="+mn-lt"/>
              </a:defRPr>
            </a:lvl4pPr>
            <a:lvl5pPr>
              <a:buNone/>
              <a:defRPr sz="800">
                <a:latin typeface="+mn-lt"/>
              </a:defRPr>
            </a:lvl5pPr>
          </a:lstStyle>
          <a:p>
            <a:pPr lvl="0"/>
            <a:r>
              <a:rPr lang="en-US" dirty="0"/>
              <a:t>© Copyright</a:t>
            </a:r>
          </a:p>
        </p:txBody>
      </p:sp>
    </p:spTree>
    <p:extLst>
      <p:ext uri="{BB962C8B-B14F-4D97-AF65-F5344CB8AC3E}">
        <p14:creationId xmlns:p14="http://schemas.microsoft.com/office/powerpoint/2010/main" val="3082727069"/>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55" Type="http://schemas.openxmlformats.org/officeDocument/2006/relationships/image" Target="../media/image1.png"/><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 Type="http://schemas.openxmlformats.org/officeDocument/2006/relationships/slideLayout" Target="../slideLayouts/slideLayout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image" Target="../media/image2.svg"/><Relationship Id="rId8" Type="http://schemas.openxmlformats.org/officeDocument/2006/relationships/slideLayout" Target="../slideLayouts/slideLayout8.xml"/><Relationship Id="rId51" Type="http://schemas.openxmlformats.org/officeDocument/2006/relationships/slideLayout" Target="../slideLayouts/slideLayout51.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5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03938E2E-8C9F-4F09-9079-71FF3E9BD80E}"/>
              </a:ext>
            </a:extLst>
          </p:cNvPr>
          <p:cNvSpPr>
            <a:spLocks noGrp="1"/>
          </p:cNvSpPr>
          <p:nvPr>
            <p:ph type="ftr" sz="quarter" idx="3"/>
          </p:nvPr>
        </p:nvSpPr>
        <p:spPr>
          <a:xfrm>
            <a:off x="658812" y="6498000"/>
            <a:ext cx="5322887" cy="180000"/>
          </a:xfrm>
          <a:prstGeom prst="rect">
            <a:avLst/>
          </a:prstGeom>
        </p:spPr>
        <p:txBody>
          <a:bodyPr vert="horz" lIns="0" tIns="0" rIns="0" bIns="0" rtlCol="0" anchor="ctr"/>
          <a:lstStyle>
            <a:lvl1pPr algn="l">
              <a:defRPr sz="1000">
                <a:solidFill>
                  <a:schemeClr val="tx1"/>
                </a:solidFill>
              </a:defRPr>
            </a:lvl1pPr>
          </a:lstStyle>
          <a:p>
            <a:endParaRPr lang="en-GB" dirty="0"/>
          </a:p>
        </p:txBody>
      </p:sp>
      <p:sp>
        <p:nvSpPr>
          <p:cNvPr id="5" name="Slide Number Placeholder 4">
            <a:extLst>
              <a:ext uri="{FF2B5EF4-FFF2-40B4-BE49-F238E27FC236}">
                <a16:creationId xmlns:a16="http://schemas.microsoft.com/office/drawing/2014/main" id="{39A6AA5B-F5BE-4B46-AFAB-A6B720BD0A84}"/>
              </a:ext>
            </a:extLst>
          </p:cNvPr>
          <p:cNvSpPr>
            <a:spLocks noGrp="1"/>
          </p:cNvSpPr>
          <p:nvPr>
            <p:ph type="sldNum" sz="quarter" idx="4"/>
          </p:nvPr>
        </p:nvSpPr>
        <p:spPr>
          <a:xfrm>
            <a:off x="11070697" y="6498000"/>
            <a:ext cx="462491" cy="180000"/>
          </a:xfrm>
          <a:prstGeom prst="rect">
            <a:avLst/>
          </a:prstGeom>
        </p:spPr>
        <p:txBody>
          <a:bodyPr vert="horz" lIns="0" tIns="0" rIns="0" bIns="0" rtlCol="0" anchor="ctr"/>
          <a:lstStyle>
            <a:lvl1pPr algn="r">
              <a:defRPr sz="1000">
                <a:solidFill>
                  <a:schemeClr val="tx1"/>
                </a:solidFill>
              </a:defRPr>
            </a:lvl1pPr>
          </a:lstStyle>
          <a:p>
            <a:fld id="{1BE232AB-0B06-425F-9ADD-32A9A3D01189}" type="slidenum">
              <a:rPr lang="en-GB" smtClean="0"/>
              <a:pPr/>
              <a:t>‹#›</a:t>
            </a:fld>
            <a:endParaRPr lang="en-GB" dirty="0"/>
          </a:p>
        </p:txBody>
      </p:sp>
      <p:sp>
        <p:nvSpPr>
          <p:cNvPr id="7" name="Title Placeholder 6">
            <a:extLst>
              <a:ext uri="{FF2B5EF4-FFF2-40B4-BE49-F238E27FC236}">
                <a16:creationId xmlns:a16="http://schemas.microsoft.com/office/drawing/2014/main" id="{33D9DB0A-A808-4CCE-8146-B93E74E01D9C}"/>
              </a:ext>
            </a:extLst>
          </p:cNvPr>
          <p:cNvSpPr>
            <a:spLocks noGrp="1"/>
          </p:cNvSpPr>
          <p:nvPr>
            <p:ph type="title"/>
          </p:nvPr>
        </p:nvSpPr>
        <p:spPr>
          <a:xfrm>
            <a:off x="658811" y="657225"/>
            <a:ext cx="9021764" cy="532800"/>
          </a:xfrm>
          <a:prstGeom prst="rect">
            <a:avLst/>
          </a:prstGeom>
        </p:spPr>
        <p:txBody>
          <a:bodyPr vert="horz" lIns="0" tIns="0" rIns="0" bIns="0" rtlCol="0" anchor="t">
            <a:noAutofit/>
          </a:bodyPr>
          <a:lstStyle/>
          <a:p>
            <a:r>
              <a:rPr lang="en-GB" dirty="0"/>
              <a:t>Click to edit Master title style</a:t>
            </a:r>
          </a:p>
        </p:txBody>
      </p:sp>
      <p:sp>
        <p:nvSpPr>
          <p:cNvPr id="8" name="Text Placeholder 7">
            <a:extLst>
              <a:ext uri="{FF2B5EF4-FFF2-40B4-BE49-F238E27FC236}">
                <a16:creationId xmlns:a16="http://schemas.microsoft.com/office/drawing/2014/main" id="{65B9491A-5371-4C44-BBE4-EB722D183385}"/>
              </a:ext>
            </a:extLst>
          </p:cNvPr>
          <p:cNvSpPr>
            <a:spLocks noGrp="1"/>
          </p:cNvSpPr>
          <p:nvPr>
            <p:ph type="body" idx="1"/>
          </p:nvPr>
        </p:nvSpPr>
        <p:spPr>
          <a:xfrm>
            <a:off x="658812" y="1810800"/>
            <a:ext cx="10874375" cy="4355050"/>
          </a:xfrm>
          <a:prstGeom prst="rect">
            <a:avLst/>
          </a:prstGeom>
        </p:spPr>
        <p:txBody>
          <a:bodyPr vert="horz" lIns="0" tIns="0" rIns="0" bIns="0" rtlCol="0">
            <a:noAutofit/>
          </a:bodyPr>
          <a:lstStyle/>
          <a:p>
            <a:pPr lvl="0"/>
            <a:r>
              <a:rPr lang="en-GB" dirty="0"/>
              <a:t>First level</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 level</a:t>
            </a:r>
          </a:p>
          <a:p>
            <a:pPr lvl="6"/>
            <a:r>
              <a:rPr lang="en-GB" dirty="0"/>
              <a:t>Seventh level</a:t>
            </a:r>
          </a:p>
          <a:p>
            <a:pPr lvl="7"/>
            <a:r>
              <a:rPr lang="en-GB" dirty="0"/>
              <a:t>Eight level</a:t>
            </a:r>
          </a:p>
          <a:p>
            <a:pPr lvl="8"/>
            <a:r>
              <a:rPr lang="en-GB" dirty="0"/>
              <a:t>Ninth level</a:t>
            </a:r>
          </a:p>
        </p:txBody>
      </p:sp>
      <p:pic>
        <p:nvPicPr>
          <p:cNvPr id="6" name="Graphic 5">
            <a:extLst>
              <a:ext uri="{FF2B5EF4-FFF2-40B4-BE49-F238E27FC236}">
                <a16:creationId xmlns:a16="http://schemas.microsoft.com/office/drawing/2014/main" id="{2ECF81F8-0FF8-428B-8FBC-B2925CACD956}"/>
              </a:ext>
            </a:extLst>
          </p:cNvPr>
          <p:cNvPicPr>
            <a:picLocks noChangeAspect="1"/>
          </p:cNvPicPr>
          <p:nvPr userDrawn="1"/>
        </p:nvPicPr>
        <p:blipFill>
          <a:blip r:embed="rId55">
            <a:extLst>
              <a:ext uri="{96DAC541-7B7A-43D3-8B79-37D633B846F1}">
                <asvg:svgBlip xmlns:asvg="http://schemas.microsoft.com/office/drawing/2016/SVG/main" r:embed="rId56"/>
              </a:ext>
            </a:extLst>
          </a:blip>
          <a:stretch>
            <a:fillRect/>
          </a:stretch>
        </p:blipFill>
        <p:spPr>
          <a:xfrm>
            <a:off x="10378067" y="357164"/>
            <a:ext cx="1156709" cy="306413"/>
          </a:xfrm>
          <a:prstGeom prst="rect">
            <a:avLst/>
          </a:prstGeom>
        </p:spPr>
      </p:pic>
    </p:spTree>
    <p:extLst>
      <p:ext uri="{BB962C8B-B14F-4D97-AF65-F5344CB8AC3E}">
        <p14:creationId xmlns:p14="http://schemas.microsoft.com/office/powerpoint/2010/main" val="4280078460"/>
      </p:ext>
    </p:extLst>
  </p:cSld>
  <p:clrMap bg1="lt1" tx1="dk1" bg2="lt2" tx2="dk2" accent1="accent1" accent2="accent2" accent3="accent3" accent4="accent4" accent5="accent5" accent6="accent6" hlink="hlink" folHlink="folHlink"/>
  <p:sldLayoutIdLst>
    <p:sldLayoutId id="2147483776" r:id="rId1"/>
    <p:sldLayoutId id="2147483791" r:id="rId2"/>
    <p:sldLayoutId id="2147483910" r:id="rId3"/>
    <p:sldLayoutId id="2147483840" r:id="rId4"/>
    <p:sldLayoutId id="2147483792" r:id="rId5"/>
    <p:sldLayoutId id="2147483908" r:id="rId6"/>
    <p:sldLayoutId id="2147483663" r:id="rId7"/>
    <p:sldLayoutId id="2147483699" r:id="rId8"/>
    <p:sldLayoutId id="2147483650" r:id="rId9"/>
    <p:sldLayoutId id="2147483751" r:id="rId10"/>
    <p:sldLayoutId id="2147483664" r:id="rId11"/>
    <p:sldLayoutId id="2147483691" r:id="rId12"/>
    <p:sldLayoutId id="2147483690" r:id="rId13"/>
    <p:sldLayoutId id="2147483923" r:id="rId14"/>
    <p:sldLayoutId id="2147483825" r:id="rId15"/>
    <p:sldLayoutId id="2147483928" r:id="rId16"/>
    <p:sldLayoutId id="2147483929" r:id="rId17"/>
    <p:sldLayoutId id="2147483890" r:id="rId18"/>
    <p:sldLayoutId id="2147483920" r:id="rId19"/>
    <p:sldLayoutId id="2147483926" r:id="rId20"/>
    <p:sldLayoutId id="2147483985" r:id="rId21"/>
    <p:sldLayoutId id="2147483930" r:id="rId22"/>
    <p:sldLayoutId id="2147483927" r:id="rId23"/>
    <p:sldLayoutId id="2147483986" r:id="rId24"/>
    <p:sldLayoutId id="2147483984" r:id="rId25"/>
    <p:sldLayoutId id="2147483827" r:id="rId26"/>
    <p:sldLayoutId id="2147483912" r:id="rId27"/>
    <p:sldLayoutId id="2147483913" r:id="rId28"/>
    <p:sldLayoutId id="2147483914" r:id="rId29"/>
    <p:sldLayoutId id="2147483838" r:id="rId30"/>
    <p:sldLayoutId id="2147483836" r:id="rId31"/>
    <p:sldLayoutId id="2147483837" r:id="rId32"/>
    <p:sldLayoutId id="2147483921" r:id="rId33"/>
    <p:sldLayoutId id="2147483917" r:id="rId34"/>
    <p:sldLayoutId id="2147483916" r:id="rId35"/>
    <p:sldLayoutId id="2147483925" r:id="rId36"/>
    <p:sldLayoutId id="2147483918" r:id="rId37"/>
    <p:sldLayoutId id="2147483924" r:id="rId38"/>
    <p:sldLayoutId id="2147483922" r:id="rId39"/>
    <p:sldLayoutId id="2147483919" r:id="rId40"/>
    <p:sldLayoutId id="2147483867" r:id="rId41"/>
    <p:sldLayoutId id="2147483868" r:id="rId42"/>
    <p:sldLayoutId id="2147483869" r:id="rId43"/>
    <p:sldLayoutId id="2147483870" r:id="rId44"/>
    <p:sldLayoutId id="2147483871" r:id="rId45"/>
    <p:sldLayoutId id="2147483882" r:id="rId46"/>
    <p:sldLayoutId id="2147483883" r:id="rId47"/>
    <p:sldLayoutId id="2147483911" r:id="rId48"/>
    <p:sldLayoutId id="2147483884" r:id="rId49"/>
    <p:sldLayoutId id="2147483885" r:id="rId50"/>
    <p:sldLayoutId id="2147483909" r:id="rId51"/>
    <p:sldLayoutId id="2147483931" r:id="rId52"/>
    <p:sldLayoutId id="2147483932" r:id="rId53"/>
  </p:sldLayoutIdLst>
  <p:hf sldNum="0" hdr="0" ftr="0" dt="0"/>
  <p:txStyles>
    <p:titleStyle>
      <a:lvl1pPr algn="l" defTabSz="914400" rtl="0" eaLnBrk="1" latinLnBrk="0" hangingPunct="1">
        <a:lnSpc>
          <a:spcPts val="4400"/>
        </a:lnSpc>
        <a:spcBef>
          <a:spcPct val="0"/>
        </a:spcBef>
        <a:buNone/>
        <a:defRPr lang="en-AU" sz="4000" kern="1200" dirty="0" smtClean="0">
          <a:solidFill>
            <a:schemeClr val="tx1"/>
          </a:solidFill>
          <a:latin typeface="+mj-lt"/>
          <a:ea typeface="+mj-ea"/>
          <a:cs typeface="Times New Roman" panose="02020603050405020304" pitchFamily="18" charset="0"/>
        </a:defRPr>
      </a:lvl1pPr>
    </p:titleStyle>
    <p:bodyStyle>
      <a:lvl1pPr marL="360000" indent="-360000" algn="l" defTabSz="914400" rtl="0" eaLnBrk="1" latinLnBrk="0" hangingPunct="1">
        <a:lnSpc>
          <a:spcPct val="100000"/>
        </a:lnSpc>
        <a:spcBef>
          <a:spcPts val="0"/>
        </a:spcBef>
        <a:spcAft>
          <a:spcPts val="900"/>
        </a:spcAft>
        <a:buFont typeface="Arial" panose="020B0604020202020204" pitchFamily="34" charset="0"/>
        <a:buChar char="•"/>
        <a:defRPr sz="2800" kern="1200">
          <a:solidFill>
            <a:schemeClr val="tx1"/>
          </a:solidFill>
          <a:latin typeface="+mn-lt"/>
          <a:ea typeface="+mn-ea"/>
          <a:cs typeface="+mn-cs"/>
        </a:defRPr>
      </a:lvl1pPr>
      <a:lvl2pPr marL="720000" indent="-360000" algn="l" defTabSz="914400" rtl="0" eaLnBrk="1" latinLnBrk="0" hangingPunct="1">
        <a:lnSpc>
          <a:spcPct val="100000"/>
        </a:lnSpc>
        <a:spcBef>
          <a:spcPts val="0"/>
        </a:spcBef>
        <a:spcAft>
          <a:spcPts val="900"/>
        </a:spcAft>
        <a:buFont typeface="Times New Roman" panose="02020603050405020304" pitchFamily="18" charset="0"/>
        <a:buChar char="–"/>
        <a:defRPr sz="2800" kern="1200">
          <a:solidFill>
            <a:schemeClr val="tx1"/>
          </a:solidFill>
          <a:latin typeface="+mn-lt"/>
          <a:ea typeface="+mn-ea"/>
          <a:cs typeface="+mn-cs"/>
        </a:defRPr>
      </a:lvl2pPr>
      <a:lvl3pPr marL="0" indent="0" algn="l" defTabSz="914400" rtl="0" eaLnBrk="1" latinLnBrk="0" hangingPunct="1">
        <a:lnSpc>
          <a:spcPct val="100000"/>
        </a:lnSpc>
        <a:spcBef>
          <a:spcPts val="0"/>
        </a:spcBef>
        <a:spcAft>
          <a:spcPts val="900"/>
        </a:spcAft>
        <a:buFont typeface="Arial" panose="020B0604020202020204" pitchFamily="34" charset="0"/>
        <a:buChar char="​"/>
        <a:defRPr sz="2800" kern="1200">
          <a:solidFill>
            <a:schemeClr val="tx1"/>
          </a:solidFill>
          <a:latin typeface="+mn-lt"/>
          <a:ea typeface="+mn-ea"/>
          <a:cs typeface="+mn-cs"/>
        </a:defRPr>
      </a:lvl3pPr>
      <a:lvl4pPr marL="0" indent="0" algn="l" defTabSz="914400" rtl="0" eaLnBrk="1" latinLnBrk="0" hangingPunct="1">
        <a:lnSpc>
          <a:spcPct val="100000"/>
        </a:lnSpc>
        <a:spcBef>
          <a:spcPts val="0"/>
        </a:spcBef>
        <a:spcAft>
          <a:spcPts val="900"/>
        </a:spcAft>
        <a:buFont typeface="Arial" panose="020B0604020202020204" pitchFamily="34" charset="0"/>
        <a:buChar char="​"/>
        <a:defRPr sz="2800" b="0" kern="1200">
          <a:solidFill>
            <a:schemeClr val="accent1"/>
          </a:solidFill>
          <a:latin typeface="+mj-lt"/>
          <a:ea typeface="+mn-ea"/>
          <a:cs typeface="Arial" panose="020B0604020202020204" pitchFamily="34" charset="0"/>
        </a:defRPr>
      </a:lvl4pPr>
      <a:lvl5pPr marL="0" indent="0" algn="l" defTabSz="914400" rtl="0" eaLnBrk="1" latinLnBrk="0" hangingPunct="1">
        <a:lnSpc>
          <a:spcPct val="100000"/>
        </a:lnSpc>
        <a:spcBef>
          <a:spcPts val="0"/>
        </a:spcBef>
        <a:spcAft>
          <a:spcPts val="900"/>
        </a:spcAft>
        <a:buFont typeface="Arial" panose="020B0604020202020204" pitchFamily="34" charset="0"/>
        <a:buChar char="​"/>
        <a:defRPr sz="2000" kern="1200">
          <a:solidFill>
            <a:schemeClr val="tx1"/>
          </a:solidFill>
          <a:latin typeface="+mn-lt"/>
          <a:ea typeface="+mn-ea"/>
          <a:cs typeface="+mn-cs"/>
        </a:defRPr>
      </a:lvl5pPr>
      <a:lvl6pPr marL="0" indent="0" algn="l" defTabSz="914400" rtl="0" eaLnBrk="1" latinLnBrk="0" hangingPunct="1">
        <a:lnSpc>
          <a:spcPct val="100000"/>
        </a:lnSpc>
        <a:spcBef>
          <a:spcPts val="0"/>
        </a:spcBef>
        <a:spcAft>
          <a:spcPts val="900"/>
        </a:spcAft>
        <a:buFont typeface="Arial" panose="020B0604020202020204" pitchFamily="34" charset="0"/>
        <a:buChar char="​"/>
        <a:defRPr sz="1600" b="0" kern="1200">
          <a:solidFill>
            <a:schemeClr val="accent1"/>
          </a:solidFill>
          <a:latin typeface="+mn-lt"/>
          <a:ea typeface="+mn-ea"/>
          <a:cs typeface="Arial" panose="020B0604020202020204" pitchFamily="34" charset="0"/>
        </a:defRPr>
      </a:lvl6pPr>
      <a:lvl7pPr marL="0" indent="0" algn="l" defTabSz="914400" rtl="0" eaLnBrk="1" latinLnBrk="0" hangingPunct="1">
        <a:lnSpc>
          <a:spcPct val="100000"/>
        </a:lnSpc>
        <a:spcBef>
          <a:spcPts val="0"/>
        </a:spcBef>
        <a:spcAft>
          <a:spcPts val="900"/>
        </a:spcAft>
        <a:buFont typeface="Arial" panose="020B0604020202020204" pitchFamily="34" charset="0"/>
        <a:buChar char="​"/>
        <a:defRPr sz="1600" b="1" kern="1200">
          <a:solidFill>
            <a:schemeClr val="accent1"/>
          </a:solidFill>
          <a:latin typeface="Arial" panose="020B0604020202020204" pitchFamily="34" charset="0"/>
          <a:ea typeface="+mn-ea"/>
          <a:cs typeface="Arial" panose="020B0604020202020204" pitchFamily="34" charset="0"/>
        </a:defRPr>
      </a:lvl7pPr>
      <a:lvl8pPr marL="0" indent="0" algn="l" defTabSz="914400" rtl="0" eaLnBrk="1" latinLnBrk="0" hangingPunct="1">
        <a:lnSpc>
          <a:spcPct val="100000"/>
        </a:lnSpc>
        <a:spcBef>
          <a:spcPts val="0"/>
        </a:spcBef>
        <a:spcAft>
          <a:spcPts val="900"/>
        </a:spcAft>
        <a:buFont typeface="Arial" panose="020B0604020202020204" pitchFamily="34" charset="0"/>
        <a:buChar char="​"/>
        <a:defRPr sz="1600" b="0" kern="1200">
          <a:solidFill>
            <a:schemeClr val="tx1"/>
          </a:solidFill>
          <a:latin typeface="+mn-lt"/>
          <a:ea typeface="+mn-ea"/>
          <a:cs typeface="Arial" panose="020B0604020202020204" pitchFamily="34" charset="0"/>
        </a:defRPr>
      </a:lvl8pPr>
      <a:lvl9pPr marL="0" indent="0" algn="l" defTabSz="914400" rtl="0" eaLnBrk="1" latinLnBrk="0" hangingPunct="1">
        <a:lnSpc>
          <a:spcPts val="1400"/>
        </a:lnSpc>
        <a:spcBef>
          <a:spcPts val="0"/>
        </a:spcBef>
        <a:spcAft>
          <a:spcPts val="900"/>
        </a:spcAft>
        <a:buFont typeface="Arial" panose="020B0604020202020204" pitchFamily="34" charset="0"/>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2" pos="415" userDrawn="1">
          <p15:clr>
            <a:srgbClr val="F26B43"/>
          </p15:clr>
        </p15:guide>
        <p15:guide id="4" orient="horz" pos="414" userDrawn="1">
          <p15:clr>
            <a:srgbClr val="F26B43"/>
          </p15:clr>
        </p15:guide>
        <p15:guide id="5" pos="1435" userDrawn="1">
          <p15:clr>
            <a:srgbClr val="F26B43"/>
          </p15:clr>
        </p15:guide>
        <p15:guide id="6" pos="1580" userDrawn="1">
          <p15:clr>
            <a:srgbClr val="F26B43"/>
          </p15:clr>
        </p15:guide>
        <p15:guide id="7" pos="2601" userDrawn="1">
          <p15:clr>
            <a:srgbClr val="F26B43"/>
          </p15:clr>
        </p15:guide>
        <p15:guide id="8" pos="2746" userDrawn="1">
          <p15:clr>
            <a:srgbClr val="F26B43"/>
          </p15:clr>
        </p15:guide>
        <p15:guide id="9" pos="3766" userDrawn="1">
          <p15:clr>
            <a:srgbClr val="F26B43"/>
          </p15:clr>
        </p15:guide>
        <p15:guide id="10" pos="3911" userDrawn="1">
          <p15:clr>
            <a:srgbClr val="F26B43"/>
          </p15:clr>
        </p15:guide>
        <p15:guide id="11" pos="4932" userDrawn="1">
          <p15:clr>
            <a:srgbClr val="F26B43"/>
          </p15:clr>
        </p15:guide>
        <p15:guide id="12" pos="5077" userDrawn="1">
          <p15:clr>
            <a:srgbClr val="F26B43"/>
          </p15:clr>
        </p15:guide>
        <p15:guide id="13" pos="6098" userDrawn="1">
          <p15:clr>
            <a:srgbClr val="F26B43"/>
          </p15:clr>
        </p15:guide>
        <p15:guide id="14" pos="6243" userDrawn="1">
          <p15:clr>
            <a:srgbClr val="F26B43"/>
          </p15:clr>
        </p15:guide>
        <p15:guide id="15" pos="7263" userDrawn="1">
          <p15:clr>
            <a:srgbClr val="F26B43"/>
          </p15:clr>
        </p15:guide>
        <p15:guide id="17" orient="horz" pos="1141" userDrawn="1">
          <p15:clr>
            <a:srgbClr val="F26B43"/>
          </p15:clr>
        </p15:guide>
        <p15:guide id="18" orient="horz" pos="2160" userDrawn="1">
          <p15:clr>
            <a:srgbClr val="F26B43"/>
          </p15:clr>
        </p15:guide>
        <p15:guide id="19" orient="horz" pos="388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A7BF1C5-7763-46CF-A208-CA72561C0F8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076797B1-B762-4D63-983D-2C87F33B01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717954169"/>
      </p:ext>
    </p:extLst>
  </p:cSld>
  <p:clrMap bg1="lt1" tx1="dk1" bg2="lt2" tx2="dk2" accent1="accent1" accent2="accent2" accent3="accent3" accent4="accent4" accent5="accent5" accent6="accent6" hlink="hlink" folHlink="folHlink"/>
  <p:sldLayoutIdLst>
    <p:sldLayoutId id="2147483988"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customXml" Target="../../customXml/item10.xml"/><Relationship Id="rId1" Type="http://schemas.openxmlformats.org/officeDocument/2006/relationships/customXml" Target="../../customXml/item9.xml"/><Relationship Id="rId5" Type="http://schemas.openxmlformats.org/officeDocument/2006/relationships/image" Target="../media/image18.png"/><Relationship Id="rId4" Type="http://schemas.openxmlformats.org/officeDocument/2006/relationships/image" Target="../media/image17.png"/></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customXml" Target="../../customXml/item28.xml"/><Relationship Id="rId1" Type="http://schemas.openxmlformats.org/officeDocument/2006/relationships/customXml" Target="../../customXml/item27.xml"/><Relationship Id="rId4" Type="http://schemas.openxmlformats.org/officeDocument/2006/relationships/hyperlink" Target="https://arup.sharepoint.com/:x:/t/prj-28543400/EUDOCL79Nr9Kp7F7OrNOJoQBgyYRQ-lqLhd_0xpC20sxdA?e=oNLncz" TargetMode="Externa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customXml" Target="../../customXml/item30.xml"/><Relationship Id="rId1" Type="http://schemas.openxmlformats.org/officeDocument/2006/relationships/customXml" Target="../../customXml/item29.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customXml" Target="../../customXml/item32.xml"/><Relationship Id="rId1" Type="http://schemas.openxmlformats.org/officeDocument/2006/relationships/customXml" Target="../../customXml/item31.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customXml" Target="../../customXml/item34.xml"/><Relationship Id="rId1" Type="http://schemas.openxmlformats.org/officeDocument/2006/relationships/customXml" Target="../../customXml/item33.xml"/><Relationship Id="rId4" Type="http://schemas.openxmlformats.org/officeDocument/2006/relationships/hyperlink" Target="https://arup.sharepoint.com/:x:/t/prj-28543400/EYnxBTegje5CjPPg8B0fsa8BZewuXXtmN7KBaf2SDgVwGA?e=9kYX9J" TargetMode="Externa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customXml" Target="../../customXml/item36.xml"/><Relationship Id="rId1" Type="http://schemas.openxmlformats.org/officeDocument/2006/relationships/customXml" Target="../../customXml/item35.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50.xml"/><Relationship Id="rId2" Type="http://schemas.openxmlformats.org/officeDocument/2006/relationships/customXml" Target="../../customXml/item38.xml"/><Relationship Id="rId1" Type="http://schemas.openxmlformats.org/officeDocument/2006/relationships/customXml" Target="../../customXml/item37.xml"/><Relationship Id="rId4" Type="http://schemas.openxmlformats.org/officeDocument/2006/relationships/image" Target="../media/image18.png"/></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customXml" Target="../../customXml/item12.xml"/><Relationship Id="rId1" Type="http://schemas.openxmlformats.org/officeDocument/2006/relationships/customXml" Target="../../customXml/item11.xml"/></Relationships>
</file>

<file path=ppt/slides/_rels/slide3.xml.rels><?xml version="1.0" encoding="UTF-8" standalone="yes"?>
<Relationships xmlns="http://schemas.openxmlformats.org/package/2006/relationships"><Relationship Id="rId8" Type="http://schemas.openxmlformats.org/officeDocument/2006/relationships/image" Target="../media/image22.jpeg"/><Relationship Id="rId3" Type="http://schemas.openxmlformats.org/officeDocument/2006/relationships/slideLayout" Target="../slideLayouts/slideLayout1.xml"/><Relationship Id="rId7" Type="http://schemas.openxmlformats.org/officeDocument/2006/relationships/image" Target="../media/image21.jpeg"/><Relationship Id="rId2" Type="http://schemas.openxmlformats.org/officeDocument/2006/relationships/customXml" Target="../../customXml/item14.xml"/><Relationship Id="rId1" Type="http://schemas.openxmlformats.org/officeDocument/2006/relationships/customXml" Target="../../customXml/item13.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hyperlink" Target="https://safestart.com/news/4-great-topics-for-toolbox-talks-in-august/" TargetMode="Externa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customXml" Target="../../customXml/item16.xml"/><Relationship Id="rId1" Type="http://schemas.openxmlformats.org/officeDocument/2006/relationships/customXml" Target="../../customXml/item15.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customXml" Target="../../customXml/item18.xml"/><Relationship Id="rId1" Type="http://schemas.openxmlformats.org/officeDocument/2006/relationships/customXml" Target="../../customXml/item17.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customXml" Target="../../customXml/item20.xml"/><Relationship Id="rId1" Type="http://schemas.openxmlformats.org/officeDocument/2006/relationships/customXml" Target="../../customXml/item19.xml"/><Relationship Id="rId4" Type="http://schemas.openxmlformats.org/officeDocument/2006/relationships/hyperlink" Target="https://arup.sharepoint.com/:x:/t/prj-28543400/ESczNx4EJ-ZMj65PIuplKl8BBzymVP4l9AGy44-fehdleg?e=YezUJg" TargetMode="Externa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customXml" Target="../../customXml/item22.xml"/><Relationship Id="rId1" Type="http://schemas.openxmlformats.org/officeDocument/2006/relationships/customXml" Target="../../customXml/item21.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customXml" Target="../../customXml/item24.xml"/><Relationship Id="rId1" Type="http://schemas.openxmlformats.org/officeDocument/2006/relationships/customXml" Target="../../customXml/item23.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customXml" Target="../../customXml/item26.xml"/><Relationship Id="rId1" Type="http://schemas.openxmlformats.org/officeDocument/2006/relationships/customXml" Target="../../customXml/item25.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12" name="Picture Placeholder 11" descr="Icon&#10;&#10;Description automatically generated">
            <a:extLst>
              <a:ext uri="{FF2B5EF4-FFF2-40B4-BE49-F238E27FC236}">
                <a16:creationId xmlns:a16="http://schemas.microsoft.com/office/drawing/2014/main" id="{D0DD421D-A105-3230-D5EE-B728629057F2}"/>
              </a:ext>
            </a:extLst>
          </p:cNvPr>
          <p:cNvPicPr>
            <a:picLocks noGrp="1" noChangeAspect="1"/>
          </p:cNvPicPr>
          <p:nvPr>
            <p:ph type="pic" sz="quarter" idx="21"/>
          </p:nvPr>
        </p:nvPicPr>
        <p:blipFill>
          <a:blip r:embed="rId4">
            <a:extLst>
              <a:ext uri="{28A0092B-C50C-407E-A947-70E740481C1C}">
                <a14:useLocalDpi xmlns:a14="http://schemas.microsoft.com/office/drawing/2010/main" val="0"/>
              </a:ext>
            </a:extLst>
          </a:blip>
          <a:srcRect l="17151" r="17151"/>
          <a:stretch>
            <a:fillRect/>
          </a:stretch>
        </p:blipFill>
        <p:spPr>
          <a:xfrm>
            <a:off x="1360156" y="1606202"/>
            <a:ext cx="3178081" cy="3645595"/>
          </a:xfrm>
        </p:spPr>
      </p:pic>
      <p:sp>
        <p:nvSpPr>
          <p:cNvPr id="3" name="Title 2">
            <a:extLst>
              <a:ext uri="{FF2B5EF4-FFF2-40B4-BE49-F238E27FC236}">
                <a16:creationId xmlns:a16="http://schemas.microsoft.com/office/drawing/2014/main" id="{026ED24E-6AF4-5EAB-7081-A19150EA0A75}"/>
              </a:ext>
            </a:extLst>
          </p:cNvPr>
          <p:cNvSpPr>
            <a:spLocks noGrp="1"/>
          </p:cNvSpPr>
          <p:nvPr>
            <p:ph type="title"/>
          </p:nvPr>
        </p:nvSpPr>
        <p:spPr>
          <a:xfrm>
            <a:off x="6396449" y="2813447"/>
            <a:ext cx="5136738" cy="615553"/>
          </a:xfrm>
        </p:spPr>
        <p:txBody>
          <a:bodyPr/>
          <a:lstStyle/>
          <a:p>
            <a:r>
              <a:rPr lang="en-GB" dirty="0"/>
              <a:t>SPaTS2 Eliminating Risk from the Outset - Home Safe and Well</a:t>
            </a:r>
          </a:p>
        </p:txBody>
      </p:sp>
      <p:sp>
        <p:nvSpPr>
          <p:cNvPr id="4" name="Subtitle 3">
            <a:extLst>
              <a:ext uri="{FF2B5EF4-FFF2-40B4-BE49-F238E27FC236}">
                <a16:creationId xmlns:a16="http://schemas.microsoft.com/office/drawing/2014/main" id="{A3BF877A-D1E0-0667-1E1A-B126D2912B38}"/>
              </a:ext>
            </a:extLst>
          </p:cNvPr>
          <p:cNvSpPr>
            <a:spLocks noGrp="1"/>
          </p:cNvSpPr>
          <p:nvPr>
            <p:ph type="subTitle" idx="1"/>
          </p:nvPr>
        </p:nvSpPr>
        <p:spPr>
          <a:xfrm>
            <a:off x="6396449" y="3570583"/>
            <a:ext cx="5136737" cy="387798"/>
          </a:xfrm>
        </p:spPr>
        <p:txBody>
          <a:bodyPr/>
          <a:lstStyle/>
          <a:p>
            <a:r>
              <a:rPr lang="en-GB" dirty="0"/>
              <a:t>Feedback Workshop</a:t>
            </a:r>
          </a:p>
        </p:txBody>
      </p:sp>
      <p:sp>
        <p:nvSpPr>
          <p:cNvPr id="7" name="Text Placeholder 6">
            <a:extLst>
              <a:ext uri="{FF2B5EF4-FFF2-40B4-BE49-F238E27FC236}">
                <a16:creationId xmlns:a16="http://schemas.microsoft.com/office/drawing/2014/main" id="{69604B7B-EC63-A59C-CED0-EC5A41CBF0D0}"/>
              </a:ext>
            </a:extLst>
          </p:cNvPr>
          <p:cNvSpPr>
            <a:spLocks noGrp="1"/>
          </p:cNvSpPr>
          <p:nvPr>
            <p:ph type="body" sz="quarter" idx="25"/>
          </p:nvPr>
        </p:nvSpPr>
        <p:spPr>
          <a:xfrm>
            <a:off x="6396450" y="5873750"/>
            <a:ext cx="5136736" cy="174625"/>
          </a:xfrm>
        </p:spPr>
        <p:txBody>
          <a:bodyPr/>
          <a:lstStyle/>
          <a:p>
            <a:r>
              <a:rPr lang="en-GB" dirty="0"/>
              <a:t>Bella Briccolani and Paul Dennis</a:t>
            </a:r>
          </a:p>
        </p:txBody>
      </p:sp>
      <p:sp>
        <p:nvSpPr>
          <p:cNvPr id="6" name="Text Placeholder 5">
            <a:extLst>
              <a:ext uri="{FF2B5EF4-FFF2-40B4-BE49-F238E27FC236}">
                <a16:creationId xmlns:a16="http://schemas.microsoft.com/office/drawing/2014/main" id="{B0AA98A6-87F4-04DD-C75D-CBCE35766259}"/>
              </a:ext>
            </a:extLst>
          </p:cNvPr>
          <p:cNvSpPr>
            <a:spLocks noGrp="1"/>
          </p:cNvSpPr>
          <p:nvPr>
            <p:ph type="body" sz="quarter" idx="23"/>
          </p:nvPr>
        </p:nvSpPr>
        <p:spPr>
          <a:xfrm>
            <a:off x="6396449" y="6048375"/>
            <a:ext cx="5136736" cy="174624"/>
          </a:xfrm>
        </p:spPr>
        <p:txBody>
          <a:bodyPr/>
          <a:lstStyle/>
          <a:p>
            <a:r>
              <a:rPr lang="en-GB" dirty="0"/>
              <a:t>24</a:t>
            </a:r>
            <a:r>
              <a:rPr lang="en-GB" baseline="30000" dirty="0"/>
              <a:t>th</a:t>
            </a:r>
            <a:r>
              <a:rPr lang="en-GB" dirty="0"/>
              <a:t> August 2022</a:t>
            </a:r>
          </a:p>
        </p:txBody>
      </p:sp>
      <p:pic>
        <p:nvPicPr>
          <p:cNvPr id="10" name="Picture 9">
            <a:extLst>
              <a:ext uri="{FF2B5EF4-FFF2-40B4-BE49-F238E27FC236}">
                <a16:creationId xmlns:a16="http://schemas.microsoft.com/office/drawing/2014/main" id="{A961B1BA-A3E9-767B-95F0-806B3A77D07E}"/>
              </a:ext>
            </a:extLst>
          </p:cNvPr>
          <p:cNvPicPr>
            <a:picLocks noChangeAspect="1"/>
          </p:cNvPicPr>
          <p:nvPr/>
        </p:nvPicPr>
        <p:blipFill rotWithShape="1">
          <a:blip r:embed="rId5"/>
          <a:srcRect t="4581"/>
          <a:stretch/>
        </p:blipFill>
        <p:spPr>
          <a:xfrm>
            <a:off x="314123" y="165182"/>
            <a:ext cx="2302082" cy="1191670"/>
          </a:xfrm>
          <a:prstGeom prst="rect">
            <a:avLst/>
          </a:prstGeom>
        </p:spPr>
      </p:pic>
    </p:spTree>
    <p:custDataLst>
      <p:custData r:id="rId1"/>
      <p:custData r:id="rId2"/>
    </p:custDataLst>
    <p:extLst>
      <p:ext uri="{BB962C8B-B14F-4D97-AF65-F5344CB8AC3E}">
        <p14:creationId xmlns:p14="http://schemas.microsoft.com/office/powerpoint/2010/main" val="25149264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EF219B-B14D-4F26-8F20-8F924AA20EF8}"/>
              </a:ext>
            </a:extLst>
          </p:cNvPr>
          <p:cNvSpPr>
            <a:spLocks noGrp="1"/>
          </p:cNvSpPr>
          <p:nvPr>
            <p:ph type="title"/>
          </p:nvPr>
        </p:nvSpPr>
        <p:spPr>
          <a:xfrm>
            <a:off x="4413957" y="1805693"/>
            <a:ext cx="5266622" cy="532800"/>
          </a:xfrm>
        </p:spPr>
        <p:txBody>
          <a:bodyPr/>
          <a:lstStyle/>
          <a:p>
            <a:br>
              <a:rPr lang="en-GB" sz="2800" dirty="0">
                <a:cs typeface="Arial" panose="020B0604020202020204" pitchFamily="34" charset="0"/>
              </a:rPr>
            </a:br>
            <a:r>
              <a:rPr lang="en-GB" sz="3200" dirty="0">
                <a:hlinkClick r:id="rId4">
                  <a:extLst>
                    <a:ext uri="{A12FA001-AC4F-418D-AE19-62706E023703}">
                      <ahyp:hlinkClr xmlns:ahyp="http://schemas.microsoft.com/office/drawing/2018/hyperlinkcolor" val="tx"/>
                    </a:ext>
                  </a:extLst>
                </a:hlinkClick>
              </a:rPr>
              <a:t>Comments Sheet</a:t>
            </a:r>
            <a:r>
              <a:rPr lang="en-GB" sz="3200" dirty="0"/>
              <a:t> </a:t>
            </a:r>
            <a:br>
              <a:rPr lang="en-GB" dirty="0"/>
            </a:br>
            <a:br>
              <a:rPr lang="en-GB" sz="4000" dirty="0">
                <a:cs typeface="Arial" panose="020B0604020202020204" pitchFamily="34" charset="0"/>
              </a:rPr>
            </a:br>
            <a:endParaRPr lang="en-GB" dirty="0"/>
          </a:p>
        </p:txBody>
      </p:sp>
      <p:sp>
        <p:nvSpPr>
          <p:cNvPr id="4" name="Content Placeholder 3">
            <a:extLst>
              <a:ext uri="{FF2B5EF4-FFF2-40B4-BE49-F238E27FC236}">
                <a16:creationId xmlns:a16="http://schemas.microsoft.com/office/drawing/2014/main" id="{76B1ED32-D8E9-47D4-BD01-73A0FB97F796}"/>
              </a:ext>
            </a:extLst>
          </p:cNvPr>
          <p:cNvSpPr>
            <a:spLocks noGrp="1"/>
          </p:cNvSpPr>
          <p:nvPr>
            <p:ph sz="quarter" idx="16"/>
          </p:nvPr>
        </p:nvSpPr>
        <p:spPr>
          <a:xfrm>
            <a:off x="929747" y="1805693"/>
            <a:ext cx="6735409" cy="1623307"/>
          </a:xfrm>
        </p:spPr>
        <p:txBody>
          <a:bodyPr/>
          <a:lstStyle/>
          <a:p>
            <a:pPr lvl="2">
              <a:buNone/>
            </a:pPr>
            <a:endParaRPr lang="en-GB" sz="1800" dirty="0"/>
          </a:p>
          <a:p>
            <a:pPr lvl="2"/>
            <a:endParaRPr lang="en-GB" sz="1800" dirty="0"/>
          </a:p>
        </p:txBody>
      </p:sp>
    </p:spTree>
    <p:custDataLst>
      <p:custData r:id="rId1"/>
      <p:custData r:id="rId2"/>
    </p:custDataLst>
    <p:extLst>
      <p:ext uri="{BB962C8B-B14F-4D97-AF65-F5344CB8AC3E}">
        <p14:creationId xmlns:p14="http://schemas.microsoft.com/office/powerpoint/2010/main" val="35379925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EF219B-B14D-4F26-8F20-8F924AA20EF8}"/>
              </a:ext>
            </a:extLst>
          </p:cNvPr>
          <p:cNvSpPr>
            <a:spLocks noGrp="1"/>
          </p:cNvSpPr>
          <p:nvPr>
            <p:ph type="title"/>
          </p:nvPr>
        </p:nvSpPr>
        <p:spPr/>
        <p:txBody>
          <a:bodyPr/>
          <a:lstStyle/>
          <a:p>
            <a:r>
              <a:rPr lang="en-GB" sz="4000" dirty="0">
                <a:cs typeface="Arial" panose="020B0604020202020204" pitchFamily="34" charset="0"/>
              </a:rPr>
              <a:t>WP4 – Measuring Design Performance </a:t>
            </a:r>
            <a:br>
              <a:rPr lang="en-GB" sz="4000" dirty="0">
                <a:solidFill>
                  <a:srgbClr val="FF0000"/>
                </a:solidFill>
                <a:cs typeface="Arial" panose="020B0604020202020204" pitchFamily="34" charset="0"/>
              </a:rPr>
            </a:br>
            <a:endParaRPr lang="en-GB" dirty="0"/>
          </a:p>
        </p:txBody>
      </p:sp>
      <p:sp>
        <p:nvSpPr>
          <p:cNvPr id="3" name="Subtitle 2">
            <a:extLst>
              <a:ext uri="{FF2B5EF4-FFF2-40B4-BE49-F238E27FC236}">
                <a16:creationId xmlns:a16="http://schemas.microsoft.com/office/drawing/2014/main" id="{51F64EC0-146C-48DB-A030-5E20A11E6FAA}"/>
              </a:ext>
            </a:extLst>
          </p:cNvPr>
          <p:cNvSpPr>
            <a:spLocks noGrp="1"/>
          </p:cNvSpPr>
          <p:nvPr>
            <p:ph type="subTitle" idx="1"/>
          </p:nvPr>
        </p:nvSpPr>
        <p:spPr>
          <a:xfrm>
            <a:off x="658811" y="1558194"/>
            <a:ext cx="5322885" cy="246221"/>
          </a:xfrm>
        </p:spPr>
        <p:txBody>
          <a:bodyPr/>
          <a:lstStyle/>
          <a:p>
            <a:r>
              <a:rPr lang="en-GB" dirty="0"/>
              <a:t>The Recommendations </a:t>
            </a:r>
            <a:endParaRPr lang="en-GB"/>
          </a:p>
        </p:txBody>
      </p:sp>
      <p:sp>
        <p:nvSpPr>
          <p:cNvPr id="4" name="Content Placeholder 3">
            <a:extLst>
              <a:ext uri="{FF2B5EF4-FFF2-40B4-BE49-F238E27FC236}">
                <a16:creationId xmlns:a16="http://schemas.microsoft.com/office/drawing/2014/main" id="{76B1ED32-D8E9-47D4-BD01-73A0FB97F796}"/>
              </a:ext>
            </a:extLst>
          </p:cNvPr>
          <p:cNvSpPr>
            <a:spLocks noGrp="1"/>
          </p:cNvSpPr>
          <p:nvPr>
            <p:ph sz="quarter" idx="16"/>
          </p:nvPr>
        </p:nvSpPr>
        <p:spPr>
          <a:xfrm>
            <a:off x="658811" y="2172584"/>
            <a:ext cx="10874375" cy="2805817"/>
          </a:xfrm>
        </p:spPr>
        <p:txBody>
          <a:bodyPr/>
          <a:lstStyle/>
          <a:p>
            <a:pPr algn="l"/>
            <a:r>
              <a:rPr lang="en-GB" sz="1600" i="1" dirty="0"/>
              <a:t>Recommendation 1: </a:t>
            </a:r>
            <a:r>
              <a:rPr lang="en-GB" sz="1600" b="0" i="0" u="none" strike="noStrike" baseline="0" dirty="0">
                <a:solidFill>
                  <a:srgbClr val="000000"/>
                </a:solidFill>
                <a:latin typeface="Times New Roman" panose="02020603050405020304" pitchFamily="18" charset="0"/>
              </a:rPr>
              <a:t>engagement with the Safety, Engineering and Standards (SES) Data Analytics team, to update HART tool.</a:t>
            </a:r>
          </a:p>
          <a:p>
            <a:pPr marL="0" indent="0" algn="l">
              <a:buNone/>
            </a:pPr>
            <a:r>
              <a:rPr lang="en-GB" sz="1600" b="0" i="0" u="none" strike="noStrike" baseline="0" dirty="0">
                <a:solidFill>
                  <a:srgbClr val="000000"/>
                </a:solidFill>
                <a:latin typeface="Times New Roman" panose="02020603050405020304" pitchFamily="18" charset="0"/>
              </a:rPr>
              <a:t> </a:t>
            </a:r>
          </a:p>
          <a:p>
            <a:pPr algn="l"/>
            <a:r>
              <a:rPr lang="en-GB" sz="1600" i="1" dirty="0"/>
              <a:t>Recommendation 2: </a:t>
            </a:r>
            <a:r>
              <a:rPr lang="en-GB" sz="1600" dirty="0">
                <a:solidFill>
                  <a:srgbClr val="000000"/>
                </a:solidFill>
                <a:latin typeface="Times New Roman" panose="02020603050405020304" pitchFamily="18" charset="0"/>
              </a:rPr>
              <a:t>delivery Plan and Schedule of workshop findings.</a:t>
            </a:r>
          </a:p>
          <a:p>
            <a:pPr marL="0" indent="0" algn="l">
              <a:buNone/>
            </a:pPr>
            <a:endParaRPr lang="en-GB" sz="1600" dirty="0">
              <a:solidFill>
                <a:srgbClr val="000000"/>
              </a:solidFill>
              <a:latin typeface="Times New Roman" panose="02020603050405020304" pitchFamily="18" charset="0"/>
            </a:endParaRPr>
          </a:p>
          <a:p>
            <a:pPr algn="l"/>
            <a:r>
              <a:rPr lang="en-GB" sz="1600" i="1" dirty="0"/>
              <a:t>Recommendation 3: </a:t>
            </a:r>
            <a:r>
              <a:rPr lang="en-GB" sz="1600" dirty="0"/>
              <a:t>work package will continue to </a:t>
            </a:r>
            <a:r>
              <a:rPr lang="en-GB" sz="1600" dirty="0">
                <a:solidFill>
                  <a:srgbClr val="000000"/>
                </a:solidFill>
                <a:latin typeface="Times New Roman" panose="02020603050405020304" pitchFamily="18" charset="0"/>
              </a:rPr>
              <a:t>support implementation.</a:t>
            </a:r>
          </a:p>
          <a:p>
            <a:pPr marL="0" indent="0" algn="l">
              <a:buNone/>
            </a:pPr>
            <a:endParaRPr lang="en-GB" sz="1600" dirty="0">
              <a:solidFill>
                <a:srgbClr val="000000"/>
              </a:solidFill>
              <a:latin typeface="Times New Roman" panose="02020603050405020304" pitchFamily="18" charset="0"/>
            </a:endParaRPr>
          </a:p>
          <a:p>
            <a:pPr marL="0" indent="0" algn="l">
              <a:buNone/>
            </a:pPr>
            <a:endParaRPr lang="en-GB" sz="1600" dirty="0">
              <a:solidFill>
                <a:srgbClr val="000000"/>
              </a:solidFill>
              <a:latin typeface="Times New Roman" panose="02020603050405020304" pitchFamily="18" charset="0"/>
            </a:endParaRPr>
          </a:p>
          <a:p>
            <a:pPr algn="l"/>
            <a:endParaRPr lang="en-GB" sz="1600" dirty="0">
              <a:solidFill>
                <a:srgbClr val="000000"/>
              </a:solidFill>
              <a:latin typeface="Times New Roman" panose="02020603050405020304" pitchFamily="18" charset="0"/>
            </a:endParaRPr>
          </a:p>
          <a:p>
            <a:pPr algn="l"/>
            <a:endParaRPr lang="en-GB" sz="1600" b="0" i="0" u="none" strike="noStrike" baseline="0" dirty="0">
              <a:solidFill>
                <a:srgbClr val="000000"/>
              </a:solidFill>
              <a:latin typeface="Times New Roman" panose="02020603050405020304" pitchFamily="18" charset="0"/>
            </a:endParaRPr>
          </a:p>
          <a:p>
            <a:pPr algn="l"/>
            <a:endParaRPr lang="en-GB" sz="1600" b="0" i="0" u="none" strike="noStrike" baseline="0" dirty="0">
              <a:solidFill>
                <a:srgbClr val="000000"/>
              </a:solidFill>
              <a:latin typeface="Times New Roman" panose="02020603050405020304" pitchFamily="18" charset="0"/>
            </a:endParaRPr>
          </a:p>
          <a:p>
            <a:pPr lvl="2">
              <a:buNone/>
            </a:pPr>
            <a:endParaRPr lang="en-GB" sz="1600" i="1" dirty="0"/>
          </a:p>
        </p:txBody>
      </p:sp>
    </p:spTree>
    <p:custDataLst>
      <p:custData r:id="rId1"/>
      <p:custData r:id="rId2"/>
    </p:custDataLst>
    <p:extLst>
      <p:ext uri="{BB962C8B-B14F-4D97-AF65-F5344CB8AC3E}">
        <p14:creationId xmlns:p14="http://schemas.microsoft.com/office/powerpoint/2010/main" val="26766306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EF219B-B14D-4F26-8F20-8F924AA20EF8}"/>
              </a:ext>
            </a:extLst>
          </p:cNvPr>
          <p:cNvSpPr>
            <a:spLocks noGrp="1"/>
          </p:cNvSpPr>
          <p:nvPr>
            <p:ph type="title"/>
          </p:nvPr>
        </p:nvSpPr>
        <p:spPr/>
        <p:txBody>
          <a:bodyPr/>
          <a:lstStyle/>
          <a:p>
            <a:r>
              <a:rPr lang="en-GB" sz="4000" dirty="0">
                <a:cs typeface="Arial" panose="020B0604020202020204" pitchFamily="34" charset="0"/>
              </a:rPr>
              <a:t>WP4 – Measuring Design Performance </a:t>
            </a:r>
            <a:br>
              <a:rPr lang="en-GB" sz="4000" dirty="0">
                <a:solidFill>
                  <a:srgbClr val="FF0000"/>
                </a:solidFill>
                <a:cs typeface="Arial" panose="020B0604020202020204" pitchFamily="34" charset="0"/>
              </a:rPr>
            </a:br>
            <a:endParaRPr lang="en-GB" dirty="0"/>
          </a:p>
        </p:txBody>
      </p:sp>
      <p:sp>
        <p:nvSpPr>
          <p:cNvPr id="3" name="Subtitle 2">
            <a:extLst>
              <a:ext uri="{FF2B5EF4-FFF2-40B4-BE49-F238E27FC236}">
                <a16:creationId xmlns:a16="http://schemas.microsoft.com/office/drawing/2014/main" id="{51F64EC0-146C-48DB-A030-5E20A11E6FAA}"/>
              </a:ext>
            </a:extLst>
          </p:cNvPr>
          <p:cNvSpPr>
            <a:spLocks noGrp="1"/>
          </p:cNvSpPr>
          <p:nvPr>
            <p:ph type="subTitle" idx="1"/>
          </p:nvPr>
        </p:nvSpPr>
        <p:spPr>
          <a:xfrm>
            <a:off x="658811" y="1485882"/>
            <a:ext cx="5322885" cy="246221"/>
          </a:xfrm>
        </p:spPr>
        <p:txBody>
          <a:bodyPr/>
          <a:lstStyle/>
          <a:p>
            <a:r>
              <a:rPr lang="en-GB" dirty="0"/>
              <a:t>Deliverables</a:t>
            </a:r>
          </a:p>
        </p:txBody>
      </p:sp>
      <p:sp>
        <p:nvSpPr>
          <p:cNvPr id="4" name="Content Placeholder 3">
            <a:extLst>
              <a:ext uri="{FF2B5EF4-FFF2-40B4-BE49-F238E27FC236}">
                <a16:creationId xmlns:a16="http://schemas.microsoft.com/office/drawing/2014/main" id="{76B1ED32-D8E9-47D4-BD01-73A0FB97F796}"/>
              </a:ext>
            </a:extLst>
          </p:cNvPr>
          <p:cNvSpPr>
            <a:spLocks noGrp="1"/>
          </p:cNvSpPr>
          <p:nvPr>
            <p:ph sz="quarter" idx="16"/>
          </p:nvPr>
        </p:nvSpPr>
        <p:spPr>
          <a:xfrm>
            <a:off x="658811" y="1732103"/>
            <a:ext cx="10874375" cy="2258305"/>
          </a:xfrm>
        </p:spPr>
        <p:txBody>
          <a:bodyPr/>
          <a:lstStyle/>
          <a:p>
            <a:pPr marL="0" indent="0" algn="l">
              <a:buNone/>
            </a:pPr>
            <a:endParaRPr lang="en-GB" sz="1800" b="0" i="0" u="none" strike="noStrike" baseline="0" dirty="0">
              <a:solidFill>
                <a:srgbClr val="000000"/>
              </a:solidFill>
              <a:latin typeface="Symbol" panose="05050102010706020507" pitchFamily="18" charset="2"/>
            </a:endParaRPr>
          </a:p>
          <a:p>
            <a:r>
              <a:rPr lang="en-GB" sz="1600" dirty="0">
                <a:solidFill>
                  <a:srgbClr val="000000"/>
                </a:solidFill>
                <a:latin typeface="Times New Roman" panose="02020603050405020304" pitchFamily="18" charset="0"/>
              </a:rPr>
              <a:t>E</a:t>
            </a:r>
            <a:r>
              <a:rPr lang="en-GB" sz="1600" b="0" i="0" u="none" strike="noStrike" baseline="0" dirty="0">
                <a:solidFill>
                  <a:srgbClr val="000000"/>
                </a:solidFill>
                <a:latin typeface="Times New Roman" panose="02020603050405020304" pitchFamily="18" charset="0"/>
              </a:rPr>
              <a:t>ngagement and Findings summary report with recommendations.</a:t>
            </a:r>
          </a:p>
          <a:p>
            <a:pPr marL="0" indent="0">
              <a:buNone/>
            </a:pPr>
            <a:endParaRPr lang="en-GB" sz="1600" b="0" i="0" u="none" strike="noStrike" baseline="0" dirty="0">
              <a:solidFill>
                <a:srgbClr val="000000"/>
              </a:solidFill>
              <a:latin typeface="Times New Roman" panose="02020603050405020304" pitchFamily="18" charset="0"/>
            </a:endParaRPr>
          </a:p>
          <a:p>
            <a:r>
              <a:rPr lang="en-GB" sz="1600" dirty="0">
                <a:solidFill>
                  <a:srgbClr val="000000"/>
                </a:solidFill>
                <a:latin typeface="Times New Roman" panose="02020603050405020304" pitchFamily="18" charset="0"/>
              </a:rPr>
              <a:t>I</a:t>
            </a:r>
            <a:r>
              <a:rPr lang="en-GB" sz="1600" b="0" i="0" u="none" strike="noStrike" baseline="0" dirty="0">
                <a:solidFill>
                  <a:srgbClr val="000000"/>
                </a:solidFill>
                <a:latin typeface="Times New Roman" panose="02020603050405020304" pitchFamily="18" charset="0"/>
              </a:rPr>
              <a:t>mplementation report for the process of measuring design performance in health, safety and wellbeing to support implement changes. </a:t>
            </a:r>
          </a:p>
          <a:p>
            <a:endParaRPr lang="en-GB" sz="1600" b="0" i="0" u="none" strike="noStrike" baseline="0" dirty="0">
              <a:solidFill>
                <a:srgbClr val="000000"/>
              </a:solidFill>
              <a:highlight>
                <a:srgbClr val="FFFF00"/>
              </a:highlight>
              <a:latin typeface="Times New Roman" panose="02020603050405020304" pitchFamily="18" charset="0"/>
            </a:endParaRPr>
          </a:p>
          <a:p>
            <a:r>
              <a:rPr lang="en-GB" sz="1600" b="0" i="0" u="none" strike="noStrike" baseline="0" dirty="0">
                <a:solidFill>
                  <a:srgbClr val="000000"/>
                </a:solidFill>
                <a:highlight>
                  <a:srgbClr val="FFFF00"/>
                </a:highlight>
                <a:latin typeface="Times New Roman" panose="02020603050405020304" pitchFamily="18" charset="0"/>
              </a:rPr>
              <a:t>Investigate whether PCF products can provide a H&amp;S performance metric to compare between projects and whether HART website is a good tool for reporting this metric</a:t>
            </a:r>
          </a:p>
          <a:p>
            <a:endParaRPr lang="en-GB" sz="1600" dirty="0">
              <a:solidFill>
                <a:srgbClr val="000000"/>
              </a:solidFill>
              <a:highlight>
                <a:srgbClr val="FFFF00"/>
              </a:highlight>
              <a:latin typeface="Times New Roman" panose="02020603050405020304" pitchFamily="18" charset="0"/>
            </a:endParaRPr>
          </a:p>
          <a:p>
            <a:r>
              <a:rPr lang="en-GB" sz="1600" b="0" i="0" u="none" strike="noStrike" baseline="0" dirty="0">
                <a:solidFill>
                  <a:srgbClr val="000000"/>
                </a:solidFill>
                <a:highlight>
                  <a:srgbClr val="FFFF00"/>
                </a:highlight>
                <a:latin typeface="Times New Roman" panose="02020603050405020304" pitchFamily="18" charset="0"/>
              </a:rPr>
              <a:t>Trial </a:t>
            </a:r>
            <a:r>
              <a:rPr lang="en-GB" sz="1600" b="0" i="0" u="none" strike="noStrike" baseline="0" dirty="0" err="1">
                <a:solidFill>
                  <a:srgbClr val="000000"/>
                </a:solidFill>
                <a:highlight>
                  <a:srgbClr val="FFFF00"/>
                </a:highlight>
                <a:latin typeface="Times New Roman" panose="02020603050405020304" pitchFamily="18" charset="0"/>
              </a:rPr>
              <a:t>Xactium</a:t>
            </a:r>
            <a:r>
              <a:rPr lang="en-GB" sz="1600" b="0" i="0" u="none" strike="noStrike" baseline="0" dirty="0">
                <a:solidFill>
                  <a:srgbClr val="000000"/>
                </a:solidFill>
                <a:highlight>
                  <a:srgbClr val="FFFF00"/>
                </a:highlight>
                <a:latin typeface="Times New Roman" panose="02020603050405020304" pitchFamily="18" charset="0"/>
              </a:rPr>
              <a:t> tool for measuring designer’s performance on H&amp;S risks and mitigation with live project data and discuss whether this may be something that NH roll out as mandatory/recommended on all schemes</a:t>
            </a:r>
          </a:p>
          <a:p>
            <a:endParaRPr lang="en-GB" sz="1600" b="0" i="0" u="none" strike="noStrike" baseline="0" dirty="0">
              <a:solidFill>
                <a:srgbClr val="000000"/>
              </a:solidFill>
              <a:latin typeface="Times New Roman" panose="02020603050405020304" pitchFamily="18" charset="0"/>
            </a:endParaRPr>
          </a:p>
          <a:p>
            <a:pPr marL="457200" lvl="2" indent="-457200"/>
            <a:r>
              <a:rPr lang="en-GB" sz="2400" dirty="0"/>
              <a:t> </a:t>
            </a:r>
          </a:p>
        </p:txBody>
      </p:sp>
    </p:spTree>
    <p:custDataLst>
      <p:custData r:id="rId1"/>
      <p:custData r:id="rId2"/>
    </p:custDataLst>
    <p:extLst>
      <p:ext uri="{BB962C8B-B14F-4D97-AF65-F5344CB8AC3E}">
        <p14:creationId xmlns:p14="http://schemas.microsoft.com/office/powerpoint/2010/main" val="18800682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EF219B-B14D-4F26-8F20-8F924AA20EF8}"/>
              </a:ext>
            </a:extLst>
          </p:cNvPr>
          <p:cNvSpPr>
            <a:spLocks noGrp="1"/>
          </p:cNvSpPr>
          <p:nvPr>
            <p:ph type="title"/>
          </p:nvPr>
        </p:nvSpPr>
        <p:spPr>
          <a:xfrm>
            <a:off x="4588934" y="2421202"/>
            <a:ext cx="5266622" cy="1281553"/>
          </a:xfrm>
        </p:spPr>
        <p:txBody>
          <a:bodyPr/>
          <a:lstStyle/>
          <a:p>
            <a:r>
              <a:rPr lang="en-GB" sz="3200" dirty="0">
                <a:hlinkClick r:id="rId4">
                  <a:extLst>
                    <a:ext uri="{A12FA001-AC4F-418D-AE19-62706E023703}">
                      <ahyp:hlinkClr xmlns:ahyp="http://schemas.microsoft.com/office/drawing/2018/hyperlinkcolor" val="tx"/>
                    </a:ext>
                  </a:extLst>
                </a:hlinkClick>
              </a:rPr>
              <a:t>Comment Sheet</a:t>
            </a:r>
            <a:br>
              <a:rPr lang="en-GB" sz="4400" dirty="0"/>
            </a:br>
            <a:br>
              <a:rPr lang="en-GB" sz="4400" dirty="0">
                <a:solidFill>
                  <a:srgbClr val="FF0000"/>
                </a:solidFill>
                <a:cs typeface="Arial" panose="020B0604020202020204" pitchFamily="34" charset="0"/>
              </a:rPr>
            </a:br>
            <a:endParaRPr lang="en-GB" sz="4400" dirty="0"/>
          </a:p>
        </p:txBody>
      </p:sp>
    </p:spTree>
    <p:custDataLst>
      <p:custData r:id="rId1"/>
      <p:custData r:id="rId2"/>
    </p:custDataLst>
    <p:extLst>
      <p:ext uri="{BB962C8B-B14F-4D97-AF65-F5344CB8AC3E}">
        <p14:creationId xmlns:p14="http://schemas.microsoft.com/office/powerpoint/2010/main" val="13880827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EF219B-B14D-4F26-8F20-8F924AA20EF8}"/>
              </a:ext>
            </a:extLst>
          </p:cNvPr>
          <p:cNvSpPr>
            <a:spLocks noGrp="1"/>
          </p:cNvSpPr>
          <p:nvPr>
            <p:ph type="title"/>
          </p:nvPr>
        </p:nvSpPr>
        <p:spPr>
          <a:xfrm>
            <a:off x="5395867" y="2683196"/>
            <a:ext cx="1400266" cy="532800"/>
          </a:xfrm>
        </p:spPr>
        <p:txBody>
          <a:bodyPr/>
          <a:lstStyle/>
          <a:p>
            <a:r>
              <a:rPr lang="en-GB" sz="4000" dirty="0">
                <a:cs typeface="Arial" panose="020B0604020202020204" pitchFamily="34" charset="0"/>
              </a:rPr>
              <a:t>AOB</a:t>
            </a:r>
            <a:br>
              <a:rPr lang="en-GB" dirty="0"/>
            </a:br>
            <a:br>
              <a:rPr lang="en-GB" sz="4000" dirty="0">
                <a:solidFill>
                  <a:srgbClr val="FF0000"/>
                </a:solidFill>
                <a:cs typeface="Arial" panose="020B0604020202020204" pitchFamily="34" charset="0"/>
              </a:rPr>
            </a:br>
            <a:endParaRPr lang="en-GB" dirty="0"/>
          </a:p>
        </p:txBody>
      </p:sp>
    </p:spTree>
    <p:custDataLst>
      <p:custData r:id="rId1"/>
      <p:custData r:id="rId2"/>
    </p:custDataLst>
    <p:extLst>
      <p:ext uri="{BB962C8B-B14F-4D97-AF65-F5344CB8AC3E}">
        <p14:creationId xmlns:p14="http://schemas.microsoft.com/office/powerpoint/2010/main" val="35515194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C9CE2A20-697C-84A0-08B2-C648E14AB1CB}"/>
              </a:ext>
            </a:extLst>
          </p:cNvPr>
          <p:cNvPicPr>
            <a:picLocks noChangeAspect="1"/>
          </p:cNvPicPr>
          <p:nvPr/>
        </p:nvPicPr>
        <p:blipFill rotWithShape="1">
          <a:blip r:embed="rId4"/>
          <a:srcRect t="4581"/>
          <a:stretch/>
        </p:blipFill>
        <p:spPr>
          <a:xfrm>
            <a:off x="284416" y="357315"/>
            <a:ext cx="2302082" cy="1191670"/>
          </a:xfrm>
          <a:prstGeom prst="rect">
            <a:avLst/>
          </a:prstGeom>
        </p:spPr>
      </p:pic>
    </p:spTree>
    <p:custDataLst>
      <p:custData r:id="rId1"/>
      <p:custData r:id="rId2"/>
    </p:custDataLst>
    <p:extLst>
      <p:ext uri="{BB962C8B-B14F-4D97-AF65-F5344CB8AC3E}">
        <p14:creationId xmlns:p14="http://schemas.microsoft.com/office/powerpoint/2010/main" val="14121504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C4895-8DCE-4151-B19D-ED2951E5D4B9}"/>
              </a:ext>
            </a:extLst>
          </p:cNvPr>
          <p:cNvSpPr>
            <a:spLocks noGrp="1"/>
          </p:cNvSpPr>
          <p:nvPr>
            <p:ph type="title"/>
          </p:nvPr>
        </p:nvSpPr>
        <p:spPr>
          <a:xfrm>
            <a:off x="658810" y="840105"/>
            <a:ext cx="9901945" cy="532800"/>
          </a:xfrm>
        </p:spPr>
        <p:txBody>
          <a:bodyPr/>
          <a:lstStyle/>
          <a:p>
            <a:r>
              <a:rPr lang="en-GB" dirty="0"/>
              <a:t>Workshop Agenda:</a:t>
            </a:r>
            <a:endParaRPr lang="en-GB" b="1" dirty="0"/>
          </a:p>
        </p:txBody>
      </p:sp>
      <p:sp>
        <p:nvSpPr>
          <p:cNvPr id="46" name="Subtitle 45">
            <a:extLst>
              <a:ext uri="{FF2B5EF4-FFF2-40B4-BE49-F238E27FC236}">
                <a16:creationId xmlns:a16="http://schemas.microsoft.com/office/drawing/2014/main" id="{A4F4BAE1-3D81-444A-BCA4-CB73C18EDB43}"/>
              </a:ext>
            </a:extLst>
          </p:cNvPr>
          <p:cNvSpPr>
            <a:spLocks noGrp="1"/>
          </p:cNvSpPr>
          <p:nvPr>
            <p:ph type="subTitle" idx="1"/>
          </p:nvPr>
        </p:nvSpPr>
        <p:spPr>
          <a:xfrm>
            <a:off x="658811" y="1750160"/>
            <a:ext cx="5322885" cy="246221"/>
          </a:xfrm>
        </p:spPr>
        <p:txBody>
          <a:bodyPr/>
          <a:lstStyle/>
          <a:p>
            <a:r>
              <a:rPr lang="en-GB" dirty="0"/>
              <a:t>13:30 – 15:30  </a:t>
            </a:r>
            <a:r>
              <a:rPr lang="en-GB" sz="1200" dirty="0"/>
              <a:t>(10min break @14:20)</a:t>
            </a:r>
            <a:endParaRPr lang="en-GB" dirty="0"/>
          </a:p>
        </p:txBody>
      </p:sp>
      <p:sp>
        <p:nvSpPr>
          <p:cNvPr id="4" name="Content Placeholder 3">
            <a:extLst>
              <a:ext uri="{FF2B5EF4-FFF2-40B4-BE49-F238E27FC236}">
                <a16:creationId xmlns:a16="http://schemas.microsoft.com/office/drawing/2014/main" id="{AC982C54-0626-47D8-B26A-435F293A5FF9}"/>
              </a:ext>
            </a:extLst>
          </p:cNvPr>
          <p:cNvSpPr>
            <a:spLocks noGrp="1"/>
          </p:cNvSpPr>
          <p:nvPr>
            <p:ph sz="quarter" idx="16"/>
          </p:nvPr>
        </p:nvSpPr>
        <p:spPr>
          <a:xfrm>
            <a:off x="658811" y="2373636"/>
            <a:ext cx="10874375" cy="4354512"/>
          </a:xfrm>
        </p:spPr>
        <p:txBody>
          <a:bodyPr/>
          <a:lstStyle/>
          <a:p>
            <a:pPr>
              <a:spcAft>
                <a:spcPts val="0"/>
              </a:spcAft>
              <a:buClr>
                <a:srgbClr val="E61E28"/>
              </a:buClr>
              <a:buSzPct val="100000"/>
              <a:defRPr/>
            </a:pPr>
            <a:r>
              <a:rPr lang="en-GB" sz="2000" dirty="0">
                <a:solidFill>
                  <a:srgbClr val="FF0000"/>
                </a:solidFill>
                <a:cs typeface="Arial" panose="020B0604020202020204" pitchFamily="34" charset="0"/>
              </a:rPr>
              <a:t>Health, Safety &amp; Wellbeing Moment</a:t>
            </a:r>
          </a:p>
          <a:p>
            <a:pPr>
              <a:spcAft>
                <a:spcPts val="0"/>
              </a:spcAft>
              <a:buClr>
                <a:srgbClr val="E61E28"/>
              </a:buClr>
              <a:buSzPct val="100000"/>
              <a:defRPr/>
            </a:pPr>
            <a:endParaRPr lang="en-GB" sz="2000" dirty="0">
              <a:solidFill>
                <a:srgbClr val="FF0000"/>
              </a:solidFill>
              <a:cs typeface="Arial" panose="020B0604020202020204" pitchFamily="34" charset="0"/>
            </a:endParaRPr>
          </a:p>
          <a:p>
            <a:pPr>
              <a:spcAft>
                <a:spcPts val="0"/>
              </a:spcAft>
              <a:buClr>
                <a:srgbClr val="E61E28"/>
              </a:buClr>
              <a:buSzPct val="100000"/>
              <a:defRPr/>
            </a:pPr>
            <a:r>
              <a:rPr lang="en-GB" sz="2000" dirty="0">
                <a:solidFill>
                  <a:srgbClr val="FF0000"/>
                </a:solidFill>
                <a:cs typeface="Arial" panose="020B0604020202020204" pitchFamily="34" charset="0"/>
              </a:rPr>
              <a:t>WP2 – Design as a Process </a:t>
            </a:r>
          </a:p>
          <a:p>
            <a:pPr>
              <a:spcAft>
                <a:spcPts val="0"/>
              </a:spcAft>
              <a:buClr>
                <a:srgbClr val="E61E28"/>
              </a:buClr>
              <a:buSzPct val="100000"/>
              <a:defRPr/>
            </a:pPr>
            <a:endParaRPr lang="en-GB" sz="2000" dirty="0">
              <a:solidFill>
                <a:srgbClr val="FF0000"/>
              </a:solidFill>
              <a:cs typeface="Arial" panose="020B0604020202020204" pitchFamily="34" charset="0"/>
            </a:endParaRPr>
          </a:p>
          <a:p>
            <a:pPr>
              <a:spcAft>
                <a:spcPts val="0"/>
              </a:spcAft>
              <a:buClr>
                <a:srgbClr val="E61E28"/>
              </a:buClr>
              <a:buSzPct val="100000"/>
              <a:defRPr/>
            </a:pPr>
            <a:r>
              <a:rPr lang="en-GB" sz="2000" dirty="0">
                <a:solidFill>
                  <a:srgbClr val="FF0000"/>
                </a:solidFill>
                <a:cs typeface="Arial" panose="020B0604020202020204" pitchFamily="34" charset="0"/>
              </a:rPr>
              <a:t>WP3 – Learning from Design </a:t>
            </a:r>
          </a:p>
          <a:p>
            <a:pPr>
              <a:spcAft>
                <a:spcPts val="0"/>
              </a:spcAft>
              <a:buClr>
                <a:srgbClr val="E61E28"/>
              </a:buClr>
              <a:buSzPct val="100000"/>
              <a:defRPr/>
            </a:pPr>
            <a:endParaRPr lang="en-GB" sz="2000" dirty="0">
              <a:solidFill>
                <a:srgbClr val="FF0000"/>
              </a:solidFill>
              <a:cs typeface="Arial" panose="020B0604020202020204" pitchFamily="34" charset="0"/>
            </a:endParaRPr>
          </a:p>
          <a:p>
            <a:pPr>
              <a:spcAft>
                <a:spcPts val="0"/>
              </a:spcAft>
              <a:buClr>
                <a:srgbClr val="E61E28"/>
              </a:buClr>
              <a:buSzPct val="100000"/>
              <a:defRPr/>
            </a:pPr>
            <a:r>
              <a:rPr lang="en-GB" sz="2000" dirty="0">
                <a:solidFill>
                  <a:srgbClr val="FF0000"/>
                </a:solidFill>
                <a:cs typeface="Arial" panose="020B0604020202020204" pitchFamily="34" charset="0"/>
              </a:rPr>
              <a:t>WP4 – Measuring Design Performance </a:t>
            </a:r>
          </a:p>
          <a:p>
            <a:pPr>
              <a:spcAft>
                <a:spcPts val="0"/>
              </a:spcAft>
              <a:buClr>
                <a:srgbClr val="E61E28"/>
              </a:buClr>
              <a:buSzPct val="100000"/>
              <a:defRPr/>
            </a:pPr>
            <a:endParaRPr lang="en-GB" sz="2000" dirty="0">
              <a:solidFill>
                <a:srgbClr val="FF0000"/>
              </a:solidFill>
              <a:cs typeface="Arial" panose="020B0604020202020204" pitchFamily="34" charset="0"/>
            </a:endParaRPr>
          </a:p>
          <a:p>
            <a:pPr>
              <a:spcAft>
                <a:spcPts val="0"/>
              </a:spcAft>
              <a:buClr>
                <a:srgbClr val="E61E28"/>
              </a:buClr>
              <a:buSzPct val="100000"/>
              <a:defRPr/>
            </a:pPr>
            <a:r>
              <a:rPr lang="en-GB" sz="2000" dirty="0">
                <a:solidFill>
                  <a:srgbClr val="FF0000"/>
                </a:solidFill>
                <a:cs typeface="Arial" panose="020B0604020202020204" pitchFamily="34" charset="0"/>
              </a:rPr>
              <a:t>AOB</a:t>
            </a:r>
            <a:endParaRPr lang="en-GB" dirty="0"/>
          </a:p>
        </p:txBody>
      </p:sp>
    </p:spTree>
    <p:custDataLst>
      <p:custData r:id="rId1"/>
      <p:custData r:id="rId2"/>
    </p:custDataLst>
    <p:extLst>
      <p:ext uri="{BB962C8B-B14F-4D97-AF65-F5344CB8AC3E}">
        <p14:creationId xmlns:p14="http://schemas.microsoft.com/office/powerpoint/2010/main" val="5592086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8D80360-5E8F-49E2-863D-43A3D7FC28A8}"/>
              </a:ext>
            </a:extLst>
          </p:cNvPr>
          <p:cNvSpPr>
            <a:spLocks noGrp="1"/>
          </p:cNvSpPr>
          <p:nvPr>
            <p:ph type="title"/>
          </p:nvPr>
        </p:nvSpPr>
        <p:spPr>
          <a:xfrm>
            <a:off x="247534" y="821737"/>
            <a:ext cx="8044636" cy="406555"/>
          </a:xfrm>
        </p:spPr>
        <p:txBody>
          <a:bodyPr/>
          <a:lstStyle/>
          <a:p>
            <a:pPr algn="ctr"/>
            <a:r>
              <a:rPr lang="en-GB" sz="4000" dirty="0">
                <a:solidFill>
                  <a:srgbClr val="FF0000"/>
                </a:solidFill>
                <a:cs typeface="Arial" panose="020B0604020202020204" pitchFamily="34" charset="0"/>
              </a:rPr>
              <a:t>Health, Safety &amp; Wellbeing Moment</a:t>
            </a:r>
            <a:br>
              <a:rPr lang="en-GB" sz="4000" dirty="0">
                <a:solidFill>
                  <a:srgbClr val="FF0000"/>
                </a:solidFill>
                <a:cs typeface="Arial" panose="020B0604020202020204" pitchFamily="34" charset="0"/>
              </a:rPr>
            </a:br>
            <a:r>
              <a:rPr lang="en-GB" sz="1100" dirty="0">
                <a:solidFill>
                  <a:srgbClr val="005AAA"/>
                </a:solidFill>
                <a:cs typeface="Arial" panose="020B0604020202020204" pitchFamily="34" charset="0"/>
                <a:hlinkClick r:id="rId4">
                  <a:extLst>
                    <a:ext uri="{A12FA001-AC4F-418D-AE19-62706E023703}">
                      <ahyp:hlinkClr xmlns:ahyp="http://schemas.microsoft.com/office/drawing/2018/hyperlinkcolor" val="tx"/>
                    </a:ext>
                  </a:extLst>
                </a:hlinkClick>
              </a:rPr>
              <a:t>Safe Start Toolbox</a:t>
            </a:r>
            <a:r>
              <a:rPr lang="en-GB" sz="1100" dirty="0">
                <a:solidFill>
                  <a:srgbClr val="005AAA"/>
                </a:solidFill>
                <a:cs typeface="Arial" panose="020B0604020202020204" pitchFamily="34" charset="0"/>
              </a:rPr>
              <a:t> </a:t>
            </a:r>
            <a:endParaRPr lang="en-GB" b="1" dirty="0">
              <a:solidFill>
                <a:srgbClr val="005AAA"/>
              </a:solidFill>
            </a:endParaRPr>
          </a:p>
        </p:txBody>
      </p:sp>
      <p:pic>
        <p:nvPicPr>
          <p:cNvPr id="11" name="Picture 10">
            <a:extLst>
              <a:ext uri="{FF2B5EF4-FFF2-40B4-BE49-F238E27FC236}">
                <a16:creationId xmlns:a16="http://schemas.microsoft.com/office/drawing/2014/main" id="{747A16B3-BA33-DF81-DB13-788872E16190}"/>
              </a:ext>
            </a:extLst>
          </p:cNvPr>
          <p:cNvPicPr>
            <a:picLocks noChangeAspect="1"/>
          </p:cNvPicPr>
          <p:nvPr/>
        </p:nvPicPr>
        <p:blipFill>
          <a:blip r:embed="rId5"/>
          <a:stretch>
            <a:fillRect/>
          </a:stretch>
        </p:blipFill>
        <p:spPr>
          <a:xfrm>
            <a:off x="581378" y="3362826"/>
            <a:ext cx="5514622" cy="3198159"/>
          </a:xfrm>
          <a:prstGeom prst="rect">
            <a:avLst/>
          </a:prstGeom>
        </p:spPr>
      </p:pic>
      <p:pic>
        <p:nvPicPr>
          <p:cNvPr id="15" name="Picture 14">
            <a:extLst>
              <a:ext uri="{FF2B5EF4-FFF2-40B4-BE49-F238E27FC236}">
                <a16:creationId xmlns:a16="http://schemas.microsoft.com/office/drawing/2014/main" id="{8EE3E5C3-33A7-FE70-E91C-6F35B82DC61F}"/>
              </a:ext>
            </a:extLst>
          </p:cNvPr>
          <p:cNvPicPr>
            <a:picLocks noChangeAspect="1"/>
          </p:cNvPicPr>
          <p:nvPr/>
        </p:nvPicPr>
        <p:blipFill>
          <a:blip r:embed="rId6"/>
          <a:stretch>
            <a:fillRect/>
          </a:stretch>
        </p:blipFill>
        <p:spPr>
          <a:xfrm>
            <a:off x="6129697" y="1118752"/>
            <a:ext cx="5746945" cy="3198159"/>
          </a:xfrm>
          <a:prstGeom prst="rect">
            <a:avLst/>
          </a:prstGeom>
        </p:spPr>
      </p:pic>
      <p:pic>
        <p:nvPicPr>
          <p:cNvPr id="1026" name="Picture 2" descr="The truth about hydration: should you drink eight glasses of water a day? |  Health &amp; wellbeing | The Guardian">
            <a:extLst>
              <a:ext uri="{FF2B5EF4-FFF2-40B4-BE49-F238E27FC236}">
                <a16:creationId xmlns:a16="http://schemas.microsoft.com/office/drawing/2014/main" id="{12CE9C84-0B68-1DB8-10A7-4C8A6B5A54B2}"/>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637499" y="1422335"/>
            <a:ext cx="3036503" cy="2277377"/>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1028" name="Picture 4" descr="June Heat 15">
            <a:extLst>
              <a:ext uri="{FF2B5EF4-FFF2-40B4-BE49-F238E27FC236}">
                <a16:creationId xmlns:a16="http://schemas.microsoft.com/office/drawing/2014/main" id="{AFEAB31C-70DF-3574-434F-8BF1B09D3D30}"/>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185823" y="4530262"/>
            <a:ext cx="2869991" cy="2159668"/>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custDataLst>
      <p:custData r:id="rId1"/>
      <p:custData r:id="rId2"/>
    </p:custDataLst>
    <p:extLst>
      <p:ext uri="{BB962C8B-B14F-4D97-AF65-F5344CB8AC3E}">
        <p14:creationId xmlns:p14="http://schemas.microsoft.com/office/powerpoint/2010/main" val="25211623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AA3CE3-ED69-42DA-8130-726BB1952832}"/>
              </a:ext>
            </a:extLst>
          </p:cNvPr>
          <p:cNvSpPr>
            <a:spLocks noGrp="1"/>
          </p:cNvSpPr>
          <p:nvPr>
            <p:ph type="title"/>
          </p:nvPr>
        </p:nvSpPr>
        <p:spPr>
          <a:xfrm>
            <a:off x="737419" y="630708"/>
            <a:ext cx="9021764" cy="532800"/>
          </a:xfrm>
        </p:spPr>
        <p:txBody>
          <a:bodyPr/>
          <a:lstStyle/>
          <a:p>
            <a:r>
              <a:rPr lang="en-GB" dirty="0"/>
              <a:t>WP2 – Design as a Process</a:t>
            </a:r>
          </a:p>
        </p:txBody>
      </p:sp>
      <p:sp>
        <p:nvSpPr>
          <p:cNvPr id="3" name="Subtitle 2">
            <a:extLst>
              <a:ext uri="{FF2B5EF4-FFF2-40B4-BE49-F238E27FC236}">
                <a16:creationId xmlns:a16="http://schemas.microsoft.com/office/drawing/2014/main" id="{179BE1D2-07EB-4159-890B-4FA22C8C6C8E}"/>
              </a:ext>
            </a:extLst>
          </p:cNvPr>
          <p:cNvSpPr>
            <a:spLocks noGrp="1"/>
          </p:cNvSpPr>
          <p:nvPr>
            <p:ph type="subTitle" idx="1"/>
          </p:nvPr>
        </p:nvSpPr>
        <p:spPr>
          <a:xfrm>
            <a:off x="737419" y="1495148"/>
            <a:ext cx="9545156" cy="246221"/>
          </a:xfrm>
        </p:spPr>
        <p:txBody>
          <a:bodyPr/>
          <a:lstStyle/>
          <a:p>
            <a:r>
              <a:rPr lang="en-GB" dirty="0"/>
              <a:t>The below are keys areas that formed discussions during the workshops previously held. </a:t>
            </a:r>
          </a:p>
        </p:txBody>
      </p:sp>
      <p:sp>
        <p:nvSpPr>
          <p:cNvPr id="5" name="Text Placeholder 4">
            <a:extLst>
              <a:ext uri="{FF2B5EF4-FFF2-40B4-BE49-F238E27FC236}">
                <a16:creationId xmlns:a16="http://schemas.microsoft.com/office/drawing/2014/main" id="{2A997262-D8C7-E77C-999E-ECBF97C0BC55}"/>
              </a:ext>
            </a:extLst>
          </p:cNvPr>
          <p:cNvSpPr>
            <a:spLocks noGrp="1"/>
          </p:cNvSpPr>
          <p:nvPr>
            <p:ph type="body" sz="quarter" idx="10"/>
          </p:nvPr>
        </p:nvSpPr>
        <p:spPr>
          <a:xfrm>
            <a:off x="737419" y="2167192"/>
            <a:ext cx="9757534" cy="4453777"/>
          </a:xfrm>
        </p:spPr>
        <p:txBody>
          <a:bodyPr/>
          <a:lstStyle/>
          <a:p>
            <a:r>
              <a:rPr lang="en-GB" sz="1600" dirty="0"/>
              <a:t>• Lessons Learnt Affecting Road Workers –review of PCF products produced at Stages 0-2 to identify if and how road worker safety is identified and initial hazard analysis.</a:t>
            </a:r>
          </a:p>
          <a:p>
            <a:r>
              <a:rPr lang="en-GB" sz="1600" dirty="0"/>
              <a:t>• Standards – a review of what is already in place for identifying standards or specification updates as a design task.</a:t>
            </a:r>
          </a:p>
          <a:p>
            <a:r>
              <a:rPr lang="en-GB" sz="1600" dirty="0"/>
              <a:t>• Working Space – review of a whole life health and safety assessment to be included as a PCF product from Stage 0 onwards</a:t>
            </a:r>
          </a:p>
          <a:p>
            <a:r>
              <a:rPr lang="en-GB" sz="1600" dirty="0"/>
              <a:t>• Buildability – understand how to apply the CDM Regulations, gain insight and early involvement from duty holders from the outset of projects.</a:t>
            </a:r>
          </a:p>
        </p:txBody>
      </p:sp>
    </p:spTree>
    <p:custDataLst>
      <p:custData r:id="rId1"/>
      <p:custData r:id="rId2"/>
    </p:custDataLst>
    <p:extLst>
      <p:ext uri="{BB962C8B-B14F-4D97-AF65-F5344CB8AC3E}">
        <p14:creationId xmlns:p14="http://schemas.microsoft.com/office/powerpoint/2010/main" val="28466808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AA3CE3-ED69-42DA-8130-726BB1952832}"/>
              </a:ext>
            </a:extLst>
          </p:cNvPr>
          <p:cNvSpPr>
            <a:spLocks noGrp="1"/>
          </p:cNvSpPr>
          <p:nvPr>
            <p:ph type="title"/>
          </p:nvPr>
        </p:nvSpPr>
        <p:spPr>
          <a:xfrm>
            <a:off x="737419" y="630708"/>
            <a:ext cx="9021764" cy="532800"/>
          </a:xfrm>
        </p:spPr>
        <p:txBody>
          <a:bodyPr/>
          <a:lstStyle/>
          <a:p>
            <a:r>
              <a:rPr lang="en-GB" dirty="0"/>
              <a:t>WP2 – Design as a Process</a:t>
            </a:r>
          </a:p>
        </p:txBody>
      </p:sp>
      <p:sp>
        <p:nvSpPr>
          <p:cNvPr id="3" name="Subtitle 2">
            <a:extLst>
              <a:ext uri="{FF2B5EF4-FFF2-40B4-BE49-F238E27FC236}">
                <a16:creationId xmlns:a16="http://schemas.microsoft.com/office/drawing/2014/main" id="{179BE1D2-07EB-4159-890B-4FA22C8C6C8E}"/>
              </a:ext>
            </a:extLst>
          </p:cNvPr>
          <p:cNvSpPr>
            <a:spLocks noGrp="1"/>
          </p:cNvSpPr>
          <p:nvPr>
            <p:ph type="subTitle" idx="1"/>
          </p:nvPr>
        </p:nvSpPr>
        <p:spPr>
          <a:xfrm>
            <a:off x="737419" y="1408557"/>
            <a:ext cx="9545156" cy="246221"/>
          </a:xfrm>
        </p:spPr>
        <p:txBody>
          <a:bodyPr/>
          <a:lstStyle/>
          <a:p>
            <a:r>
              <a:rPr lang="en-GB" dirty="0"/>
              <a:t>Recommendations</a:t>
            </a:r>
          </a:p>
        </p:txBody>
      </p:sp>
      <p:sp>
        <p:nvSpPr>
          <p:cNvPr id="5" name="Text Placeholder 4">
            <a:extLst>
              <a:ext uri="{FF2B5EF4-FFF2-40B4-BE49-F238E27FC236}">
                <a16:creationId xmlns:a16="http://schemas.microsoft.com/office/drawing/2014/main" id="{2A997262-D8C7-E77C-999E-ECBF97C0BC55}"/>
              </a:ext>
            </a:extLst>
          </p:cNvPr>
          <p:cNvSpPr>
            <a:spLocks noGrp="1"/>
          </p:cNvSpPr>
          <p:nvPr>
            <p:ph type="body" sz="quarter" idx="10"/>
          </p:nvPr>
        </p:nvSpPr>
        <p:spPr>
          <a:xfrm>
            <a:off x="737419" y="2059948"/>
            <a:ext cx="9757534" cy="4453777"/>
          </a:xfrm>
        </p:spPr>
        <p:txBody>
          <a:bodyPr vert="horz" lIns="0" tIns="0" rIns="0" bIns="0" rtlCol="0" anchor="t">
            <a:noAutofit/>
          </a:bodyPr>
          <a:lstStyle/>
          <a:p>
            <a:pPr algn="l"/>
            <a:r>
              <a:rPr lang="en-GB" sz="1600" dirty="0"/>
              <a:t>•  From PCF Stage 2, there is a requirement for producing: Pre-construction Information, F10 notifications to the HSE of construction projects, a Health and Safety File and a Maintenance and Repair Statement.</a:t>
            </a:r>
          </a:p>
          <a:p>
            <a:pPr marL="285750" indent="-285750" algn="l">
              <a:buFont typeface="Arial" panose="020B0604020202020204" pitchFamily="34" charset="0"/>
              <a:buChar char="•"/>
            </a:pPr>
            <a:r>
              <a:rPr lang="en-GB" sz="1600" dirty="0"/>
              <a:t>We will work with National Highways to include this </a:t>
            </a:r>
            <a:r>
              <a:rPr lang="en-GB" sz="1600" dirty="0">
                <a:highlight>
                  <a:srgbClr val="FFFF00"/>
                </a:highlight>
              </a:rPr>
              <a:t>Pre-Construction Phase H&amp;S Plan as a new PCF product</a:t>
            </a:r>
            <a:r>
              <a:rPr lang="en-GB" sz="1600" dirty="0"/>
              <a:t>.</a:t>
            </a:r>
          </a:p>
          <a:p>
            <a:pPr marL="285750" indent="-285750" algn="l">
              <a:buFont typeface="Arial" panose="020B0604020202020204" pitchFamily="34" charset="0"/>
              <a:buChar char="•"/>
            </a:pPr>
            <a:r>
              <a:rPr lang="en-GB" sz="1600" dirty="0"/>
              <a:t>Continued engagement with other groups so that they are involved in the review of this product such as the National Highways Principal Designers Working Group and Eliminating Risk from the Outset Task Group.</a:t>
            </a:r>
          </a:p>
          <a:p>
            <a:pPr marL="285750" indent="-285750" algn="l">
              <a:buFont typeface="Arial" panose="020B0604020202020204" pitchFamily="34" charset="0"/>
              <a:buChar char="•"/>
            </a:pPr>
            <a:r>
              <a:rPr lang="en-GB" sz="1600" dirty="0"/>
              <a:t>To review the latest version of the “Manual for Development of Documents” (MDD) to ascertain</a:t>
            </a:r>
          </a:p>
          <a:p>
            <a:r>
              <a:rPr lang="en-GB" sz="1600" dirty="0"/>
              <a:t>if there is enough guidance on eliminating risk from the outset.</a:t>
            </a:r>
          </a:p>
          <a:p>
            <a:pPr marL="285750" indent="-285750">
              <a:buChar char="•"/>
            </a:pPr>
            <a:r>
              <a:rPr lang="en-GB" sz="1600" dirty="0">
                <a:cs typeface="Times New Roman"/>
              </a:rPr>
              <a:t>Arup to produce Stage 1 Pre-construction H&amp;S Plan building on work previously undertaken in 2018 by others from the PDWG</a:t>
            </a:r>
          </a:p>
          <a:p>
            <a:endParaRPr lang="en-GB" sz="1400" dirty="0">
              <a:cs typeface="Times New Roman"/>
            </a:endParaRPr>
          </a:p>
        </p:txBody>
      </p:sp>
    </p:spTree>
    <p:custDataLst>
      <p:custData r:id="rId1"/>
      <p:custData r:id="rId2"/>
    </p:custDataLst>
    <p:extLst>
      <p:ext uri="{BB962C8B-B14F-4D97-AF65-F5344CB8AC3E}">
        <p14:creationId xmlns:p14="http://schemas.microsoft.com/office/powerpoint/2010/main" val="6448591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EF219B-B14D-4F26-8F20-8F924AA20EF8}"/>
              </a:ext>
            </a:extLst>
          </p:cNvPr>
          <p:cNvSpPr>
            <a:spLocks noGrp="1"/>
          </p:cNvSpPr>
          <p:nvPr>
            <p:ph type="title"/>
          </p:nvPr>
        </p:nvSpPr>
        <p:spPr>
          <a:xfrm>
            <a:off x="1574801" y="1264356"/>
            <a:ext cx="8342488" cy="372533"/>
          </a:xfrm>
        </p:spPr>
        <p:txBody>
          <a:bodyPr/>
          <a:lstStyle/>
          <a:p>
            <a:pPr algn="ctr"/>
            <a:br>
              <a:rPr lang="en-GB" sz="2800" dirty="0">
                <a:cs typeface="Arial" panose="020B0604020202020204" pitchFamily="34" charset="0"/>
              </a:rPr>
            </a:br>
            <a:br>
              <a:rPr lang="en-GB" sz="2800" dirty="0">
                <a:cs typeface="Arial" panose="020B0604020202020204" pitchFamily="34" charset="0"/>
              </a:rPr>
            </a:br>
            <a:r>
              <a:rPr lang="en-GB" sz="2800" dirty="0">
                <a:cs typeface="Arial" panose="020B0604020202020204" pitchFamily="34" charset="0"/>
                <a:hlinkClick r:id="rId4">
                  <a:extLst>
                    <a:ext uri="{A12FA001-AC4F-418D-AE19-62706E023703}">
                      <ahyp:hlinkClr xmlns:ahyp="http://schemas.microsoft.com/office/drawing/2018/hyperlinkcolor" val="tx"/>
                    </a:ext>
                  </a:extLst>
                </a:hlinkClick>
              </a:rPr>
              <a:t>Comments Sheet</a:t>
            </a:r>
            <a:r>
              <a:rPr lang="en-GB" sz="2800" dirty="0">
                <a:cs typeface="Arial" panose="020B0604020202020204" pitchFamily="34" charset="0"/>
              </a:rPr>
              <a:t> </a:t>
            </a:r>
            <a:br>
              <a:rPr lang="en-GB" dirty="0"/>
            </a:br>
            <a:br>
              <a:rPr lang="en-GB" sz="4000" dirty="0">
                <a:cs typeface="Arial" panose="020B0604020202020204" pitchFamily="34" charset="0"/>
              </a:rPr>
            </a:br>
            <a:endParaRPr lang="en-GB" dirty="0"/>
          </a:p>
        </p:txBody>
      </p:sp>
    </p:spTree>
    <p:custDataLst>
      <p:custData r:id="rId1"/>
      <p:custData r:id="rId2"/>
    </p:custDataLst>
    <p:extLst>
      <p:ext uri="{BB962C8B-B14F-4D97-AF65-F5344CB8AC3E}">
        <p14:creationId xmlns:p14="http://schemas.microsoft.com/office/powerpoint/2010/main" val="18325104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2B7C1A-95FD-4EBD-B53E-3B68DA19FF6C}"/>
              </a:ext>
            </a:extLst>
          </p:cNvPr>
          <p:cNvSpPr>
            <a:spLocks noGrp="1"/>
          </p:cNvSpPr>
          <p:nvPr>
            <p:ph type="title"/>
          </p:nvPr>
        </p:nvSpPr>
        <p:spPr/>
        <p:txBody>
          <a:bodyPr/>
          <a:lstStyle/>
          <a:p>
            <a:r>
              <a:rPr lang="en-GB" dirty="0"/>
              <a:t>WP3 – Learning from Design </a:t>
            </a:r>
            <a:br>
              <a:rPr lang="en-GB" sz="4000" dirty="0">
                <a:solidFill>
                  <a:srgbClr val="FF0000"/>
                </a:solidFill>
                <a:cs typeface="Arial" panose="020B0604020202020204" pitchFamily="34" charset="0"/>
              </a:rPr>
            </a:br>
            <a:endParaRPr lang="en-GB" dirty="0"/>
          </a:p>
        </p:txBody>
      </p:sp>
      <p:sp>
        <p:nvSpPr>
          <p:cNvPr id="3" name="Subtitle 2">
            <a:extLst>
              <a:ext uri="{FF2B5EF4-FFF2-40B4-BE49-F238E27FC236}">
                <a16:creationId xmlns:a16="http://schemas.microsoft.com/office/drawing/2014/main" id="{B1F9C91B-83D8-45A2-81D6-C3C776F5CEA3}"/>
              </a:ext>
            </a:extLst>
          </p:cNvPr>
          <p:cNvSpPr>
            <a:spLocks noGrp="1"/>
          </p:cNvSpPr>
          <p:nvPr>
            <p:ph type="subTitle" idx="1"/>
          </p:nvPr>
        </p:nvSpPr>
        <p:spPr>
          <a:xfrm>
            <a:off x="658811" y="1455526"/>
            <a:ext cx="9365719" cy="246221"/>
          </a:xfrm>
        </p:spPr>
        <p:txBody>
          <a:bodyPr/>
          <a:lstStyle/>
          <a:p>
            <a:r>
              <a:rPr lang="en-GB" dirty="0"/>
              <a:t>The tasks set out for this Work Package have been split into three and summarised below:</a:t>
            </a:r>
          </a:p>
        </p:txBody>
      </p:sp>
      <p:sp>
        <p:nvSpPr>
          <p:cNvPr id="4" name="Text Placeholder 3">
            <a:extLst>
              <a:ext uri="{FF2B5EF4-FFF2-40B4-BE49-F238E27FC236}">
                <a16:creationId xmlns:a16="http://schemas.microsoft.com/office/drawing/2014/main" id="{E2C08750-E93E-4150-89F8-153DBBF7CC64}"/>
              </a:ext>
            </a:extLst>
          </p:cNvPr>
          <p:cNvSpPr>
            <a:spLocks noGrp="1"/>
          </p:cNvSpPr>
          <p:nvPr>
            <p:ph type="body" sz="quarter" idx="10"/>
          </p:nvPr>
        </p:nvSpPr>
        <p:spPr>
          <a:xfrm>
            <a:off x="658811" y="1967248"/>
            <a:ext cx="10874375" cy="3669418"/>
          </a:xfrm>
        </p:spPr>
        <p:txBody>
          <a:bodyPr/>
          <a:lstStyle/>
          <a:p>
            <a:r>
              <a:rPr lang="en-GB" sz="1600" dirty="0"/>
              <a:t>A.  Refining and concluding initial recommendations from the 2020-21 </a:t>
            </a:r>
            <a:r>
              <a:rPr lang="en-GB" sz="1600" dirty="0" err="1"/>
              <a:t>SPaTS</a:t>
            </a:r>
            <a:r>
              <a:rPr lang="en-GB" sz="1600" dirty="0"/>
              <a:t> ERO task, using this as the origin for work looking initially at what is currently done and the inconsistencies within the process;</a:t>
            </a:r>
          </a:p>
          <a:p>
            <a:endParaRPr lang="en-GB" sz="1600" dirty="0"/>
          </a:p>
          <a:p>
            <a:r>
              <a:rPr lang="en-GB" sz="1600" dirty="0"/>
              <a:t>B.  Identify how and what we learn, how we share this learnt information and what outcomes this achieves with the objective of defining changes to improve existing processes(especially the outcomes); and</a:t>
            </a:r>
          </a:p>
          <a:p>
            <a:endParaRPr lang="en-GB" sz="1600" dirty="0"/>
          </a:p>
          <a:p>
            <a:r>
              <a:rPr lang="en-GB" sz="1600" dirty="0"/>
              <a:t>C.   Make recommendations on process changes that can be implemented, identify those who will own those changes and offer ongoing support to those owners.</a:t>
            </a:r>
          </a:p>
        </p:txBody>
      </p:sp>
    </p:spTree>
    <p:custDataLst>
      <p:custData r:id="rId1"/>
      <p:custData r:id="rId2"/>
    </p:custDataLst>
    <p:extLst>
      <p:ext uri="{BB962C8B-B14F-4D97-AF65-F5344CB8AC3E}">
        <p14:creationId xmlns:p14="http://schemas.microsoft.com/office/powerpoint/2010/main" val="39531771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2B7C1A-95FD-4EBD-B53E-3B68DA19FF6C}"/>
              </a:ext>
            </a:extLst>
          </p:cNvPr>
          <p:cNvSpPr>
            <a:spLocks noGrp="1"/>
          </p:cNvSpPr>
          <p:nvPr>
            <p:ph type="title"/>
          </p:nvPr>
        </p:nvSpPr>
        <p:spPr>
          <a:xfrm>
            <a:off x="658811" y="645936"/>
            <a:ext cx="9021764" cy="532800"/>
          </a:xfrm>
        </p:spPr>
        <p:txBody>
          <a:bodyPr/>
          <a:lstStyle/>
          <a:p>
            <a:r>
              <a:rPr lang="en-GB" dirty="0"/>
              <a:t>WP3 – Learning from Design </a:t>
            </a:r>
            <a:br>
              <a:rPr lang="en-GB" sz="4000" dirty="0">
                <a:solidFill>
                  <a:srgbClr val="FF0000"/>
                </a:solidFill>
                <a:cs typeface="Arial" panose="020B0604020202020204" pitchFamily="34" charset="0"/>
              </a:rPr>
            </a:br>
            <a:endParaRPr lang="en-GB" dirty="0"/>
          </a:p>
        </p:txBody>
      </p:sp>
      <p:sp>
        <p:nvSpPr>
          <p:cNvPr id="4" name="Text Placeholder 3">
            <a:extLst>
              <a:ext uri="{FF2B5EF4-FFF2-40B4-BE49-F238E27FC236}">
                <a16:creationId xmlns:a16="http://schemas.microsoft.com/office/drawing/2014/main" id="{E2C08750-E93E-4150-89F8-153DBBF7CC64}"/>
              </a:ext>
            </a:extLst>
          </p:cNvPr>
          <p:cNvSpPr>
            <a:spLocks noGrp="1"/>
          </p:cNvSpPr>
          <p:nvPr>
            <p:ph type="body" sz="quarter" idx="10"/>
          </p:nvPr>
        </p:nvSpPr>
        <p:spPr>
          <a:xfrm>
            <a:off x="658811" y="1823367"/>
            <a:ext cx="10874375" cy="4876588"/>
          </a:xfrm>
        </p:spPr>
        <p:txBody>
          <a:bodyPr/>
          <a:lstStyle/>
          <a:p>
            <a:pPr>
              <a:lnSpc>
                <a:spcPct val="100000"/>
              </a:lnSpc>
              <a:spcAft>
                <a:spcPts val="900"/>
              </a:spcAft>
            </a:pPr>
            <a:r>
              <a:rPr lang="en-GB" sz="1600" b="1" dirty="0">
                <a:solidFill>
                  <a:schemeClr val="accent1"/>
                </a:solidFill>
                <a:latin typeface="Arial" panose="020B0604020202020204" pitchFamily="34" charset="0"/>
                <a:cs typeface="Arial" panose="020B0604020202020204" pitchFamily="34" charset="0"/>
              </a:rPr>
              <a:t>Task A</a:t>
            </a:r>
          </a:p>
          <a:p>
            <a:pPr>
              <a:lnSpc>
                <a:spcPct val="100000"/>
              </a:lnSpc>
              <a:spcAft>
                <a:spcPts val="900"/>
              </a:spcAft>
            </a:pPr>
            <a:r>
              <a:rPr lang="en-GB" sz="1600" dirty="0">
                <a:cs typeface="Arial" panose="020B0604020202020204" pitchFamily="34" charset="0"/>
              </a:rPr>
              <a:t>Key recommendations from the </a:t>
            </a:r>
            <a:r>
              <a:rPr lang="en-GB" sz="1600" dirty="0" err="1">
                <a:cs typeface="Arial" panose="020B0604020202020204" pitchFamily="34" charset="0"/>
              </a:rPr>
              <a:t>SPaTS</a:t>
            </a:r>
            <a:r>
              <a:rPr lang="en-GB" sz="1600" dirty="0">
                <a:cs typeface="Arial" panose="020B0604020202020204" pitchFamily="34" charset="0"/>
              </a:rPr>
              <a:t> ERO 1-1141 task include central safety alert database, health and safety (H&amp;S) alert amendments and a template for H&amp;S alerts. </a:t>
            </a:r>
          </a:p>
          <a:p>
            <a:pPr>
              <a:lnSpc>
                <a:spcPct val="100000"/>
              </a:lnSpc>
              <a:spcAft>
                <a:spcPts val="900"/>
              </a:spcAft>
            </a:pPr>
            <a:r>
              <a:rPr lang="en-GB" sz="1600" b="1" dirty="0">
                <a:solidFill>
                  <a:schemeClr val="accent1"/>
                </a:solidFill>
                <a:latin typeface="Arial" panose="020B0604020202020204" pitchFamily="34" charset="0"/>
                <a:cs typeface="Arial" panose="020B0604020202020204" pitchFamily="34" charset="0"/>
              </a:rPr>
              <a:t>Task B</a:t>
            </a:r>
          </a:p>
          <a:p>
            <a:r>
              <a:rPr lang="en-GB" sz="1600" dirty="0">
                <a:cs typeface="Arial" panose="020B0604020202020204" pitchFamily="34" charset="0"/>
              </a:rPr>
              <a:t>Currently, the NH Safety Alert process stops once the on-site investigation has been completed by the Contractor and does not determine if the incident was owing to a design issue.  Not all incidents will warrant a full investigation into the design; however, the process to enable that investigation to be carried out consistently is required as it is not currently part of NH process. </a:t>
            </a:r>
          </a:p>
          <a:p>
            <a:r>
              <a:rPr lang="en-GB" sz="1600" dirty="0">
                <a:highlight>
                  <a:srgbClr val="FFFF00"/>
                </a:highlight>
                <a:cs typeface="Arial" panose="020B0604020202020204" pitchFamily="34" charset="0"/>
              </a:rPr>
              <a:t>This is where a change to GG104 would be appropriate and a workflow created to show how an investigation may progress. </a:t>
            </a:r>
          </a:p>
          <a:p>
            <a:r>
              <a:rPr lang="en-GB" sz="1600" dirty="0">
                <a:cs typeface="Arial" panose="020B0604020202020204" pitchFamily="34" charset="0"/>
              </a:rPr>
              <a:t>Beyond the Safety Alerts, the only process currently used to note the lessons learned from any investigations is a log held by each of the project teams. </a:t>
            </a:r>
            <a:r>
              <a:rPr lang="en-GB" sz="1600" dirty="0">
                <a:highlight>
                  <a:srgbClr val="FFFF00"/>
                </a:highlight>
                <a:cs typeface="Arial" panose="020B0604020202020204" pitchFamily="34" charset="0"/>
              </a:rPr>
              <a:t>An NH template for lessons learnt by project teams for central dissemination would be useful here.</a:t>
            </a:r>
          </a:p>
          <a:p>
            <a:pPr>
              <a:lnSpc>
                <a:spcPct val="100000"/>
              </a:lnSpc>
              <a:spcAft>
                <a:spcPts val="900"/>
              </a:spcAft>
            </a:pPr>
            <a:endParaRPr lang="en-GB" sz="1600" dirty="0">
              <a:cs typeface="Arial" panose="020B0604020202020204" pitchFamily="34" charset="0"/>
            </a:endParaRPr>
          </a:p>
          <a:p>
            <a:pPr>
              <a:lnSpc>
                <a:spcPct val="100000"/>
              </a:lnSpc>
              <a:spcAft>
                <a:spcPts val="900"/>
              </a:spcAft>
            </a:pPr>
            <a:endParaRPr lang="en-GB" sz="1600" b="1" dirty="0">
              <a:solidFill>
                <a:schemeClr val="accent1"/>
              </a:solidFill>
              <a:latin typeface="Arial" panose="020B0604020202020204" pitchFamily="34" charset="0"/>
              <a:cs typeface="Arial" panose="020B0604020202020204" pitchFamily="34" charset="0"/>
            </a:endParaRPr>
          </a:p>
          <a:p>
            <a:pPr>
              <a:lnSpc>
                <a:spcPct val="100000"/>
              </a:lnSpc>
              <a:spcAft>
                <a:spcPts val="900"/>
              </a:spcAft>
            </a:pPr>
            <a:endParaRPr lang="en-GB" sz="1600" b="1" dirty="0">
              <a:solidFill>
                <a:schemeClr val="accent1"/>
              </a:solidFill>
              <a:latin typeface="Arial" panose="020B0604020202020204" pitchFamily="34" charset="0"/>
              <a:cs typeface="Arial" panose="020B0604020202020204" pitchFamily="34" charset="0"/>
            </a:endParaRPr>
          </a:p>
          <a:p>
            <a:endParaRPr lang="en-GB" sz="2000" i="1" dirty="0"/>
          </a:p>
          <a:p>
            <a:endParaRPr lang="en-GB" sz="2000" i="1" dirty="0"/>
          </a:p>
        </p:txBody>
      </p:sp>
      <p:sp>
        <p:nvSpPr>
          <p:cNvPr id="5" name="Subtitle 2">
            <a:extLst>
              <a:ext uri="{FF2B5EF4-FFF2-40B4-BE49-F238E27FC236}">
                <a16:creationId xmlns:a16="http://schemas.microsoft.com/office/drawing/2014/main" id="{AD4D069D-4A37-27DE-6EAA-044FF8C57603}"/>
              </a:ext>
            </a:extLst>
          </p:cNvPr>
          <p:cNvSpPr>
            <a:spLocks noGrp="1"/>
          </p:cNvSpPr>
          <p:nvPr>
            <p:ph type="subTitle" idx="1"/>
          </p:nvPr>
        </p:nvSpPr>
        <p:spPr>
          <a:xfrm>
            <a:off x="658811" y="1377941"/>
            <a:ext cx="9365719" cy="246221"/>
          </a:xfrm>
        </p:spPr>
        <p:txBody>
          <a:bodyPr/>
          <a:lstStyle/>
          <a:p>
            <a:r>
              <a:rPr lang="en-GB" sz="1400" dirty="0"/>
              <a:t>The Recommendations</a:t>
            </a:r>
          </a:p>
        </p:txBody>
      </p:sp>
    </p:spTree>
    <p:custDataLst>
      <p:custData r:id="rId1"/>
      <p:custData r:id="rId2"/>
    </p:custDataLst>
    <p:extLst>
      <p:ext uri="{BB962C8B-B14F-4D97-AF65-F5344CB8AC3E}">
        <p14:creationId xmlns:p14="http://schemas.microsoft.com/office/powerpoint/2010/main" val="15367211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2B7C1A-95FD-4EBD-B53E-3B68DA19FF6C}"/>
              </a:ext>
            </a:extLst>
          </p:cNvPr>
          <p:cNvSpPr>
            <a:spLocks noGrp="1"/>
          </p:cNvSpPr>
          <p:nvPr>
            <p:ph type="title"/>
          </p:nvPr>
        </p:nvSpPr>
        <p:spPr>
          <a:xfrm>
            <a:off x="658811" y="645936"/>
            <a:ext cx="9021764" cy="532800"/>
          </a:xfrm>
        </p:spPr>
        <p:txBody>
          <a:bodyPr/>
          <a:lstStyle/>
          <a:p>
            <a:r>
              <a:rPr lang="en-GB" dirty="0"/>
              <a:t>WP3 – Learning from Design </a:t>
            </a:r>
            <a:br>
              <a:rPr lang="en-GB" sz="4000" dirty="0">
                <a:solidFill>
                  <a:srgbClr val="FF0000"/>
                </a:solidFill>
                <a:cs typeface="Arial" panose="020B0604020202020204" pitchFamily="34" charset="0"/>
              </a:rPr>
            </a:br>
            <a:endParaRPr lang="en-GB" dirty="0"/>
          </a:p>
        </p:txBody>
      </p:sp>
      <p:sp>
        <p:nvSpPr>
          <p:cNvPr id="4" name="Text Placeholder 3">
            <a:extLst>
              <a:ext uri="{FF2B5EF4-FFF2-40B4-BE49-F238E27FC236}">
                <a16:creationId xmlns:a16="http://schemas.microsoft.com/office/drawing/2014/main" id="{E2C08750-E93E-4150-89F8-153DBBF7CC64}"/>
              </a:ext>
            </a:extLst>
          </p:cNvPr>
          <p:cNvSpPr>
            <a:spLocks noGrp="1"/>
          </p:cNvSpPr>
          <p:nvPr>
            <p:ph type="body" sz="quarter" idx="10"/>
          </p:nvPr>
        </p:nvSpPr>
        <p:spPr>
          <a:xfrm>
            <a:off x="658811" y="1981412"/>
            <a:ext cx="10874375" cy="4876588"/>
          </a:xfrm>
        </p:spPr>
        <p:txBody>
          <a:bodyPr/>
          <a:lstStyle/>
          <a:p>
            <a:r>
              <a:rPr lang="en-GB" sz="1600" b="1" dirty="0">
                <a:solidFill>
                  <a:schemeClr val="accent1"/>
                </a:solidFill>
                <a:latin typeface="Arial" panose="020B0604020202020204" pitchFamily="34" charset="0"/>
                <a:cs typeface="Arial" panose="020B0604020202020204" pitchFamily="34" charset="0"/>
              </a:rPr>
              <a:t>Task C </a:t>
            </a:r>
          </a:p>
          <a:p>
            <a:r>
              <a:rPr lang="en-GB" sz="1600" i="1" dirty="0">
                <a:cs typeface="Arial" panose="020B0604020202020204" pitchFamily="34" charset="0"/>
              </a:rPr>
              <a:t>Recommendation 1</a:t>
            </a:r>
            <a:r>
              <a:rPr lang="en-GB" sz="1600" dirty="0">
                <a:cs typeface="Arial" panose="020B0604020202020204" pitchFamily="34" charset="0"/>
              </a:rPr>
              <a:t>: </a:t>
            </a:r>
            <a:r>
              <a:rPr lang="en-GB" sz="1600" dirty="0">
                <a:highlight>
                  <a:srgbClr val="FFFF00"/>
                </a:highlight>
                <a:cs typeface="Arial" panose="020B0604020202020204" pitchFamily="34" charset="0"/>
              </a:rPr>
              <a:t>Outline a scope for easy retrieval </a:t>
            </a:r>
            <a:r>
              <a:rPr lang="en-GB" sz="1600">
                <a:highlight>
                  <a:srgbClr val="FFFF00"/>
                </a:highlight>
                <a:cs typeface="Arial" panose="020B0604020202020204" pitchFamily="34" charset="0"/>
              </a:rPr>
              <a:t>of incident investigation </a:t>
            </a:r>
            <a:r>
              <a:rPr lang="en-GB" sz="1600" dirty="0">
                <a:highlight>
                  <a:srgbClr val="FFFF00"/>
                </a:highlight>
                <a:cs typeface="Arial" panose="020B0604020202020204" pitchFamily="34" charset="0"/>
              </a:rPr>
              <a:t>data from HART. </a:t>
            </a:r>
            <a:endParaRPr lang="en-GB" sz="1600" dirty="0">
              <a:highlight>
                <a:srgbClr val="FFFF00"/>
              </a:highlight>
            </a:endParaRPr>
          </a:p>
          <a:p>
            <a:r>
              <a:rPr lang="en-GB" sz="1600" i="1" dirty="0">
                <a:cs typeface="Arial" panose="020B0604020202020204" pitchFamily="34" charset="0"/>
              </a:rPr>
              <a:t>Recommendations 2 &amp; 3</a:t>
            </a:r>
            <a:r>
              <a:rPr lang="en-GB" sz="1600" dirty="0">
                <a:cs typeface="Arial" panose="020B0604020202020204" pitchFamily="34" charset="0"/>
              </a:rPr>
              <a:t>: Arup to provide amendments to existing H&amp;S alert procedure including GG128, review of safety alerts in the process for drafting new standards</a:t>
            </a:r>
          </a:p>
          <a:p>
            <a:r>
              <a:rPr lang="en-GB" sz="1600" i="1" dirty="0">
                <a:cs typeface="Arial" panose="020B0604020202020204" pitchFamily="34" charset="0"/>
              </a:rPr>
              <a:t>Recommendations: </a:t>
            </a:r>
            <a:r>
              <a:rPr lang="en-GB" sz="1600" dirty="0">
                <a:cs typeface="Arial" panose="020B0604020202020204" pitchFamily="34" charset="0"/>
              </a:rPr>
              <a:t>Lessons learned sharing.</a:t>
            </a:r>
          </a:p>
          <a:p>
            <a:r>
              <a:rPr lang="en-GB" sz="1600" i="1" dirty="0">
                <a:cs typeface="Arial" panose="020B0604020202020204" pitchFamily="34" charset="0"/>
              </a:rPr>
              <a:t>Recommendation 4: </a:t>
            </a:r>
            <a:r>
              <a:rPr lang="en-GB" sz="1600" dirty="0">
                <a:cs typeface="Arial" panose="020B0604020202020204" pitchFamily="34" charset="0"/>
              </a:rPr>
              <a:t>Outline the provision of expert advice for NH investigation teams. </a:t>
            </a:r>
          </a:p>
          <a:p>
            <a:r>
              <a:rPr lang="en-GB" sz="1600" i="1" dirty="0">
                <a:cs typeface="Arial" panose="020B0604020202020204" pitchFamily="34" charset="0"/>
              </a:rPr>
              <a:t>Recommendation 5: </a:t>
            </a:r>
            <a:r>
              <a:rPr lang="en-GB" sz="1600" dirty="0">
                <a:highlight>
                  <a:srgbClr val="FFFF00"/>
                </a:highlight>
                <a:cs typeface="Arial" panose="020B0604020202020204" pitchFamily="34" charset="0"/>
              </a:rPr>
              <a:t>A standard NH template for H&amp;S alerts. </a:t>
            </a:r>
          </a:p>
          <a:p>
            <a:endParaRPr lang="en-GB" sz="1600" dirty="0">
              <a:cs typeface="Arial" panose="020B0604020202020204" pitchFamily="34" charset="0"/>
            </a:endParaRPr>
          </a:p>
        </p:txBody>
      </p:sp>
      <p:sp>
        <p:nvSpPr>
          <p:cNvPr id="5" name="Subtitle 2">
            <a:extLst>
              <a:ext uri="{FF2B5EF4-FFF2-40B4-BE49-F238E27FC236}">
                <a16:creationId xmlns:a16="http://schemas.microsoft.com/office/drawing/2014/main" id="{AD4D069D-4A37-27DE-6EAA-044FF8C57603}"/>
              </a:ext>
            </a:extLst>
          </p:cNvPr>
          <p:cNvSpPr>
            <a:spLocks noGrp="1"/>
          </p:cNvSpPr>
          <p:nvPr>
            <p:ph type="subTitle" idx="1"/>
          </p:nvPr>
        </p:nvSpPr>
        <p:spPr>
          <a:xfrm>
            <a:off x="658811" y="1456963"/>
            <a:ext cx="9365719" cy="246221"/>
          </a:xfrm>
        </p:spPr>
        <p:txBody>
          <a:bodyPr/>
          <a:lstStyle/>
          <a:p>
            <a:r>
              <a:rPr lang="en-GB" sz="1400" dirty="0"/>
              <a:t>The Recommendations</a:t>
            </a:r>
          </a:p>
        </p:txBody>
      </p:sp>
    </p:spTree>
    <p:custDataLst>
      <p:custData r:id="rId1"/>
      <p:custData r:id="rId2"/>
    </p:custDataLst>
    <p:extLst>
      <p:ext uri="{BB962C8B-B14F-4D97-AF65-F5344CB8AC3E}">
        <p14:creationId xmlns:p14="http://schemas.microsoft.com/office/powerpoint/2010/main" val="209304974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SP_AGENDA" val="TOC TOCShowsSubsections Dividers SlideNumber"/>
</p:tagLst>
</file>

<file path=ppt/theme/theme1.xml><?xml version="1.0" encoding="utf-8"?>
<a:theme xmlns:a="http://schemas.openxmlformats.org/drawingml/2006/main" name="Arup">
  <a:themeElements>
    <a:clrScheme name="Arup">
      <a:dk1>
        <a:srgbClr val="000000"/>
      </a:dk1>
      <a:lt1>
        <a:srgbClr val="FFFFFF"/>
      </a:lt1>
      <a:dk2>
        <a:srgbClr val="E61E28"/>
      </a:dk2>
      <a:lt2>
        <a:srgbClr val="FFFFFF"/>
      </a:lt2>
      <a:accent1>
        <a:srgbClr val="E61E28"/>
      </a:accent1>
      <a:accent2>
        <a:srgbClr val="7D4196"/>
      </a:accent2>
      <a:accent3>
        <a:srgbClr val="005AAA"/>
      </a:accent3>
      <a:accent4>
        <a:srgbClr val="32A4A0"/>
      </a:accent4>
      <a:accent5>
        <a:srgbClr val="C83C96"/>
      </a:accent5>
      <a:accent6>
        <a:srgbClr val="4BA046"/>
      </a:accent6>
      <a:hlink>
        <a:srgbClr val="606062"/>
      </a:hlink>
      <a:folHlink>
        <a:srgbClr val="C9C9CA"/>
      </a:folHlink>
    </a:clrScheme>
    <a:fontScheme name="Arup Font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0" tIns="0" rIns="0" bIns="0" rtlCol="0">
        <a:spAutoFit/>
      </a:bodyPr>
      <a:lstStyle>
        <a:defPPr algn="l">
          <a:defRPr sz="2800" dirty="0" err="1" smtClean="0"/>
        </a:defPPr>
      </a:lstStyle>
    </a:txDef>
  </a:objectDefaults>
  <a:extraClrSchemeLst/>
  <a:custClrLst>
    <a:custClr name="Chart 1">
      <a:srgbClr val="E61E28"/>
    </a:custClr>
    <a:custClr name="Chart 2">
      <a:srgbClr val="7D4196"/>
    </a:custClr>
    <a:custClr name="Chart 3">
      <a:srgbClr val="005AAA"/>
    </a:custClr>
    <a:custClr name="Chart 4">
      <a:srgbClr val="32A4A0"/>
    </a:custClr>
    <a:custClr name="Chart 5">
      <a:srgbClr val="C83C96"/>
    </a:custClr>
    <a:custClr name="Chart 6">
      <a:srgbClr val="4BA046"/>
    </a:custClr>
    <a:custClr name="Chart 7">
      <a:srgbClr val="1E9BD7"/>
    </a:custClr>
    <a:custClr name="Chart 8">
      <a:srgbClr val="91967D"/>
    </a:custClr>
    <a:custClr name="Chart 9">
      <a:srgbClr val="E66E23"/>
    </a:custClr>
    <a:custClr name="Chart 10">
      <a:srgbClr val="50697D"/>
    </a:custClr>
  </a:custClr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Blank">
  <a:themeElements>
    <a:clrScheme name="Arup">
      <a:dk1>
        <a:srgbClr val="000000"/>
      </a:dk1>
      <a:lt1>
        <a:srgbClr val="FFFFFF"/>
      </a:lt1>
      <a:dk2>
        <a:srgbClr val="E61E28"/>
      </a:dk2>
      <a:lt2>
        <a:srgbClr val="FFFFFF"/>
      </a:lt2>
      <a:accent1>
        <a:srgbClr val="E61E28"/>
      </a:accent1>
      <a:accent2>
        <a:srgbClr val="7D4196"/>
      </a:accent2>
      <a:accent3>
        <a:srgbClr val="005AAA"/>
      </a:accent3>
      <a:accent4>
        <a:srgbClr val="32A4A0"/>
      </a:accent4>
      <a:accent5>
        <a:srgbClr val="C83C96"/>
      </a:accent5>
      <a:accent6>
        <a:srgbClr val="4BA046"/>
      </a:accent6>
      <a:hlink>
        <a:srgbClr val="606062"/>
      </a:hlink>
      <a:folHlink>
        <a:srgbClr val="C9C9CA"/>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panose="020B0604020202020204"/>
        <a:ea typeface=""/>
        <a:cs typeface=""/>
        <a:font script="Jpan" typeface="Arial"/>
        <a:font script="Hang" typeface="Arial"/>
        <a:font script="Hans" typeface="Arial"/>
        <a:font script="Hant" typeface="Arial"/>
        <a:font script="Arab" typeface="Times New Roman"/>
        <a:font script="Hebr" typeface="Times New Roman"/>
        <a:font script="Thai" typeface="Arial"/>
        <a:font script="Ethi" typeface="Arial"/>
        <a:font script="Beng" typeface="Arial"/>
        <a:font script="Gujr" typeface="Arial"/>
        <a:font script="Khmr" typeface="Arial"/>
        <a:font script="Knda" typeface="Arial"/>
        <a:font script="Guru" typeface="Arial"/>
        <a:font script="Cans" typeface="Arial"/>
        <a:font script="Cher" typeface="Arial"/>
        <a:font script="Yiii" typeface="Arial"/>
        <a:font script="Tibt" typeface="Arial"/>
        <a:font script="Thaa" typeface="Arial"/>
        <a:font script="Deva" typeface="Arial"/>
        <a:font script="Telu" typeface="Arial"/>
        <a:font script="Taml" typeface="Arial"/>
        <a:font script="Syrc" typeface="Arial"/>
        <a:font script="Orya" typeface="Arial"/>
        <a:font script="Mlym" typeface="Arial"/>
        <a:font script="Laoo" typeface="Arial"/>
        <a:font script="Sinh" typeface="Arial"/>
        <a:font script="Mong" typeface="Arial"/>
        <a:font script="Viet" typeface="Times New Roman"/>
        <a:font script="Uigh" typeface="Arial"/>
        <a:font script="Geor" typeface="Arial"/>
        <a:font script="Armn" typeface="Arial"/>
        <a:font script="Bugi" typeface="Arial"/>
        <a:font script="Bopo" typeface="Arial"/>
        <a:font script="Java" typeface="Arial"/>
        <a:font script="Lisu" typeface="Arial"/>
        <a:font script="Mymr" typeface="Arial"/>
        <a:font script="Nkoo" typeface="Arial"/>
        <a:font script="Olck" typeface="Arial"/>
        <a:font script="Osma" typeface="Arial"/>
        <a:font script="Phag" typeface="Arial"/>
        <a:font script="Syrn" typeface="Arial"/>
        <a:font script="Syrj" typeface="Arial"/>
        <a:font script="Syre" typeface="Arial"/>
        <a:font script="Sora" typeface="Arial"/>
        <a:font script="Tale" typeface="Arial"/>
        <a:font script="Talu" typeface="Arial"/>
        <a:font script="Tfng" typeface="Arial"/>
      </a:majorFont>
      <a:minorFont>
        <a:latin typeface="Arial" panose="020B0604020202020204"/>
        <a:ea typeface=""/>
        <a:cs typeface=""/>
        <a:font script="Jpan" typeface="Arial"/>
        <a:font script="Hang" typeface="Arial"/>
        <a:font script="Hans" typeface="Arial"/>
        <a:font script="Hant" typeface="Arial"/>
        <a:font script="Arab" typeface="Arial"/>
        <a:font script="Hebr" typeface="Arial"/>
        <a:font script="Thai" typeface="Arial"/>
        <a:font script="Ethi" typeface="Arial"/>
        <a:font script="Beng" typeface="Arial"/>
        <a:font script="Gujr" typeface="Arial"/>
        <a:font script="Khmr" typeface="Arial"/>
        <a:font script="Knda" typeface="Arial"/>
        <a:font script="Guru" typeface="Arial"/>
        <a:font script="Cans" typeface="Arial"/>
        <a:font script="Cher" typeface="Arial"/>
        <a:font script="Yiii" typeface="Arial"/>
        <a:font script="Tibt" typeface="Arial"/>
        <a:font script="Thaa" typeface="Arial"/>
        <a:font script="Deva" typeface="Arial"/>
        <a:font script="Telu" typeface="Arial"/>
        <a:font script="Taml" typeface="Arial"/>
        <a:font script="Syrc" typeface="Arial"/>
        <a:font script="Orya" typeface="Arial"/>
        <a:font script="Mlym" typeface="Arial"/>
        <a:font script="Laoo" typeface="Arial"/>
        <a:font script="Sinh" typeface="Arial"/>
        <a:font script="Mong" typeface="Arial"/>
        <a:font script="Viet" typeface="Arial"/>
        <a:font script="Uigh" typeface="Arial"/>
        <a:font script="Geor" typeface="Arial"/>
        <a:font script="Armn" typeface="Arial"/>
        <a:font script="Bugi" typeface="Arial"/>
        <a:font script="Bopo" typeface="Arial"/>
        <a:font script="Java" typeface="Arial"/>
        <a:font script="Lisu" typeface="Arial"/>
        <a:font script="Mymr" typeface="Arial"/>
        <a:font script="Nkoo" typeface="Arial"/>
        <a:font script="Olck" typeface="Arial"/>
        <a:font script="Osma" typeface="Arial"/>
        <a:font script="Phag" typeface="Arial"/>
        <a:font script="Syrn" typeface="Arial"/>
        <a:font script="Syrj" typeface="Arial"/>
        <a:font script="Syre" typeface="Arial"/>
        <a:font script="Sora" typeface="Arial"/>
        <a:font script="Tale" typeface="Arial"/>
        <a:font script="Talu" typeface="Arial"/>
        <a:font script="Tfng"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Chart 1">
      <a:srgbClr val="E61E28"/>
    </a:custClr>
    <a:custClr name="Chart 2">
      <a:srgbClr val="88438B"/>
    </a:custClr>
    <a:custClr name="Chart 3">
      <a:srgbClr val="054CA1"/>
    </a:custClr>
    <a:custClr name="Chart 4">
      <a:srgbClr val="4D9EA9"/>
    </a:custClr>
    <a:custClr name="Chart 5">
      <a:srgbClr val="D6488E"/>
    </a:custClr>
    <a:custClr name="Chart 6">
      <a:srgbClr val="428B35"/>
    </a:custClr>
    <a:custClr name="Chart 7">
      <a:srgbClr val="1E99D7"/>
    </a:custClr>
    <a:custClr name="Chart 8">
      <a:srgbClr val="91967D"/>
    </a:custClr>
    <a:custClr name="Chart 9">
      <a:srgbClr val="E66E23"/>
    </a:custClr>
    <a:custClr name="Chart 10">
      <a:srgbClr val="50697D"/>
    </a:custClr>
  </a:custClr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Arup PPT template">
      <a:dk1>
        <a:srgbClr val="2C2C2D"/>
      </a:dk1>
      <a:lt1>
        <a:srgbClr val="FFFFFF"/>
      </a:lt1>
      <a:dk2>
        <a:srgbClr val="E61E28"/>
      </a:dk2>
      <a:lt2>
        <a:srgbClr val="FFFFFF"/>
      </a:lt2>
      <a:accent1>
        <a:srgbClr val="E61E28"/>
      </a:accent1>
      <a:accent2>
        <a:srgbClr val="88438B"/>
      </a:accent2>
      <a:accent3>
        <a:srgbClr val="054CA1"/>
      </a:accent3>
      <a:accent4>
        <a:srgbClr val="4D9EA9"/>
      </a:accent4>
      <a:accent5>
        <a:srgbClr val="D6488E"/>
      </a:accent5>
      <a:accent6>
        <a:srgbClr val="428B35"/>
      </a:accent6>
      <a:hlink>
        <a:srgbClr val="606062"/>
      </a:hlink>
      <a:folHlink>
        <a:srgbClr val="C9C9CA"/>
      </a:folHlink>
    </a:clrScheme>
    <a:fontScheme name="Custom 8">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Chart 1">
      <a:srgbClr val="E61E28"/>
    </a:custClr>
    <a:custClr name="Chart 2">
      <a:srgbClr val="88438B"/>
    </a:custClr>
    <a:custClr name="Chart 3">
      <a:srgbClr val="054CA1"/>
    </a:custClr>
    <a:custClr name="Chart 4">
      <a:srgbClr val="4D9EA9"/>
    </a:custClr>
    <a:custClr name="Chart 5">
      <a:srgbClr val="D6488E"/>
    </a:custClr>
    <a:custClr name="Chart 6">
      <a:srgbClr val="428B35"/>
    </a:custClr>
    <a:custClr name="Chart 7">
      <a:srgbClr val="1E99D7"/>
    </a:custClr>
    <a:custClr name="Chart 8">
      <a:srgbClr val="91967D"/>
    </a:custClr>
    <a:custClr name="Chart 9">
      <a:srgbClr val="E66E23"/>
    </a:custClr>
    <a:custClr name="Chart 10">
      <a:srgbClr val="50697D"/>
    </a:custClr>
  </a:custClr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10.xml.rels><?xml version="1.0" encoding="UTF-8" standalone="yes"?>
<Relationships xmlns="http://schemas.openxmlformats.org/package/2006/relationships"><Relationship Id="rId1" Type="http://schemas.openxmlformats.org/officeDocument/2006/relationships/customXmlProps" Target="itemProps10.xml"/></Relationships>
</file>

<file path=customXml/_rels/item11.xml.rels><?xml version="1.0" encoding="UTF-8" standalone="yes"?>
<Relationships xmlns="http://schemas.openxmlformats.org/package/2006/relationships"><Relationship Id="rId1" Type="http://schemas.openxmlformats.org/officeDocument/2006/relationships/customXmlProps" Target="itemProps11.xml"/></Relationships>
</file>

<file path=customXml/_rels/item12.xml.rels><?xml version="1.0" encoding="UTF-8" standalone="yes"?>
<Relationships xmlns="http://schemas.openxmlformats.org/package/2006/relationships"><Relationship Id="rId1" Type="http://schemas.openxmlformats.org/officeDocument/2006/relationships/customXmlProps" Target="itemProps12.xml"/></Relationships>
</file>

<file path=customXml/_rels/item13.xml.rels><?xml version="1.0" encoding="UTF-8" standalone="yes"?>
<Relationships xmlns="http://schemas.openxmlformats.org/package/2006/relationships"><Relationship Id="rId1" Type="http://schemas.openxmlformats.org/officeDocument/2006/relationships/customXmlProps" Target="itemProps13.xml"/></Relationships>
</file>

<file path=customXml/_rels/item14.xml.rels><?xml version="1.0" encoding="UTF-8" standalone="yes"?>
<Relationships xmlns="http://schemas.openxmlformats.org/package/2006/relationships"><Relationship Id="rId1" Type="http://schemas.openxmlformats.org/officeDocument/2006/relationships/customXmlProps" Target="itemProps14.xml"/></Relationships>
</file>

<file path=customXml/_rels/item15.xml.rels><?xml version="1.0" encoding="UTF-8" standalone="yes"?>
<Relationships xmlns="http://schemas.openxmlformats.org/package/2006/relationships"><Relationship Id="rId1" Type="http://schemas.openxmlformats.org/officeDocument/2006/relationships/customXmlProps" Target="itemProps15.xml"/></Relationships>
</file>

<file path=customXml/_rels/item16.xml.rels><?xml version="1.0" encoding="UTF-8" standalone="yes"?>
<Relationships xmlns="http://schemas.openxmlformats.org/package/2006/relationships"><Relationship Id="rId1" Type="http://schemas.openxmlformats.org/officeDocument/2006/relationships/customXmlProps" Target="itemProps16.xml"/></Relationships>
</file>

<file path=customXml/_rels/item17.xml.rels><?xml version="1.0" encoding="UTF-8" standalone="yes"?>
<Relationships xmlns="http://schemas.openxmlformats.org/package/2006/relationships"><Relationship Id="rId1" Type="http://schemas.openxmlformats.org/officeDocument/2006/relationships/customXmlProps" Target="itemProps17.xml"/></Relationships>
</file>

<file path=customXml/_rels/item18.xml.rels><?xml version="1.0" encoding="UTF-8" standalone="yes"?>
<Relationships xmlns="http://schemas.openxmlformats.org/package/2006/relationships"><Relationship Id="rId1" Type="http://schemas.openxmlformats.org/officeDocument/2006/relationships/customXmlProps" Target="itemProps18.xml"/></Relationships>
</file>

<file path=customXml/_rels/item19.xml.rels><?xml version="1.0" encoding="UTF-8" standalone="yes"?>
<Relationships xmlns="http://schemas.openxmlformats.org/package/2006/relationships"><Relationship Id="rId1" Type="http://schemas.openxmlformats.org/officeDocument/2006/relationships/customXmlProps" Target="itemProps19.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20.xml.rels><?xml version="1.0" encoding="UTF-8" standalone="yes"?>
<Relationships xmlns="http://schemas.openxmlformats.org/package/2006/relationships"><Relationship Id="rId1" Type="http://schemas.openxmlformats.org/officeDocument/2006/relationships/customXmlProps" Target="itemProps20.xml"/></Relationships>
</file>

<file path=customXml/_rels/item21.xml.rels><?xml version="1.0" encoding="UTF-8" standalone="yes"?>
<Relationships xmlns="http://schemas.openxmlformats.org/package/2006/relationships"><Relationship Id="rId1" Type="http://schemas.openxmlformats.org/officeDocument/2006/relationships/customXmlProps" Target="itemProps21.xml"/></Relationships>
</file>

<file path=customXml/_rels/item22.xml.rels><?xml version="1.0" encoding="UTF-8" standalone="yes"?>
<Relationships xmlns="http://schemas.openxmlformats.org/package/2006/relationships"><Relationship Id="rId1" Type="http://schemas.openxmlformats.org/officeDocument/2006/relationships/customXmlProps" Target="itemProps22.xml"/></Relationships>
</file>

<file path=customXml/_rels/item23.xml.rels><?xml version="1.0" encoding="UTF-8" standalone="yes"?>
<Relationships xmlns="http://schemas.openxmlformats.org/package/2006/relationships"><Relationship Id="rId1" Type="http://schemas.openxmlformats.org/officeDocument/2006/relationships/customXmlProps" Target="itemProps23.xml"/></Relationships>
</file>

<file path=customXml/_rels/item24.xml.rels><?xml version="1.0" encoding="UTF-8" standalone="yes"?>
<Relationships xmlns="http://schemas.openxmlformats.org/package/2006/relationships"><Relationship Id="rId1" Type="http://schemas.openxmlformats.org/officeDocument/2006/relationships/customXmlProps" Target="itemProps24.xml"/></Relationships>
</file>

<file path=customXml/_rels/item25.xml.rels><?xml version="1.0" encoding="UTF-8" standalone="yes"?>
<Relationships xmlns="http://schemas.openxmlformats.org/package/2006/relationships"><Relationship Id="rId1" Type="http://schemas.openxmlformats.org/officeDocument/2006/relationships/customXmlProps" Target="itemProps25.xml"/></Relationships>
</file>

<file path=customXml/_rels/item26.xml.rels><?xml version="1.0" encoding="UTF-8" standalone="yes"?>
<Relationships xmlns="http://schemas.openxmlformats.org/package/2006/relationships"><Relationship Id="rId1" Type="http://schemas.openxmlformats.org/officeDocument/2006/relationships/customXmlProps" Target="itemProps26.xml"/></Relationships>
</file>

<file path=customXml/_rels/item27.xml.rels><?xml version="1.0" encoding="UTF-8" standalone="yes"?>
<Relationships xmlns="http://schemas.openxmlformats.org/package/2006/relationships"><Relationship Id="rId1" Type="http://schemas.openxmlformats.org/officeDocument/2006/relationships/customXmlProps" Target="itemProps27.xml"/></Relationships>
</file>

<file path=customXml/_rels/item28.xml.rels><?xml version="1.0" encoding="UTF-8" standalone="yes"?>
<Relationships xmlns="http://schemas.openxmlformats.org/package/2006/relationships"><Relationship Id="rId1" Type="http://schemas.openxmlformats.org/officeDocument/2006/relationships/customXmlProps" Target="itemProps28.xml"/></Relationships>
</file>

<file path=customXml/_rels/item29.xml.rels><?xml version="1.0" encoding="UTF-8" standalone="yes"?>
<Relationships xmlns="http://schemas.openxmlformats.org/package/2006/relationships"><Relationship Id="rId1" Type="http://schemas.openxmlformats.org/officeDocument/2006/relationships/customXmlProps" Target="itemProps29.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30.xml.rels><?xml version="1.0" encoding="UTF-8" standalone="yes"?>
<Relationships xmlns="http://schemas.openxmlformats.org/package/2006/relationships"><Relationship Id="rId1" Type="http://schemas.openxmlformats.org/officeDocument/2006/relationships/customXmlProps" Target="itemProps30.xml"/></Relationships>
</file>

<file path=customXml/_rels/item31.xml.rels><?xml version="1.0" encoding="UTF-8" standalone="yes"?>
<Relationships xmlns="http://schemas.openxmlformats.org/package/2006/relationships"><Relationship Id="rId1" Type="http://schemas.openxmlformats.org/officeDocument/2006/relationships/customXmlProps" Target="itemProps31.xml"/></Relationships>
</file>

<file path=customXml/_rels/item32.xml.rels><?xml version="1.0" encoding="UTF-8" standalone="yes"?>
<Relationships xmlns="http://schemas.openxmlformats.org/package/2006/relationships"><Relationship Id="rId1" Type="http://schemas.openxmlformats.org/officeDocument/2006/relationships/customXmlProps" Target="itemProps32.xml"/></Relationships>
</file>

<file path=customXml/_rels/item33.xml.rels><?xml version="1.0" encoding="UTF-8" standalone="yes"?>
<Relationships xmlns="http://schemas.openxmlformats.org/package/2006/relationships"><Relationship Id="rId1" Type="http://schemas.openxmlformats.org/officeDocument/2006/relationships/customXmlProps" Target="itemProps33.xml"/></Relationships>
</file>

<file path=customXml/_rels/item34.xml.rels><?xml version="1.0" encoding="UTF-8" standalone="yes"?>
<Relationships xmlns="http://schemas.openxmlformats.org/package/2006/relationships"><Relationship Id="rId1" Type="http://schemas.openxmlformats.org/officeDocument/2006/relationships/customXmlProps" Target="itemProps34.xml"/></Relationships>
</file>

<file path=customXml/_rels/item35.xml.rels><?xml version="1.0" encoding="UTF-8" standalone="yes"?>
<Relationships xmlns="http://schemas.openxmlformats.org/package/2006/relationships"><Relationship Id="rId1" Type="http://schemas.openxmlformats.org/officeDocument/2006/relationships/customXmlProps" Target="itemProps35.xml"/></Relationships>
</file>

<file path=customXml/_rels/item36.xml.rels><?xml version="1.0" encoding="UTF-8" standalone="yes"?>
<Relationships xmlns="http://schemas.openxmlformats.org/package/2006/relationships"><Relationship Id="rId1" Type="http://schemas.openxmlformats.org/officeDocument/2006/relationships/customXmlProps" Target="itemProps36.xml"/></Relationships>
</file>

<file path=customXml/_rels/item37.xml.rels><?xml version="1.0" encoding="UTF-8" standalone="yes"?>
<Relationships xmlns="http://schemas.openxmlformats.org/package/2006/relationships"><Relationship Id="rId1" Type="http://schemas.openxmlformats.org/officeDocument/2006/relationships/customXmlProps" Target="itemProps37.xml"/></Relationships>
</file>

<file path=customXml/_rels/item38.xml.rels><?xml version="1.0" encoding="UTF-8" standalone="yes"?>
<Relationships xmlns="http://schemas.openxmlformats.org/package/2006/relationships"><Relationship Id="rId1" Type="http://schemas.openxmlformats.org/officeDocument/2006/relationships/customXmlProps" Target="itemProps38.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_rels/item9.xml.rels><?xml version="1.0" encoding="UTF-8" standalone="yes"?>
<Relationships xmlns="http://schemas.openxmlformats.org/package/2006/relationships"><Relationship Id="rId1" Type="http://schemas.openxmlformats.org/officeDocument/2006/relationships/customXmlProps" Target="itemProps9.xml"/></Relationships>
</file>

<file path=customXml/item1.xml><?xml version="1.0" encoding="utf-8"?>
<TemplafySlideFormConfiguration><![CDATA[{"formFields":[],"formDataEntries":[]}]]></TemplafySlideFormConfiguration>
</file>

<file path=customXml/item10.xml><?xml version="1.0" encoding="utf-8"?>
<TemplafySlideTemplateConfiguration><![CDATA[{"slideVersion":1,"isValidatorEnabled":false,"isLocked":false,"elementsMetadata":[],"slideId":"637921168147891661","enableDocumentContentUpdater":false,"version":"2.0"}]]></TemplafySlideTemplateConfiguration>
</file>

<file path=customXml/item11.xml><?xml version="1.0" encoding="utf-8"?>
<TemplafySlideFormConfiguration><![CDATA[{"formFields":[],"formDataEntries":[]}]]></TemplafySlideFormConfiguration>
</file>

<file path=customXml/item12.xml><?xml version="1.0" encoding="utf-8"?>
<TemplafySlideTemplateConfiguration><![CDATA[{"slideVersion":1,"isValidatorEnabled":false,"isLocked":false,"elementsMetadata":[],"slideId":"637921168147897385","enableDocumentContentUpdater":false,"version":"2.0"}]]></TemplafySlideTemplateConfiguration>
</file>

<file path=customXml/item13.xml><?xml version="1.0" encoding="utf-8"?>
<TemplafySlideFormConfiguration><![CDATA[{"formFields":[],"formDataEntries":[]}]]></TemplafySlideFormConfiguration>
</file>

<file path=customXml/item14.xml><?xml version="1.0" encoding="utf-8"?>
<TemplafySlideTemplateConfiguration><![CDATA[{"slideVersion":1,"isValidatorEnabled":false,"isLocked":false,"elementsMetadata":[],"slideId":"637921168147908050","enableDocumentContentUpdater":false,"version":"2.0"}]]></TemplafySlideTemplateConfiguration>
</file>

<file path=customXml/item15.xml><?xml version="1.0" encoding="utf-8"?>
<TemplafySlideFormConfiguration><![CDATA[{"formFields":[],"formDataEntries":[]}]]></TemplafySlideFormConfiguration>
</file>

<file path=customXml/item16.xml><?xml version="1.0" encoding="utf-8"?>
<TemplafySlideTemplateConfiguration><![CDATA[{"slideVersion":1,"isValidatorEnabled":false,"isLocked":false,"elementsMetadata":[],"slideId":"637921168147920567","enableDocumentContentUpdater":false,"version":"2.0"}]]></TemplafySlideTemplateConfiguration>
</file>

<file path=customXml/item17.xml><?xml version="1.0" encoding="utf-8"?>
<TemplafySlideTemplateConfiguration><![CDATA[{"slideVersion":1,"isValidatorEnabled":false,"isLocked":false,"elementsMetadata":[],"slideId":"637921168147920567","enableDocumentContentUpdater":false,"version":"2.0"}]]></TemplafySlideTemplateConfiguration>
</file>

<file path=customXml/item18.xml><?xml version="1.0" encoding="utf-8"?>
<TemplafySlideFormConfiguration><![CDATA[{"formFields":[],"formDataEntries":[]}]]></TemplafySlideFormConfiguration>
</file>

<file path=customXml/item19.xml><?xml version="1.0" encoding="utf-8"?>
<TemplafySlideTemplateConfiguration><![CDATA[{"slideVersion":1,"isValidatorEnabled":false,"isLocked":false,"elementsMetadata":[],"slideId":"637921168147928075","enableDocumentContentUpdater":false,"version":"2.0"}]]></TemplafySlideTemplateConfiguration>
</file>

<file path=customXml/item2.xml><?xml version="1.0" encoding="utf-8"?>
<TemplafySlideTemplateConfiguration><![CDATA[{"slideVersion":1,"isValidatorEnabled":false,"isLocked":false,"elementsMetadata":[],"slideId":"637595972118096191","enableDocumentContentUpdater":false,"version":"2.0"}]]></TemplafySlideTemplateConfiguration>
</file>

<file path=customXml/item20.xml><?xml version="1.0" encoding="utf-8"?>
<TemplafySlideFormConfiguration><![CDATA[{"formFields":[],"formDataEntries":[]}]]></TemplafySlideFormConfiguration>
</file>

<file path=customXml/item21.xml><?xml version="1.0" encoding="utf-8"?>
<TemplafySlideTemplateConfiguration><![CDATA[{"slideVersion":1,"isValidatorEnabled":false,"isLocked":false,"elementsMetadata":[],"slideId":"637921168147924665","enableDocumentContentUpdater":false,"version":"2.0"}]]></TemplafySlideTemplateConfiguration>
</file>

<file path=customXml/item22.xml><?xml version="1.0" encoding="utf-8"?>
<TemplafySlideFormConfiguration><![CDATA[{"formFields":[],"formDataEntries":[]}]]></TemplafySlideFormConfiguration>
</file>

<file path=customXml/item23.xml><?xml version="1.0" encoding="utf-8"?>
<TemplafySlideTemplateConfiguration><![CDATA[{"slideVersion":1,"isValidatorEnabled":false,"isLocked":false,"elementsMetadata":[],"slideId":"637921168147924665","enableDocumentContentUpdater":false,"version":"2.0"}]]></TemplafySlideTemplateConfiguration>
</file>

<file path=customXml/item24.xml><?xml version="1.0" encoding="utf-8"?>
<TemplafySlideFormConfiguration><![CDATA[{"formFields":[],"formDataEntries":[]}]]></TemplafySlideFormConfiguration>
</file>

<file path=customXml/item25.xml><?xml version="1.0" encoding="utf-8"?>
<TemplafySlideTemplateConfiguration><![CDATA[{"slideVersion":1,"isValidatorEnabled":false,"isLocked":false,"elementsMetadata":[],"slideId":"637921168147924665","enableDocumentContentUpdater":false,"version":"2.0"}]]></TemplafySlideTemplateConfiguration>
</file>

<file path=customXml/item26.xml><?xml version="1.0" encoding="utf-8"?>
<TemplafySlideFormConfiguration><![CDATA[{"formFields":[],"formDataEntries":[]}]]></TemplafySlideFormConfiguration>
</file>

<file path=customXml/item27.xml><?xml version="1.0" encoding="utf-8"?>
<TemplafySlideTemplateConfiguration><![CDATA[{"slideVersion":1,"isValidatorEnabled":false,"isLocked":false,"elementsMetadata":[],"slideId":"637921168147928075","enableDocumentContentUpdater":false,"version":"2.0"}]]></TemplafySlideTemplateConfiguration>
</file>

<file path=customXml/item28.xml><?xml version="1.0" encoding="utf-8"?>
<TemplafySlideFormConfiguration><![CDATA[{"formFields":[],"formDataEntries":[]}]]></TemplafySlideFormConfiguration>
</file>

<file path=customXml/item29.xml><?xml version="1.0" encoding="utf-8"?>
<TemplafySlideTemplateConfiguration><![CDATA[{"slideVersion":1,"isValidatorEnabled":false,"isLocked":false,"elementsMetadata":[],"slideId":"637921168147928075","enableDocumentContentUpdater":false,"version":"2.0"}]]></TemplafySlideTemplateConfiguration>
</file>

<file path=customXml/item3.xml><?xml version="1.0" encoding="utf-8"?>
<?mso-contentType ?>
<FormTemplates xmlns="http://schemas.microsoft.com/sharepoint/v3/contenttype/forms">
  <Display>DocumentLibraryForm</Display>
  <Edit>DocumentLibraryForm</Edit>
  <New>DocumentLibraryForm</New>
</FormTemplates>
</file>

<file path=customXml/item30.xml><?xml version="1.0" encoding="utf-8"?>
<TemplafySlideFormConfiguration><![CDATA[{"formFields":[],"formDataEntries":[]}]]></TemplafySlideFormConfiguration>
</file>

<file path=customXml/item31.xml><?xml version="1.0" encoding="utf-8"?>
<TemplafySlideTemplateConfiguration><![CDATA[{"slideVersion":1,"isValidatorEnabled":false,"isLocked":false,"elementsMetadata":[],"slideId":"637921168147928075","enableDocumentContentUpdater":false,"version":"2.0"}]]></TemplafySlideTemplateConfiguration>
</file>

<file path=customXml/item32.xml><?xml version="1.0" encoding="utf-8"?>
<TemplafySlideFormConfiguration><![CDATA[{"formFields":[],"formDataEntries":[]}]]></TemplafySlideFormConfiguration>
</file>

<file path=customXml/item33.xml><?xml version="1.0" encoding="utf-8"?>
<TemplafySlideTemplateConfiguration><![CDATA[{"slideVersion":1,"isValidatorEnabled":false,"isLocked":false,"elementsMetadata":[],"slideId":"637921168147928075","enableDocumentContentUpdater":false,"version":"2.0"}]]></TemplafySlideTemplateConfiguration>
</file>

<file path=customXml/item34.xml><?xml version="1.0" encoding="utf-8"?>
<TemplafySlideFormConfiguration><![CDATA[{"formFields":[],"formDataEntries":[]}]]></TemplafySlideFormConfiguration>
</file>

<file path=customXml/item35.xml><?xml version="1.0" encoding="utf-8"?>
<TemplafySlideTemplateConfiguration><![CDATA[{"slideVersion":1,"isValidatorEnabled":false,"isLocked":false,"elementsMetadata":[],"slideId":"637921168147928075","enableDocumentContentUpdater":false,"version":"2.0"}]]></TemplafySlideTemplateConfiguration>
</file>

<file path=customXml/item36.xml><?xml version="1.0" encoding="utf-8"?>
<TemplafySlideFormConfiguration><![CDATA[{"formFields":[],"formDataEntries":[]}]]></TemplafySlideFormConfiguration>
</file>

<file path=customXml/item37.xml><?xml version="1.0" encoding="utf-8"?>
<TemplafySlideTemplateConfiguration><![CDATA[{"slideVersion":1,"isValidatorEnabled":false,"isLocked":false,"elementsMetadata":[],"slideId":"637921168147939417","enableDocumentContentUpdater":false,"version":"2.0"}]]></TemplafySlideTemplateConfiguration>
</file>

<file path=customXml/item38.xml><?xml version="1.0" encoding="utf-8"?>
<TemplafySlideFormConfiguration><![CDATA[{"formFields":[],"formDataEntries":[]}]]></TemplafySlideFormConfiguration>
</file>

<file path=customXml/item4.xml><?xml version="1.0" encoding="utf-8"?>
<PpStyles><![CDATA[{"Styles":[{"Base64Png":"data:image/png;base64,iVBORw0KGgoAAAANSUhEUgAAAK0AAAAbCAYAAAAOPA8rAAAAAXNSR0IArs4c6QAAAARnQU1BAACxjwv8YQUAAAAJcEhZcwAAFiUAABYlAUlSJPAAAAVTSURBVHhe7ZtBUuswDIa5IPfgEByBE3AB9uxZs2XLkiU7btCXX1iav65kK3Gaprx+M5rWiRLLsiwrKdzduHHjP+fn5+fw8vJymL5CXDI6N64PndBZ8vT0dHh+fj68v78fEBjTsc34+vqSvqevLEdkdK4F+Bj+nr6aoP329jZ7TOqXh4cHu9f9/b0c+/j4mH2/i/L9/X14fHy0gUA+Pz8POI7zDAYOR7I+stlWwYsJY6cXOSKjs3fge2cMR4KAywabBj4+Mbe/R3/70QWOOd06CQ1RjGXpgsHDcdNX+fSC/BxkbF0ynqVQX6sAP6pfM9ILXE0wJXBdNHBLv1eFGF4kRQlUkY0HbP1KyyejMwx2nuljtT40wyLI6oBEotCsyRIljFJGNHUAz2N5DrgazHBpJWHHLKm1FmJ9SssnozMMbePDlCCVEuz3iM/r66v2KVIy5QlV2ddD9K4t284ZoMFbcZnALbA+peWT0RlCg6zIMAi+7MLXLR3SCDTTKfPUwnSldSWMGD1y7RIy/WV0FuPUnsPMWfR4KJ4+ev3b+dZi4MRTsvPVYIZLK8mWDz1Epr+MziIQMFXArt5HEuk7yrScjSFRXUt1uf9gh4jXOgifG9aBPcxwaSXh+iqorew8iUdWD6ylI2CiYDsHIh54vNqyDgRPWk/qKyP9BX4/ycYYH7/yUnTcrt1VYWyyk5TMNqWoajrXIaDWwzGPsoC7ehOr6GCXgO8hZYLlGC9EJJbGk7fpSWtD+InfzY6F+qENUo4JugjdwHcm5Eh2kHHZni61MxKvSli/RUZvFR1kmKiO5Iwabb8TpiOtDdEtPVMH08/ZJsiqejyMPS0JIsl0fmbMFs06NTiOAfI2iu/JBWfXSCsmozeso+87oyzFmQwSjJF1NkXjKZqrGme3E+m9Xju5wJFL4tnTFEx84lWKwte2yOgN6VS1XgvTC0o4Oy+tjdAAjGrZiGrcJn8i00orAAOH0zRTQeC8Rt2nmL60YjJ6QzredpmUmta5s9EqayIwP1q/c+mj4j6ElWgOJbnFnhO2JwUCmEuF1gPBhOlJKyajN6RTsqZ7biZr3ScNAg4+TyQJA/OCa3i34NdcKu5uUjnLxFXeHrYpTb3lNJzJei0yeqM6rXNzWOs+KTTxdZLDEVpKIGjrUo7/6EnFjUV0rKUCPneQYRUzXFozqEsFOXiK6UgrJqM3qmPnyqJbit1HWmdEg29OwPIPP1GcIcnUgTunj0vDhs9CMwCkOMDDdKQVk9Eb1bFzvafnDnYfaZ2JJQELuHZvlRPlnMlOdv4UbPgsOGiLePTOKxm9IR1+KM480OiPEKXJ2H2kdQaWBiyoMmiT5BzujsUG84AbQWA60orJ6A3p1G8PetkW47tE0I4EbGGufXP1L85ig7mm5Z8ImRmrPqM3pFN+bjaBba3tE+eDwOb7rAoWFvqNfhpnENTeoirHRJLv00X3z5cHmg0gJTBdOLC9zAGnsg6k4WjWi2jq8ISqIKNyn7ATO0djXHz9amjAthYSwHnd5bxFxXNT9EK4rvXmZ3eUiWJJwe/6ek6udTmDwKEIDnYcBMcGtuWmDvoqwdiVaBI58DVo8Om+qE/iLaaMRAtcS6He/GjCKPr7BgOpHQXH41WQ5wgcx/lSu4pgwC2HKNGEUMACO47XZ/UrKc0sKl4GyegA9Mnj8KSVdep+IJkM6ZGxJZLeItE/boJtsJnnFclD5yUq7faEGLpEMEg4Cg6YO0G69U1fZZKcgGr9W7pcF4jinVNxwSLkBQW7YENmbLBfx4NFFmW8HnqPJZLZzjEWjKlOHGgjWI/tvrv7B0hjottNBcgrAAAAAElFTkSuQmCC","Name":"Bullet 28","Paragraph":{"Font":{"Name":"Times New Roman","NameFarEast":"+mn-ea","NameComplexScript":"+mn-cs","Size":28.0,"Bold":false,"Italic":false,"Underline":false,"Color":"Black","SmallCaps":false,"AllCaps":false},"Alignment":0,"IndentBefore":28.3464565,"FirstLineIndent":-28.3464565,"ParagraphSpacing":{"Before":0.0,"After":9.0,"LineSpacing":1.0,"MeasureInLines":true}},"List":{"Visible":true,"BulletType":1,"StartValue":1,"IndentLevel":1,"Character":8226,"CharacterFont":"Arial","BulletStyle":0,"BulletSize":1.0,"BulletColor":"Black"}},{"Base64Png":"data:image/png;base64,iVBORw0KGgoAAAANSUhEUgAAAPMAAAAbCAYAAACp4bnQAAAAAXNSR0IArs4c6QAAAARnQU1BAACxjwv8YQUAAAAJcEhZcwAAFiUAABYlAUlSJPAAAAb4SURBVHhe7Zo/UvQ8DMa5IPfgEByBE3ABenpqWlpKSjpuwJtHn6V51kiOHDvZ3fn2N6NZnCj+I0uynXB348aNGzcKPz8/vy8vL7/Ln5AbFRn73Gz4P0Qn/fHxUSde5Onp6ff19fX38/NTnOHr60vv7QbaeH5+tj4U2Yu6nZTALujj+/v7L2y3XDuMjH0OtuHuwM6w+fKnCcpvb2/d41LbPDw8WF339/dy7ePjo7u+iwLBuvzI4HgwcFKUedAku4GE4rS5K9/f338SGRIYruM+A2eAc7E+EuFRQQ0nXrNPRucagP0D/zNBIGaDUBMCfnWBAmhHkx/m9egEPQXdghXHDNGAJ9mVYszD2gNb2oRDwJmWP+XXC/49yPT1SBtSW9OALdW2GVkLaE2+JaBdNKBLu9cDVpjlR4SzVASdvVZ1J3F0e6C7zRLAIgc7gbUrJZ+MzjDYqSw/U9vQFRnBVwcq/FVXWZYomZbteFMH8FwWf78OqjNVCsqUR9DdvwlsapOdZcs5biPWppR8MjrD0FZ4CiV45Tjz3xWfesdYfPoP1RFqDdG7ttW5Z4ACGe8Iuvs3gU1t8pa2OPYRWJtS8snoDKGBV2QKCMpsUuRFqRGAplPmqoXpSulKsE5nDUdb8yOw/knpGEbaHHl2C5n2Mjqbcc61U+hJiHxcLOJh91u+zkl57T3SRVG/Jcy+EVw4apDcv6PY1OaRL5uITHsZnU0giKpAnt5GB9J+tDJXR8rw3Exn/554OD98zlMZOPT/qWsRj6we+KMDA/P5p/7EMAGrW0pJ+OwWnNvsPolHVg/M0hFgW/SdAxT29c6tdXB40nprvAPSZmD7P6s3xuj5jY794L7PwcmscubbEiDV2Sl83kkiESc6LQea+OaR601Rjzuy3d72CVjVwa4CCRJSnF6ucYKCTzTeApuelA6G30AXG7s4n1d1jIL6V5QQLh7nzGOC7KST2wHX0SKjZzroC4ysDgVnq4M7e+5fgetcpXaQRFJh/RYZvSk6mP/ojMo2Ln7iYTpSOhjdGmfO2dXnVRH4ll6f5EPnA4FRthWudK56/GyLjJ7pRJ8o6skpZ9cRrK4okeE6Jp2TIP5OOoI9I6WYjN6wjs57tKLxqgcJxsg6h6PvfrILj7NDEln7DHZVYJDRKo3rycHycy0yehmdkxd5vG3aiNWVFQRERxLhZ1tk9IZ0ivO79ypML3jDa/eldCAamL1b42rsJle/Mtd4ZwuVC9xGnryBLCvNCFaXlALgDHAk3tHwMaCB6UspJqM3pONtOZNS07q3K1hkMttrBnOk7wjqoxpkgg9dFt6ZVGUloFm3RUYvo+Nl2RG660H7vKOJtqwF05NSTEZvSKessu69TmbV0wX8E3ZPJFBDd5+8w+DFQCXYgVw3cFTexqqUAPJgvRYZvYyO0qPbYlM9dUJpOBjrtcjojeq07vUwq540ZTvc9S1Yt+QI5vpYhC8QnJAhdUCf3ByUs1JvyRpnFNZrkdHL6Cg9ui0211NvueXiX0xHSjEZvVEdu9dIzhmsHintjAZlTyCX4BWJzsVIwHVA97Rxbro6Wm3LomfX7isZvYyOInq95yeHnjZP0NUCUpzCw3SkFJPRG9Wxe4Nvcq0eKe3IlkAGvBi1tuXlnsk1bbe7/jmk6LJ4rN1XMnoZHUX0Gitilp42T+BgLuKxdl/J6A3p8PEpkwSxugXObfVIaSe2BjKoVtwmyXm8OHq/IQMZYGPy1QBr9Wb0Mjon59UJ2yKrS0odsBNckH1CnfrotLY6Y3znCuaRQC709rFX/+y0toMRMsAoCXRkwIxeRsc+pU3YYoNUmx58Zo6+d5/BPqFOvdNC31pbUNwPAp7rmQ58DW1ndpEIdi/h8BEx+T8BontV22xIdnXW7AiJDMIO7WVRPMc6kIZxWS9EA6TnyNAg1WYN26b0x+UM9mnqsJOrYAXmNtFPJMrGuPj5qWggt5IMwH3dGXkJh+en6IXwudmbo0vFOr0W0BigBk1rgPzNDvocYDAinIKNBcG1te1b1Gbp9xSjFwdmSVGPueV4e9lHSj5NHZ7XNYlszAlBAwm/JSltxks0GYmSn/rK2hxpMs0ucpeCdFoFg4RD8UBhGEwi7kEyQRNNAjkqsOt4aeV9GkFf2NGgp8+jXyjj/owVGfXW/YZDol+ec+A67mNMS1EETtByEmWGfcrqYlLKJ2R0ANrkcXjSmve6HQjmJWMLj0x/IllLIHokQ//Qb55b+JHOzYR/Cz4cMzicBYOD49SGhIEiR4jQ7dHyp9TnPC+ZL8qiDBxJA3cpisDougoMYnX2Cvqgtul13EH7yHOBKN49FRfYkxMN+oU+ZMaG/ut4MFeZeY3gee6VzGKD8WBcdVJFGUF82ve7u3+EAGTgkfE9JQAAAABJRU5ErkJggg==","Name":"Sub Bullet 28","Paragraph":{"Font":{"Name":"Times New Roman","NameFarEast":"+mn-ea","NameComplexScript":"+mn-cs","Size":28.0,"Bold":false,"Italic":false,"Underline":false,"Color":"Black","SmallCaps":false,"AllCaps":false},"Alignment":0,"IndentBefore":56.6929131,"FirstLineIndent":-28.3464565,"ParagraphSpacing":{"Before":0.0,"After":9.0,"LineSpacing":1.0,"MeasureInLines":true}},"List":{"Visible":true,"BulletType":1,"StartValue":1,"IndentLevel":2,"Character":8211,"CharacterFont":"Times New Roman","BulletStyle":0,"BulletSize":1.0,"BulletColor":"Black"}},{"Base64Png":"data:image/png;base64,iVBORw0KGgoAAAANSUhEUgAAAM8AAAAjCAYAAAAzB16mAAAAAXNSR0IArs4c6QAAAARnQU1BAACxjwv8YQUAAAAJcEhZcwAAFiUAABYlAUlSJPAAAAd/SURBVHhe7Zk7shQ9DIXvBu8+WARLYAVsgJycmJSUkJCMHdx/jtBxndbIsvsxFP/gr0rV427Z7Yceds/LYrFYNL58+fJ2u7z5dbF4KGZsmXz69AnX03z+/Pmu7SBX8qh2F38ZX79+ffvw4YOut5WPBM4fP368ffz48e3du3etrdfXV7v37du3ur3v37+/vX//vlWk/Pr1q644ATpxuzTBAH/+/Hm63YyVeZ4f2I4aeSawuaHRO3RAXOEHv+/+fg+c5/bTfKP0BTfojZw1Qh/ARq5wyMW/CWw0BuNKRg7EhOEOlEIH8veWmCJlpkJFJ0IsFoegPcHYo2MgazCLqPR2OdylQHo6QJPK6ChjStqJo9kH+8jbJRvQYrEb7mJw1vl9JyeesT1z3BGOKSNMb5RMTImGDzmafZjukq3bYrEb2NNsIKftQQr7bToTR4mma6UOTeFM9vHO8GAHWltWWix2IrY0RIO/S0Z7Xtk3bRni2aoLFTeH/T0dB9xPSqdaW1ZaLB6P2Vsv82h2gvTOPb5NNBl9gKCioQf+UUXFO6z6rR0rFeA9GJi0YR6PvewoveK5H+q6ej0dODrHi3df9T9XhP8p6PhQ1s+kFey/rg1+455H3BLWV6Nin24/TTDfcb2TaL6RLHpndaoofzH2Ph/XHbFvmI9sDbhOvhMrYWPGkezDOsH4WjtW6uB1rKN0FAySA8A1ixBx8V029HTQnhqiyihN7wXjwhjUMDWyhTm7g4dh6HF+cNVDcmUsnF+RzfujxP6gjXDQ7r5PQR2MG/X91kPRL2QxCCjZH/h+z6C9zIwRsJGGGlbVEcLJDUbe2rBSArd6LhvUibOB4J2JA2zIdOg4+gUHC0xnhYy+7szCeckMiIsE6b2Phq+Lq6gT+Ls2ZOPHvOI++xQdERIzhRomZCaTIGjM2M5VcC58vCVJQLHgzft7MiUbaKjhjjrji5CluNaGlRLUYO2G4FHWxPXuiIuKexFtB5L009Ax93T2QOeIkZxo4MjmmMbQGzvxvppkTjY7/uhAXq+h/R3ND+rOGPGVMEjMZjpdb5W9gZMVN6hhVx2ityZRptW3Us5IZ/QcXKITjQz3jqJO3TvXMOiIbOD8j7YPsZ1o9I7qdNE1z4xo1ibgaHui91noCLNbLZKsgcmpzANmIg0NrhNlWn0rJfAdRWeHbdy4SgfM6pWEKN6lN36NisXcNBh1IZ0tXntupQ7a72zN2V9IL6MC9KfjxA8BTr030yHAYfsK0S00ZZRdCSvcMYo0vcV3Wl0r7QBRz/fwM21cpQNm9UpC33fjC2cy4zxq9P7uSHtupQ6jbBizc+YgyLR7M8AZ8C7YqWf7KRCcUEfnittklc5cbqDyHRppMk8U58poda00AIPnFhDXmfOMc5UOmNUbcaodDVozn7OT/XukehYpdblGkCz7wJhnP8GfhfaZHBm6cK4wx9H50W+de8jIgaiYoo1p9mEnivTd6lmpAwbAtJlsOWbauEoHzOqNaO0c3L60+tXZgowyxo3qWaTUrbIPfu/dPh2F9rfHcbTvvYyOoB0dqHoHlVJ6kYZbkyJdtnpWSkCn0FFIx0iGbdy4SgfM6o1o7exZXKHVn/n6o87jCx9pz61UU7Vj9GwCfZ3ZZp7liOMA7Xe1zYu7nir7UCklizRcrMGhSuvdoQteTELTsVLOVTpgVq+EgQUys//HYukCaf3OB4ANOped97XnVqoxvWpto03gHvgTHwqOOg4IGaVEjywuKeVDECMNy4MBtDpWCqiB2I2cP6kDZvVKdL4gVZQD0Fejn/gAsMHPGCadNWnPrdRBI+4o48WPGnDgQTA9zRnHcVqfrTRmqD9sLIk0M3tb1c8YPQd/UgfM6pVoJoBUDkCDVYOI8+3tdaGzFVut1paVOtA4IaMMomPEe+H8J4x6CAIM3jP7ASWbcw3YkxnSdKv1Y4MlMZpO7G1VP6M9zyZdF9Klx1U6YFZviEZmCIKNLjwWD2PE/czoNfuMIroHsipbtLaqLMg+z2wVgY6xcNzT0HFGGRzPud3K5kJtamS/moUz+9xEuJEnamMuXbRdSNY2v7BBMDGMrngPFiUaH56jHXdiRfV6zOiAWb0hGIcb1FB60VQjZW+xaSzJvCitnd4ZjIZVRdmIZp9Zh9uLzsEe6dkzk8DIGWl/6bzSSG8/TTCpVWOgbNCJ7UJQjm17ORUaCiMqJQ6YhkPJDGxGB8zq7QF9jWNQwXjSqCZokMFvGgWu7POE4bY28M641mxnj+MQGnfPWI8ymrtK3P666DYXY9e+I5BxTNm82oMJuYORRide0LojMdCeRpa4qDAsDPD20xw2LFCrlwjJnlGU7DnlNFggHSd+Y2FmDQ7zhLnhXEB2ttHqoYC5VMOEsY2cuAe2RyNjPYKOda/MjAV2hnnQdYHsXZvF86MGcikwwKOOt1j8H3iY83gGWyyeloc4DzJOdf5dLJ6BhzgPzged8+9i8TRc7jz4iPGIDwWLxd/GKefhp104C5wGX6Lwe2WdxVPD/3AoXt7Lpg3I+sK2eHbujF5kGjgK/3eJ/8X9G7y8/Ae0FB4UYBvzkAAAAABJRU5ErkJggg==","Name":"Main copy 28","Paragraph":{"Font":{"Name":"Times New Roman","NameFarEast":"+mn-ea","NameComplexScript":"+mn-cs","Size":28.0,"Bold":false,"Italic":false,"Underline":false,"Color":"Black","SmallCaps":false,"AllCaps":false},"Alignment":0,"IndentBefore":0.0,"FirstLineIndent":0.0,"ParagraphSpacing":{"Before":0.0,"After":0.0,"LineSpacing":1.0,"MeasureInLines":true}},"List":{"Visible":false,"BulletType":4,"StartValue":1,"IndentLevel":1,"Character":8226,"CharacterFont":"","BulletStyle":0,"BulletSize":1.0,"BulletColor":"Black"}},{"Base64Png":"data:image/png;base64,iVBORw0KGgoAAAANSUhEUgAAAQgAAAAjCAYAAABo6pS+AAAAAXNSR0IArs4c6QAAAARnQU1BAACxjwv8YQUAAAAJcEhZcwAAFiUAABYlAUlSJPAAAAmTSURBVHhe7Zq7ji1XEYbPkzjmuZz5FYjInRATOCRwRkCERIaIEJHlyCKxnAASsgXGFzTwbdW/9Xd1rUv37n18zrA+qTTTtWrdq2qt7pk3i8Vi8X/Fv//wx5evPvjZCz9DtVg8nf98/c3Lv37z25vvhep1wIRawoTD7CG+/d3vy/YlYXYJz2p3saj48cuvXv7560+f5s/f/enPL9/86pNN+zyfOQA11n/8/Bf3tv7+4Uc33feffd5v74cv/vLy9ce/3AwEITOGyWkYhLfJBH/869+eEsDrBrF4mxAzHnBIFD0E8ZHbzUJcDQM7UJLhJ7Ee6ls/SnDMpRvvGPsAkEcDjQnkNq9IOovFu0KOm1CfhvbyodqTUZLQwU9yCNUOJQn6DVWNdzxVYUCVBaNosXg1XOnfihkCOgc/p79uAy4klTDZoBt1zwY8yXU/LcjIB3H2FsE7T24LieLF4tVwlX/rxs23h1CV5O963ACiaIN/NghVE9l1LwUyUnAPK3TQtSW/ZkTxYvFquMq/iZnZA1nxhbRi1Mc1erV321DtcYNHbhEMhnpcl3hWO8jNYLF4RVzl34qXGfwQb/Xr5b0YVrwi3DpCvUdG/O4n/5GBg959NCi1g9wMFotXxE/l3+qzdYPwWwbS+g7BK41suh89ZRSPm4+M3YoJBuztqA3XtaAfJqY2ELIa712jaxLlo39YadmQzDRf+r7q/0Ay+nu0z49n//NTD43f94bf0dF2mDVRfXcqjUntsd55v/OJlaU6oao6vZNshmr/9MycWn5a+RW35NH7vsj7xs+f+gBUn4wrVBvy+jPmys80J9YjVDVqKB5P3SJUh00L1fQCaqMZKI6Ajkn6plRZUJvX66dlQ3sebC7d69YJmBdzcCf27O1rVqGPU9hpffjpH616zqL1laD3/rPk8dCGf/hCWv051Lnt3f/qh+owrf3L45FesD7YIOo/rxn73/vKL1s/pLQWuf9bhbeA/+WhlRTB5ylBF8X3W8bMPu4SBHjw9AYitGC+4KqPhGoH2bhl44mqmgh95iCPojuVjZKDnyJsvBISMnvCjLivSxEk7vit/hTcvrmOBzp9hfpONX/WFX0rcJB84rtjVuUVJMYZ3+nB2PP4WTe1q3HnpMZeUi8eN/i6YxfqDVr31jzzmEL9dLTfrbk5+WBA2JPR3Haocjze8OAcDQZHwy5fVVQfCdUOD8pQ3cFxVdbayOy4od7g7SB5nMLn3LI5ghwxO6/w5FitsZyhNXfBWNVOlUhm55+ThE5N4eMdrQ91Z5x4hjz+6rBwtB6t5DRKdlzH0ffG776ChPrpMCb6qw6cijxOyaEDUJXi8Y4Hb29Aykh5Q1QXCdWOkc2oHK6yyY4Y6lO4E7a+MyixtvrT+o8CIreTAxu8PFQlvueVE836BEE3fUJNoD6Ran7C1yJUJd5evnkpCHtBdKWvzKJgH/lDJvuHZHp/VCEe78ycGFqoKtuqLhKqHeqjNdiZNq6ygVm7EX4ah6qkNX/P/K21ceTUSHWLUBkSqhIfd7XnGi/SuhkB4+kF8lHUJxKqkupaPSNRfbPuJPlQl1T1nwnJuYqzHsyBBIj4q5VkdBO8IeN43DA6MVoODqqHhGoasjeTmmnjKhuYtRvhYw/VIXRNRmYShAd2PhFBZUioSvJpE+o7+eSskgA3pqOn3AjvM1Qlj667J5hQNZHd2b6OwHoSi6Ok5ZDsqOP+oNdWl8pfNsgwHjf4iVFlGyWQeNygeq3yDJPXBvHTr+m9Nq6ygVm7EY+244l55k+hfvJVffbKMiNbDyJ+D/UdnHlmzEcYjUnM2rXwm1iomjza1yyKQfY4VEPkD/hRTuLsjfsX0k0SMorHHd6Y3yI0iMpJQHWQUJUwAV1/8vV4po2rbGDWboS3c+aq7fWrm1tmdPL3yjIj294tgt+PXoNn8P5CVeJ2M+uW8fqhanLE9iyKsSPJwfendfvk8M1JotmHDOJxR+vE0HWude1RHSRUOxgUA0WqDZ1p4yobmLUb4e0c2Vzh9We+OHuCYC1DfcfbC1WTXjui5ROMdeaV6CjqCwlVidvNrFvG648Su9uG6lLOJAfwvem9kuQbevMWIYN43FGdGHLI3kcOrxOqDe7UrUUYtQFX2cCs3QglT2TmfZzN8g3y+tVHx4yvZdWfypBQNZFdb2+zT4T68o+Touqrwl8RZm4yjNXX3U/V0WuS7JBQXcbZ5AA+h1A18U8ITfuZxvKJoefeBGSPhGqDB0GodozagKtsYNZuhK8X0svkgL0H9uijYwZnln21JypDQlXip8roBM4fUklSvaTyCOoHCVVJXvfRHBi3r6/PibZCXeL9hOoSHkkOcHRcQ/uZxvKJgYwytNuGasOoHN6mDczajfATHekFuYLSHSKvN+1FUYkSSuu1wNsKVYmcExndBHyO9EuCO+vUI9QPEqoST5QI4+olZ8o9ifC71++tgduF6mFISoxp5iMva135lR+8oz0E2TZ9VAbx2CRn59G7ptuGaoOXV47lzoqEesdVNjBrN4OfRggJ1TeezWOO6KvA9lvE6GTW1bp1YqodpBcwGvPMaw34HKs5XIX6QELVxANEgq96sPTWHZ3qtYImJ5LRDXEGJYdRW5Tr1aDab4+bUYzSlmyrGNycVKNs440hoS7xdpGqbf3lArktTJyS9IPj5QCjnHby1c9tQrVjxgZm7WZgHu5sPWmdGO7src2Ws/SuxGoDaX0TkWM1T5ICv0XMJpUzqA8kVE2OrHsVFPkWkhM76519ExskTA5TJbUZacWsDvNRwtE8St9RIKozHKfXGHQbDHK7CM+5bZ7dxkXBoJNRkies4JBUQTRjA7N2R2CseQ4uzKfM3IYnUn6XU/BTYx4Fp+oj9Jn3Wu0cSQ5Czt1y1kc5sy+jdUd6665kWYnWyHU3/x68BlbMjLMl9BnNlPhrJ2vm+0PC077tfMc76UmYb9CJ4c4lcv2eRJVbe549s+OyUUyQMpKST1J1KgmTKRuoyiVh8hBskM+T39mY2aBinVgbrcXRNlQH4Zm1dMfE2UaJqgXX3JGznsXHnSVMujA2X3fmzNwr/81gg63WnLoeTOiyTx7F9/OozOyX5uBrgBz1v8Urx50jVJeBA55NLovF4h3gmQmCkzV+XSwW7yPPShDcHLhBxONisXgfeVaC4F125n1+sVi8wzwjQfDh9FkfJxeLxVvk0QTBF2/q6s95fP2+/b5uD4vF+82Z/yPIeH3J+svFYvGeUwW2JEymIBnob/b5f1UWr4U3b/4LB+sgNDPXdIEAAAAASUVORK5CYII=","Name":"Main copy red 28","Paragraph":{"Font":{"Name":"Times New Roman","NameFarEast":"+mn-ea","NameComplexScript":"+mn-cs","Size":28.0,"Bold":false,"Italic":false,"Underline":false,"Color":"230, 30, 40","SmallCaps":false,"AllCaps":false},"Alignment":0,"IndentBefore":0.0,"FirstLineIndent":0.0,"ParagraphSpacing":{"Before":0.0,"After":0.0,"LineSpacing":1.0,"MeasureInLines":true}},"List":{"Visible":false,"BulletType":4,"StartValue":1,"IndentLevel":1,"Character":8226,"CharacterFont":"","BulletStyle":0,"BulletSize":1.0,"BulletColor":"Black"}},{"Base64Png":"data:image/png;base64,iVBORw0KGgoAAAANSUhEUgAAAJoAAAAaCAYAAABPT0XPAAAAAXNSR0IArs4c6QAAAARnQU1BAACxjwv8YQUAAAAJcEhZcwAAFiUAABYlAUlSJPAAAATnSURBVGhD7VoLkuMqDJxz+UA5j0+Ty/gwXrVkIYElIDvOvnkTdxU1GTD6NgKcfN24cWMC+77t23Pd18ey49/Hc8ffgtH4jf8ASMqTErLQR/zLbVkoOZSsnYCE0Qd++AcA9q5kn7fXE2k0fsNAq3F/UKzwURrF7bHulPphvNq5y/LI5xGL6GFRAGId3YcQU/6TiKZg29m+mEij8U/HtnqCtQ18yGNGlUkWMj3ExegoViFXZOWL4Ezo8yFKb6L9LuzbykRZViEK94EsFfmoQh1jHjr3a1nLXMD41MwrExKBgCTrJtpvA6pPFhNUK/xBWyjx3OkgxSceK1WShEsPwQT2ibStj5tovwhceTwRGvidriIMwYpTzJmweFkntc5B7qddBhQ30d6HrGrZuS7ZVqOYV8zlVl8IMmCevToQZuPyoK8S0HBzQTeex7N2scCYnQs8IPd0+yX5+fPvI1pkS/dWRdhwQG7imdm+PSVekI9knvVRLlySMV7nSpr3y295aK/6rPC6WhlKwJxoNrciqU9GaRzQnHBQ5gOygnTHoZIJpwHBNZm2XSWvv8m2K8XssJJcBZc8Rp/Hu4imld6TBCTCkLdPUex0RESf3MLOc+r4QQ8tRPdKgeOk485vkanz4uOM2H628RWUuKWH/fOYopszHixBsdZ7n+K33TaJtrLODpfS2xia9Zus8wp6B9HKnCZIvQBK8uPkZltNK8/7DGTxNZ9ifYhXdEh/BRLzs/xvE03RbnHS6hKusEAEBvXIoWMBobSKHF2Mrp4Bkf6GaEqMUF5gY7EvDbzZ4AngE5IRo1SvbFG2sWKZMQFnofZGNl1GNAAPYruT5Fo7bXUXE63FTlt3bcf7iWZBmk9WlnSPiDA+IRnRsjiaX00/cjKI6wjsT+LLpURTMOGq7TRwivuvJZqc46D3OEhTlU31lIBfRTR9fp5ohUSdoEbb53eIBqhePxd6MlkzgL4RUbMqq/AxL7aALNG26GFBqpN1NdE8sf0hvKvHOXUt0eaeB2aIFvn8XaJZXGRM5M0vkBYsb0AyIFo0HmEMWXgnQEAW/KuJliXs3xJtruz794qjFQ4Un53Ml4iWyFbd8G2WKBFkbkycFr18ADbu5ElnfxVYQOrnegpfJVqPEF09AyK9SjSgECcLJMfD/DJfcx1aBfz4DNF03gwR8R1l9lwPHN8BybbmVZfGKNJXKh45Kz2EksSZ1dg8YwQIyFGCf05WVHqvIFrk9Gg8gvcLOqtftFAEooT2qlohVBs/7U/nqe05CSoZnecyjEjG/tJxJs1J6lMjswoq7e/6+zMZJVIQYUTg2RgjTJ1EMe6QGYxZYEAqG7M5pIuMQB/02++dhGi4HPhxGaMWJGs0ngELxcjWtJAUNWnUPlxsuD+IXxuL+lxKJOOxuKp6lEXtK8gE6gXVazERVa/++sP8CWyGMr0MbAgKsbdSDvK5n5EAbYBK4wRYBakalkTimBKR5bpbrnzdA80+iUJCX6naBlWjcfo7hN1+j7lBLDxgJ7+O8bHpzPF+IVlcKXUeJWv6x4eHr7N+AThjzpGMWofAzB/n76zNN/4haqJZZX8VTLTO9nfjw3EZ0bDNd6rOjQ/HVUSLDus3bhRcQTS+7LxwybnxgbCv1tDkkiMjOc634fGt9MaHoncjHr2i8Df3/8cN7+vrD4VtmI39R4ItAAAAAElFTkSuQmCC","Name":"Small copy 20","Paragraph":{"Font":{"Name":"Times New Roman","NameFarEast":"+mn-ea","NameComplexScript":"+mn-cs","Size":20.0,"Bold":false,"Italic":false,"Underline":false,"Color":"Black","SmallCaps":false,"AllCaps":false},"Alignment":0,"IndentBefore":0.0,"FirstLineIndent":0.0,"ParagraphSpacing":{"Before":0.0,"After":0.0,"LineSpacing":1.0,"MeasureInLines":true}},"List":{"Visible":false,"BulletType":4,"StartValue":1,"IndentLevel":1,"Character":8226,"CharacterFont":"","BulletStyle":0,"BulletSize":1.0,"BulletColor":"Black"}},{"Base64Png":"data:image/png;base64,iVBORw0KGgoAAAANSUhEUgAAAMMAAAAaCAYAAAAKTuhNAAAAAXNSR0IArs4c6QAAAARnQU1BAACxjwv8YQUAAAAJcEhZcwAAFiUAABYlAUlSJPAAAAYTSURBVHhe7Vo7ciMhEPVJdtO9i8M9iiMfRYFv4tqjeDMHChw4UaCA5TV0T8N0A2ONVPIWr4pkGKA/7zUD0sPExMR/ghD+hvPrS/h8+h3ef/wKH68h5C5Cr3/itghvf8Pp8Bw+Hn+F95/P4RTuNB8gzimS5vgzGhqJQ+3xdyRQJFQ0OoBUb/djPOz9jPZpezXZe/0Tt0V4ewnHmA/OxVYxhLc/UUR6fMzt00s4DXCyHnt8jGt740LAy2kBkD8/zpMsi9+TGBhkeya8RfZe/8RtcT5kUm4Qg4yxGnHWnye8PqeC+PQnFfVc9E0+pwqaJvYmPT2lRacYJi4FyJlIPCYG2lFi/o6HRGZ6BkJrgThz8dj3xxcZCwjn63EyoGFcItQUw8Tl2CoGVHEvbzJXbMfD8kXDoCLu9MluE3eM/Egb1yb7OR58phgmLsUWMVAF12StoL9qClJHLEXe5rW5CchDTNg4WNzbAZoxxfC9sHVn6MGr/r2zicmLQl00uDxEe8A4ubbM6sOBm68x0XDa5281vCuHcepbvgE1MO/qVivO779/PTFYtjRvIiLOMdnHKp6e7efXFC/Mj2Su1kMuVJJXucpN+6U/Heq+Gpw/rIf3UBg5Rzp3AOe2iEXnNqeIRfZlTzHoeNR+skh8MSxjCyFpwkijpPuiwGI6aZ8IbD7kUOA4CAgY7pazwPQNVa1msQPz5SAXBDC2zGuJgXdMTWQkl+xQ9jHETiUWPKObC2NMEb/YQKwPRS6KE/crv9Oc+XlMtLVbJ9vXNmrU638cYv5ijiQ/8dDJJAKBMZ/kEDZI5W3EAn16DMTEV5y7iCHHyDsgY52qj1G8U/OKOjlxqrXUrz+xaqItFWAdLNnCKkO9561qcg0xyJgqSK0AEkEdAnpbdj1fnTQvvmKfsx6Rtyo0FnRsVoTIYBtW+f1CLIoxe4gBvOit8xUxMOrPmWR4uV0zJFmWQS0Cc59BesyHapwfEZrrXEEMTF5zPsNGsc8N/GKDJqlOiEde2QW8wlHHiua0RVJjJDa0jkPcReTLehILh2BeYdgKtt2K225iAPAiPm3IKbyc2+qzZmcx1OCf78WOG4hBgmSs5cEjpoZFap0QTwxeHMWv+jly0okrox87RZhWU7FiP7f6sxUUcyfehd2XioGBAfLNazhwLTGk79a4bpyXvtnjbuWus7sYmGTjYhCiN4JqVcRLxABYxMM63lw1hmM3SFztjxfrPcSAOXqC93ZUhvZd4gVCW59AGpLIysm9xaDFpw+uzXVGE+r019j6PjAiBsvnS8WwxCX1pfnGRTwcu8HCMBK7lj8jIJ87QgCs4qNh2kqTd7YJz8m9xeCR6rZiGNs+9e8uvSoEiM9qzk1icObmteHbKFEY/dj1Kz0AGxGLS8XdQ/JvbFyLM8DSr+ZLD9vKFyer91oLtpy2EtxKTHOdncUACLm9QFI8Fr/En8YaXKl0/wh5eNyIWHDd6b1nYSQ2SyyivwOx6BWGr4qBONARwrn6KYBtsWIiO4cueEK0RkWxyAvI2NhXB3Nxek0oawvbQwyW071+C9ovrFn8kzcm3yJdiwRC+jp+Sgz2uGx7gzjFHFsJNhCbbizw24He7dT7TRJusJXmbAiB7XB548W9tqFwNn5vwlk9kH5FpAnXxohjlePJuDyn0SfJi00H16pCWF/+i57FgAO17ue5LEL1+j1AzBKXupnELYmtfzyj50b86liU56RIVEqYvTtpSOFpfNZZKGLTGNuOheGXmlf7VOQSLfrW+6wr+NlqjrjYFv7X6yIEI65YjA/QZyQOSteLQyDq77NAncTlXTi2VJuixaB4jrFYaF51e5X++pD+prAQLQlFV7W6oUL0+smRDuRWi8casdCAnXQVrGPTGKP9QrJox2GbQZTO3x0Y7OuwX17+YvN3iCoWZF8jFixmfh9xiIVPyBl9w6/T3ngA57IhIaC1xAyOK1tG4zpxQ5RisEk4AhKDUaEnJr4NdhMDPmMalXFi4u6xlxisw+PExLfCHmKgQ/CGi4GJibuE/M0kikHfoLWwutkZuG2amLhbtG66etej+kZu3orshYeHf3IE53/ctuTWAAAAAElFTkSuQmCC","Name":"Small copy red 20","Paragraph":{"Font":{"Name":"Times New Roman","NameFarEast":"+mn-ea","NameComplexScript":"+mn-cs","Size":20.0,"Bold":false,"Italic":false,"Underline":false,"Color":"230, 30, 40","SmallCaps":false,"AllCaps":false},"Alignment":0,"IndentBefore":0.0,"FirstLineIndent":0.0,"ParagraphSpacing":{"Before":0.0,"After":0.0,"LineSpacing":1.0,"MeasureInLines":true}},"List":{"Visible":false,"BulletType":4,"StartValue":1,"IndentLevel":1,"Character":8226,"CharacterFont":"","BulletStyle":0,"BulletSize":1.0,"BulletColor":"Black"}},{"Base64Png":"data:image/png;base64,iVBORw0KGgoAAAANSUhEUgAAAJ8AAAAUCAYAAACTbO/7AAAAAXNSR0IArs4c6QAAAARnQU1BAACxjwv8YQUAAAAJcEhZcwAAFiUAABYlAUlSJPAAAAPNSURBVGhD7Zo9ktswDIV9krjNXVzuUVztUVz4Jh4fxdttocKFGxcqGIKmpAeIIEFLzqwTvhnMZCXxB+BHEJKzaWr6MepPR3fdfbjvX78n839fD2fXO+fiY4t03099X0/L+uwP01y7w9cq83ul3OlznO/3/hzm69zZXbfx2vbT3VeK8yvkLkfXxbnm4u0u3ifBUbc/uvtF8e2+F9BJWykwDb7o/xvCh2unxZt8HACd2fbD3SSALCg52x0XZ8AGX/Q/wvcOcu7L4bpp8Z5tJA8atb3tMu1Yxz4oCFiPAUuRW6kGX/T/TeB7lGLTmg2WijeuB65tyIbasVsCQruvDUbSwJB99QdI0x7umvpSjkEbpcNdpjgcdjKOS0a17SkNMNUwN1+WsOf9XLvdY3fHx0bN+g9+fbkUfNqxO/eNQ1A1tvcLx7ZuVDZfapfJYCzD1SQpdHSYrAWApfCpZjze2bw1E3WUPAakdSIjYZGdNBHoUv+jVcBHG2P8N1qFbx30UQ1fYvPM4ZNHLmyW0F5JKqwhmm9E2eOmZITF8EXQ6Xp4Q4I5yP5SkvCxvmARsC8+5/g8ZQslu4/XBWT4gob+sWwRFuHRhjIXg7gGPm+WOLGxITOy0slbDXx4epjh00xLKnLBZgagDFoK38wBDJKhJmILJJ5Pjc8CJALB7ilju4uH1ENER/DQN++fZ55cTKrgM/hG0jYQKRd3q6rgi/CHmFjHDvUN1QwKiOgUBuEZ+GSbHBwpaWOQUveKR+hgMHbIirI+FDb2r4A0KLW5LPCZfEPwC2PL/qyqgQ/XlsXdWFIF9QQj7nRojEFYHb5EAKWqF8gKH4yN8x3KkLs/AdIAFODD8VeHrzD234RPlCjq3CxUrhUg0o/JfMrRisrFJg2APfv8e/Ch71b4sBGZDzK+woc6x5D55GS0GoNlEgFAanFyWnOBkmBkYLX4lzsN1oaPlBtbm2+NSgBr88omOBaUgrFOccGMb1cMPm+WN1RNSxeIAKBAaLuWBQ2u5/xjMSGYoM3YF9kL4MuNPV4XbWpUgi8VL4ptblMEFX/bJRPUssAJ074rSfiSJrKMpqcWiOaMmV6Y7OeZ+da0WRU+eYqBXZVPQzUqwUdiG0Babl2H/9XCdqgnmL6ma9/6HhlrcowyID2rBUjugjV/4YiXg3L3wm6Ub/SKj4+dCzGhePgg9ixbTtCQxv6lX7gwL4CPNJtv9MsCTknWPuZMzD/TNf1HWgO+piZVmBFDDR6zKDuOYy0WGjQ1rSVW8GuWq7uampYo/EKFNd9gse6y1tOv1WbzB3Lsi7ogNx8aAAAAAElFTkSuQmCC","Name":"Sub heading 16","Paragraph":{"Font":{"Name":"Arial","NameFarEast":"+mn-ea","NameComplexScript":"Arial","Size":16.0,"Bold":true,"Italic":false,"Underline":false,"Color":"230, 30, 40","SmallCaps":false,"AllCaps":false},"Alignment":0,"IndentBefore":0.0,"FirstLineIndent":0.0,"ParagraphSpacing":{"Before":0.0,"After":0.0,"LineSpacing":1.0,"MeasureInLines":true}},"List":{"Visible":false,"BulletType":4,"StartValue":1,"IndentLevel":1,"Character":8226,"CharacterFont":"","BulletStyle":0,"BulletSize":1.0,"BulletColor":"Black"}},{"Base64Png":"data:image/png;base64,iVBORw0KGgoAAAANSUhEUgAAAKoAAAAUCAYAAAAdtqaHAAAAAXNSR0IArs4c6QAAAARnQU1BAACxjwv8YQUAAAAJcEhZcwAAFiUAABYlAUlSJPAAAASHSURBVGhD7VkLcoUgDPRcHsjzeBov42FoFkgMGDD4+n11Z5i2EEKyWQHt9ODBgz+KbZnDNM1h3QP9fPDrEPYtLPOE4sQ2L2vYqFjbsoQt/J+iPUL9HOykp3VdwkyamonM3N1FCHvY8hz8OS1bOS/sa5jzANUnDu4bTUDf9J5CRc6Lk8AHY6DdLUzzLILzCFX0Ni9hpR2SdVhgW2xBxgXfVKjI2fukP7iHpJ9rnvcVp9iFHbbbNSr/fNylsfcTqouYBy/DI1SvmCPSjoptdz1tufqOKnbK8SH01Oj2IP1830Dfjt+zzayuGF47hthnGzxgtZ32iTj1sbLQkQSTotF8+hnv6SvdUWf10J7i2+jKkPM148OVIo8jtrvXi/TOcMSKd4ZXuYjxK3u2pTeRsIgPalkHmCu1NbRxhSsRyrpe3yBXJ7vQHSGNnGHtRpGMLGKQgb5C1EQyF57nszi8doAQpxKDCDGk+2qfeClM/tJDZxEYBZbn6NPlFF/mhuPjfAHmkf1C1Aev1FQuPbAfroPUR+V4l4sWv/HBiHblCZrERH153giuhCocrmmDwO+x4RRvrSdkXBi3FrcKZxaTCVZiGLM7X1F4fiE8LpohjlYO1pqAGV8lSiCJoiy01deDxFDFnb5GHH5GuDDjd9YBfTVPXvSEqteHUCmEaHM83OfcBJicCIFhaqdivihUoO732EliardgmDtOj6TOWBKWX6iyI3F8lShbubXAfnv2o1x4+MXfchQXOXUEc4G+UNvHPsdlbTIF0v2IDGFMTSf4GUKtfXjseonJmBJJl6TO2F2hAu25/mJzbDUXGqNceOsA6BxijsYaXnRrYPDHsHKIaH3Ul91VBdta3CLjiiDu99j1i3PezbokdcZeEWqMEXHQXRAxyr1voNi92BijXHjrAHBeWB/zenFcoVsDzkHxx7ByiIAgdWEYFiGtxS0yWgSl/mNNj90R/DlWK+kuSZ2xV4QKxLfqi7f1HsRvXSSFUS68dQDEN76QNHThRV+oDTESjhgq7mJxKsIBUwDNAiUydFAtguJ6KohRuzpxjknP/wmhRr/q7zs4Cph860LBP8cwwoWXXwbzY42NoMczwON1XFYOEak45BBPfy4QCLOKJuLFk4AsYEe7SPF9MifIBLEt5vMnFIvIKztdRPl0w31kiL8ZrUICWmQp/hTvkVu5rvCjfFnFZDur4Zsl/XRBfBeN8lFr3eHiil8G+2kJzAvJo5O7aIxz4Pcjaw7fUfXHbLS584kqFhot20QySKzFp4ZMEPrEL9lzUAyvHQASyy8T5ZpSLBlHS/lhnHHcv1P8Il7VZvJb+0LxjsLnlgVk+dDNEkUL8FXUgjaRuhZXXDBG+GW0roMetHhoCV//EyLl0I7rSyAEXRTIa/fbgQe4RTJyfHWHuotRfuPJ8uKx/6fwn4Qad5FOccO2mafTd2CU3598qL4d6Vjqb/mA1+63g8UQ/3+uBIn8cKXqHbNfCS+/HH9q56vSW0K/lHCzSPLa/RWkO74uOOWT78AY/26M8ItrS7wn/mC8NqbpA7wV5FieOtTNAAAAAElFTkSuQmCC","Name":"Supporting copy 16","Paragraph":{"Font":{"Name":"Times New Roman","NameFarEast":"+mn-ea","NameComplexScript":"+mn-cs","Size":16.0,"Bold":false,"Italic":false,"Underline":false,"Color":"Black","SmallCaps":false,"AllCaps":false},"Alignment":0,"IndentBefore":0.0,"FirstLineIndent":0.0,"ParagraphSpacing":{"Before":0.0,"After":0.0,"LineSpacing":1.0,"MeasureInLines":true}},"List":{"Visible":false,"BulletType":4,"StartValue":1,"IndentLevel":1,"Character":8226,"CharacterFont":"","BulletStyle":0,"BulletSize":1.0,"BulletColor":"Black"}},{"Base64Png":"data:image/png;base64,iVBORw0KGgoAAAANSUhEUgAAAHEAAAAPCAYAAADTViBhAAAAAXNSR0IArs4c6QAAAARnQU1BAACxjwv8YQUAAAAJcEhZcwAAFiUAABYlAUlSJPAAAAKHSURBVFhH7VeLbQMhDM1cDMQ8THPLZBjqD2AbzKdtVDXRPQnlwMaY9wx3edz4EOR85Qg/+Oi2eOFvQ/WHYTN+43fI+ZlTAL5DgifLba/RlPtnCmCI4C4OPIYTZfwW8fUwInUisrjCf9XE5d8TEZGvSJO8CrnxWpAGvYhXygkGSldObHdDEmYiIq6IVRJMsBuvhyeiB9LjuyKyjY9wf51WW2sqeDvFpsEaz5QDPMerXiO87iwWx8EiKlVYbK0qle8pzNxu/mBTxEKSJXftwwVu5/Ge5Kr0udU4EbGugdsvQ4KViFWMkFK7u5lD3JCcUCEbbCX5ulhL0Agr601jwXWCpLF/id1i6L7M3aEnwubNtgAd7TvmLuvxTVVFG0m+4lluRyIiTzOflYhs08LZJBG8EdncIAr1y0YnMSr8WIp0t39GFIJEmxDBgloe9Hpe7kM+Kj4V80aYihMRlwWxElG/E/uEjcCritYbc4hATGP1JG36O6zI8nggIeAH9+Ktpe3cl9OI+3hFXgi0L2N5ySOYTBARZlNfbYJtMkcTL/16qpSfR8Qi1k40L94K/VoaNWeTG3jWV4Obu7KXoSIICKj+HuywEhHzqkWCwDySWo/gichjcwHYLqLpPm9sQpRDxDJW57/r71BJNx8zECPyYvwOVLlTLt0toufSTdWR762xgxcHUQvLNsVtW2zSjPrGFwm2c0OEainP8uVpm/44wtaE6PLQsXSLMF+P274UwQ7DvhV5IqRjKyKGgEU22jWeKR7lM2rQF7O2lfaN4vgxiAg476VLYAL80/kuOD31JMxE3LeBvoLKEI3pk/2OOBUR97rz+fcYriRonyIgPmLzRGrX319cd4/H4wuEfW4cYfIe5wAAAABJRU5ErkJggg==","Name":"Diagram copy 12","Paragraph":{"Font":{"Name":"Times New Roman","NameFarEast":"+mn-ea","NameComplexScript":"+mn-cs","Size":12.0,"Bold":false,"Italic":false,"Underline":false,"Color":"Black","SmallCaps":false,"AllCaps":false},"Alignment":0,"IndentBefore":0.0,"FirstLineIndent":0.0,"ParagraphSpacing":{"Before":0.0,"After":0.0,"LineSpacing":1.0,"MeasureInLines":true}},"List":{"Visible":false,"BulletType":4,"StartValue":1,"IndentLevel":1,"Character":8226,"CharacterFont":"","BulletStyle":0,"BulletSize":1.0,"BulletColor":"Black"}}]}]]></PpStyles>
</file>

<file path=customXml/item5.xml><?xml version="1.0" encoding="utf-8"?>
<TemplafyTemplateConfiguration><![CDATA[{"elementsMetadata":[],"transformationConfigurations":[{"propertyName":"PPStyles","propertyValue":"","disableUpdates":false,"type":"customDocumentProperty"},{"colorTheme":"{{DataSources.ColorThemes[\"Arup\"].ColorTheme}}","originalColorThemeXml":"<a:clrScheme name=\"Brugerdefineret 6\" xmlns:a=\"http://schemas.openxmlformats.org/drawingml/2006/main\"><a:dk1><a:srgbClr val=\"000000\" /></a:dk1><a:lt1><a:srgbClr val=\"FFFFFF\" /></a:lt1><a:dk2><a:srgbClr val=\"E61E28\" /></a:dk2><a:lt2><a:srgbClr val=\"FFFFFF\" /></a:lt2><a:accent1><a:srgbClr val=\"E61E28\" /></a:accent1><a:accent2><a:srgbClr val=\"7D4196\" /></a:accent2><a:accent3><a:srgbClr val=\"005AAA\" /></a:accent3><a:accent4><a:srgbClr val=\"32A4A0\" /></a:accent4><a:accent5><a:srgbClr val=\"C83C96\" /></a:accent5><a:accent6><a:srgbClr val=\"4BA046\" /></a:accent6><a:hlink><a:srgbClr val=\"606062\" /></a:hlink><a:folHlink><a:srgbClr val=\"C9C9CA\" /></a:folHlink></a:clrScheme>","disableUpdates":false,"type":"colorTheme"}],"templateName":"Arup Template 2021 - Updated","templateDescription":"Theme colours updated in line with brand and various fixes and enhancements","enableDocumentContentUpdater":false,"version":"2.0"}]]></TemplafyTemplateConfiguration>
</file>

<file path=customXml/item6.xml><?xml version="1.0" encoding="utf-8"?>
<TemplafyFormConfiguration><![CDATA[{"formFields":[],"formDataEntries":[]}]]></TemplafyFormConfiguration>
</file>

<file path=customXml/item7.xml><?xml version="1.0" encoding="utf-8"?>
<ct:contentTypeSchema xmlns:ct="http://schemas.microsoft.com/office/2006/metadata/contentType" xmlns:ma="http://schemas.microsoft.com/office/2006/metadata/properties/metaAttributes" ct:_="" ma:_="" ma:contentTypeName="Data and Document" ma:contentTypeID="0x0101002392094CBAD04C3AB0B65532217FA45A0100D8ADBC6ACA8FA743A8EB9E5BB51EB161" ma:contentTypeVersion="17" ma:contentTypeDescription="" ma:contentTypeScope="" ma:versionID="efbefbf89d512bb8b22d8c0d53917119">
  <xsd:schema xmlns:xsd="http://www.w3.org/2001/XMLSchema" xmlns:xs="http://www.w3.org/2001/XMLSchema" xmlns:p="http://schemas.microsoft.com/office/2006/metadata/properties" xmlns:ns2="d412923b-be28-47a3-8054-a1d9f1d788f1" xmlns:ns3="c34f91dd-c08a-4e04-8a77-5d2092c397b2" targetNamespace="http://schemas.microsoft.com/office/2006/metadata/properties" ma:root="true" ma:fieldsID="52f8eee2311bfdd2cfc62bc757377f12" ns2:_="" ns3:_="">
    <xsd:import namespace="d412923b-be28-47a3-8054-a1d9f1d788f1"/>
    <xsd:import namespace="c34f91dd-c08a-4e04-8a77-5d2092c397b2"/>
    <xsd:element name="properties">
      <xsd:complexType>
        <xsd:sequence>
          <xsd:element name="documentManagement">
            <xsd:complexType>
              <xsd:all>
                <xsd:element ref="ns2:CO_Description" minOccurs="0"/>
                <xsd:element ref="ns2:m720c857f92247b4b2f03df6cb5d2bc9" minOccurs="0"/>
                <xsd:element ref="ns2:TaxCatchAll" minOccurs="0"/>
                <xsd:element ref="ns2:TaxCatchAllLabel" minOccurs="0"/>
                <xsd:element ref="ns2:nc695c5aeb184e52bf78fb52672e0b9d" minOccurs="0"/>
                <xsd:element ref="ns2:ja38ea1158ed452e9308a795972805b9" minOccurs="0"/>
                <xsd:element ref="ns2:o9707bc871d6428696dc7fdce2fc1966" minOccurs="0"/>
                <xsd:element ref="ns2:Arup_TeamSpaceProjectStage" minOccurs="0"/>
                <xsd:element ref="ns2:Arup_TeamSpaceDocumentStatus" minOccurs="0"/>
                <xsd:element ref="ns2:Arup_TeamSpaceWorkstreamInternal" minOccurs="0"/>
                <xsd:element ref="ns2:Arup_TeamSpaceMustRead" minOccurs="0"/>
                <xsd:element ref="ns2:Arup_TeamSpaceDeliverable" minOccurs="0"/>
                <xsd:element ref="ns2:TeamSpaceRevision" minOccurs="0"/>
                <xsd:element ref="ns3:MediaServiceMetadata" minOccurs="0"/>
                <xsd:element ref="ns3:MediaServiceFastMetadata" minOccurs="0"/>
                <xsd:element ref="ns3:MediaServiceAutoKeyPoints" minOccurs="0"/>
                <xsd:element ref="ns3:MediaServiceKeyPoints" minOccurs="0"/>
                <xsd:element ref="ns2:SharedWithUsers" minOccurs="0"/>
                <xsd:element ref="ns2:SharedWithDetails" minOccurs="0"/>
                <xsd:element ref="ns3:_Flow_SignoffStatus" minOccurs="0"/>
                <xsd:element ref="ns3:MediaServiceDateTake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412923b-be28-47a3-8054-a1d9f1d788f1" elementFormDefault="qualified">
    <xsd:import namespace="http://schemas.microsoft.com/office/2006/documentManagement/types"/>
    <xsd:import namespace="http://schemas.microsoft.com/office/infopath/2007/PartnerControls"/>
    <xsd:element name="CO_Description" ma:index="8" nillable="true" ma:displayName="Description" ma:internalName="CO_Description">
      <xsd:simpleType>
        <xsd:restriction base="dms:Note"/>
      </xsd:simpleType>
    </xsd:element>
    <xsd:element name="m720c857f92247b4b2f03df6cb5d2bc9" ma:index="9" nillable="true" ma:taxonomy="true" ma:internalName="m720c857f92247b4b2f03df6cb5d2bc9" ma:taxonomyFieldName="Arup_Tags" ma:displayName="Tags" ma:fieldId="{6720c857-f922-47b4-b2f0-3df6cb5d2bc9}" ma:taxonomyMulti="true" ma:sspId="00000000-0000-0000-0000-000000000000" ma:termSetId="00000000-0000-0000-0000-000000000000" ma:anchorId="00000000-0000-0000-0000-000000000000" ma:open="true" ma:isKeyword="false">
      <xsd:complexType>
        <xsd:sequence>
          <xsd:element ref="pc:Terms" minOccurs="0" maxOccurs="1"/>
        </xsd:sequence>
      </xsd:complexType>
    </xsd:element>
    <xsd:element name="TaxCatchAll" ma:index="10" nillable="true" ma:displayName="Taxonomy Catch All Column" ma:hidden="true" ma:list="{72890afb-237f-4027-84ab-553e3bc03d24}" ma:internalName="TaxCatchAll" ma:showField="CatchAllData" ma:web="d412923b-be28-47a3-8054-a1d9f1d788f1">
      <xsd:complexType>
        <xsd:complexContent>
          <xsd:extension base="dms:MultiChoiceLookup">
            <xsd:sequence>
              <xsd:element name="Value" type="dms:Lookup" maxOccurs="unbounded" minOccurs="0" nillable="true"/>
            </xsd:sequence>
          </xsd:extension>
        </xsd:complexContent>
      </xsd:complexType>
    </xsd:element>
    <xsd:element name="TaxCatchAllLabel" ma:index="11" nillable="true" ma:displayName="Taxonomy Catch All Column1" ma:hidden="true" ma:list="{72890afb-237f-4027-84ab-553e3bc03d24}" ma:internalName="TaxCatchAllLabel" ma:readOnly="true" ma:showField="CatchAllDataLabel" ma:web="d412923b-be28-47a3-8054-a1d9f1d788f1">
      <xsd:complexType>
        <xsd:complexContent>
          <xsd:extension base="dms:MultiChoiceLookup">
            <xsd:sequence>
              <xsd:element name="Value" type="dms:Lookup" maxOccurs="unbounded" minOccurs="0" nillable="true"/>
            </xsd:sequence>
          </xsd:extension>
        </xsd:complexContent>
      </xsd:complexType>
    </xsd:element>
    <xsd:element name="nc695c5aeb184e52bf78fb52672e0b9d" ma:index="13" nillable="true" ma:taxonomy="true" ma:internalName="nc695c5aeb184e52bf78fb52672e0b9d" ma:taxonomyFieldName="CO_Communities" ma:displayName="Community" ma:fieldId="{7c695c5a-eb18-4e52-bf78-fb52672e0b9d}" ma:taxonomyMulti="true" ma:sspId="00000000-0000-0000-0000-000000000000" ma:termSetId="00000000-0000-0000-0000-000000000000" ma:anchorId="00000000-0000-0000-0000-000000000000" ma:open="true" ma:isKeyword="false">
      <xsd:complexType>
        <xsd:sequence>
          <xsd:element ref="pc:Terms" minOccurs="0" maxOccurs="1"/>
        </xsd:sequence>
      </xsd:complexType>
    </xsd:element>
    <xsd:element name="ja38ea1158ed452e9308a795972805b9" ma:index="15" nillable="true" ma:taxonomy="true" ma:internalName="ja38ea1158ed452e9308a795972805b9" ma:taxonomyFieldName="CO_Topics" ma:displayName="Topic" ma:fieldId="{3a38ea11-58ed-452e-9308-a795972805b9}" ma:taxonomyMulti="true" ma:sspId="00000000-0000-0000-0000-000000000000" ma:termSetId="00000000-0000-0000-0000-000000000000" ma:anchorId="00000000-0000-0000-0000-000000000000" ma:open="true" ma:isKeyword="false">
      <xsd:complexType>
        <xsd:sequence>
          <xsd:element ref="pc:Terms" minOccurs="0" maxOccurs="1"/>
        </xsd:sequence>
      </xsd:complexType>
    </xsd:element>
    <xsd:element name="o9707bc871d6428696dc7fdce2fc1966" ma:index="17" nillable="true" ma:taxonomy="true" ma:internalName="o9707bc871d6428696dc7fdce2fc1966" ma:taxonomyFieldName="Arup_TypeOfContent" ma:displayName="Content Category" ma:fieldId="{89707bc8-71d6-4286-96dc-7fdce2fc1966}" ma:taxonomyMulti="true" ma:sspId="00000000-0000-0000-0000-000000000000" ma:termSetId="00000000-0000-0000-0000-000000000000" ma:anchorId="00000000-0000-0000-0000-000000000000" ma:open="false" ma:isKeyword="false">
      <xsd:complexType>
        <xsd:sequence>
          <xsd:element ref="pc:Terms" minOccurs="0" maxOccurs="1"/>
        </xsd:sequence>
      </xsd:complexType>
    </xsd:element>
    <xsd:element name="Arup_TeamSpaceProjectStage" ma:index="19" nillable="true" ma:displayName="Project Stage" ma:format="Dropdown" ma:internalName="Arup_TeamSpaceProjectStage">
      <xsd:simpleType>
        <xsd:restriction base="dms:Choice">
          <xsd:enumeration value="Not Specified"/>
          <xsd:enumeration value="Concept"/>
          <xsd:enumeration value="Scheme"/>
          <xsd:enumeration value="Detailed Design"/>
          <xsd:enumeration value="Tender"/>
          <xsd:enumeration value="Construction"/>
          <xsd:enumeration value="Handover"/>
          <xsd:enumeration value="As-Built"/>
        </xsd:restriction>
      </xsd:simpleType>
    </xsd:element>
    <xsd:element name="Arup_TeamSpaceDocumentStatus" ma:index="20" nillable="true" ma:displayName="Status" ma:format="Dropdown" ma:internalName="Arup_TeamSpaceDocumentStatus">
      <xsd:simpleType>
        <xsd:restriction base="dms:Choice">
          <xsd:enumeration value="Draft"/>
          <xsd:enumeration value="Issued"/>
        </xsd:restriction>
      </xsd:simpleType>
    </xsd:element>
    <xsd:element name="Arup_TeamSpaceWorkstreamInternal" ma:index="21" nillable="true" ma:displayName="Workstream" ma:format="Dropdown" ma:internalName="Arup_TeamSpaceWorkstreamInternal">
      <xsd:simpleType>
        <xsd:restriction base="dms:Choice">
          <xsd:enumeration value="Architecture"/>
          <xsd:enumeration value="Structures"/>
          <xsd:enumeration value="MEP"/>
          <xsd:enumeration value="Rail"/>
          <xsd:enumeration value="Highways and Civils"/>
          <xsd:enumeration value="Commission &amp; Scope"/>
          <xsd:enumeration value="Costs &amp; Fees"/>
          <xsd:enumeration value="Health &amp; Safety"/>
          <xsd:enumeration value="Project Controls"/>
          <xsd:enumeration value="Schedule"/>
          <xsd:enumeration value="Team"/>
          <xsd:enumeration value="Quality Assurance"/>
        </xsd:restriction>
      </xsd:simpleType>
    </xsd:element>
    <xsd:element name="Arup_TeamSpaceMustRead" ma:index="22" nillable="true" ma:displayName="Must Read" ma:default="0" ma:description="Indicates that the current document is important and must be read. This may take up to 15 minutes to appear in the 'Must Read' panel" ma:internalName="Arup_TeamSpaceMustRead">
      <xsd:simpleType>
        <xsd:restriction base="dms:Boolean"/>
      </xsd:simpleType>
    </xsd:element>
    <xsd:element name="Arup_TeamSpaceDeliverable" ma:index="23" nillable="true" ma:displayName="Deliverable" ma:default="0" ma:internalName="Arup_TeamSpaceDeliverable">
      <xsd:simpleType>
        <xsd:restriction base="dms:Boolean"/>
      </xsd:simpleType>
    </xsd:element>
    <xsd:element name="TeamSpaceRevision" ma:index="24" nillable="true" ma:displayName="Revision" ma:description="User-editable version number" ma:internalName="TeamSpaceRevision">
      <xsd:simpleType>
        <xsd:restriction base="dms:Text">
          <xsd:maxLength value="255"/>
        </xsd:restriction>
      </xsd:simpleType>
    </xsd:element>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0"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34f91dd-c08a-4e04-8a77-5d2092c397b2" elementFormDefault="qualified">
    <xsd:import namespace="http://schemas.microsoft.com/office/2006/documentManagement/types"/>
    <xsd:import namespace="http://schemas.microsoft.com/office/infopath/2007/PartnerControls"/>
    <xsd:element name="MediaServiceMetadata" ma:index="25" nillable="true" ma:displayName="MediaServiceMetadata" ma:hidden="true" ma:internalName="MediaServiceMetadata" ma:readOnly="true">
      <xsd:simpleType>
        <xsd:restriction base="dms:Note"/>
      </xsd:simpleType>
    </xsd:element>
    <xsd:element name="MediaServiceFastMetadata" ma:index="26" nillable="true" ma:displayName="MediaServiceFastMetadata" ma:hidden="true" ma:internalName="MediaServiceFastMetadata" ma:readOnly="true">
      <xsd:simpleType>
        <xsd:restriction base="dms:Note"/>
      </xsd:simpleType>
    </xsd:element>
    <xsd:element name="MediaServiceAutoKeyPoints" ma:index="27" nillable="true" ma:displayName="MediaServiceAutoKeyPoints" ma:hidden="true" ma:internalName="MediaServiceAutoKeyPoints" ma:readOnly="true">
      <xsd:simpleType>
        <xsd:restriction base="dms:Note"/>
      </xsd:simpleType>
    </xsd:element>
    <xsd:element name="MediaServiceKeyPoints" ma:index="28" nillable="true" ma:displayName="KeyPoints" ma:internalName="MediaServiceKeyPoints" ma:readOnly="true">
      <xsd:simpleType>
        <xsd:restriction base="dms:Note">
          <xsd:maxLength value="255"/>
        </xsd:restriction>
      </xsd:simpleType>
    </xsd:element>
    <xsd:element name="_Flow_SignoffStatus" ma:index="31" nillable="true" ma:displayName="Sign-off status" ma:internalName="Sign_x002d_off_x0020_status">
      <xsd:simpleType>
        <xsd:restriction base="dms:Text"/>
      </xsd:simpleType>
    </xsd:element>
    <xsd:element name="MediaServiceDateTaken" ma:index="32" nillable="true" ma:displayName="MediaServiceDateTaken" ma:hidden="true" ma:internalName="MediaServiceDateTaken" ma:readOnly="true">
      <xsd:simpleType>
        <xsd:restriction base="dms:Text"/>
      </xsd:simpleType>
    </xsd:element>
    <xsd:element name="MediaLengthInSeconds" ma:index="33"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8.xml><?xml version="1.0" encoding="utf-8"?>
<p:properties xmlns:p="http://schemas.microsoft.com/office/2006/metadata/properties" xmlns:xsi="http://www.w3.org/2001/XMLSchema-instance" xmlns:pc="http://schemas.microsoft.com/office/infopath/2007/PartnerControls">
  <documentManagement>
    <Arup_TeamSpaceMustRead xmlns="d412923b-be28-47a3-8054-a1d9f1d788f1">false</Arup_TeamSpaceMustRead>
    <Arup_TeamSpaceDeliverable xmlns="d412923b-be28-47a3-8054-a1d9f1d788f1">false</Arup_TeamSpaceDeliverable>
    <m720c857f92247b4b2f03df6cb5d2bc9 xmlns="d412923b-be28-47a3-8054-a1d9f1d788f1">
      <Terms xmlns="http://schemas.microsoft.com/office/infopath/2007/PartnerControls"/>
    </m720c857f92247b4b2f03df6cb5d2bc9>
    <o9707bc871d6428696dc7fdce2fc1966 xmlns="d412923b-be28-47a3-8054-a1d9f1d788f1">
      <Terms xmlns="http://schemas.microsoft.com/office/infopath/2007/PartnerControls"/>
    </o9707bc871d6428696dc7fdce2fc1966>
    <TeamSpaceRevision xmlns="d412923b-be28-47a3-8054-a1d9f1d788f1" xsi:nil="true"/>
    <nc695c5aeb184e52bf78fb52672e0b9d xmlns="d412923b-be28-47a3-8054-a1d9f1d788f1">
      <Terms xmlns="http://schemas.microsoft.com/office/infopath/2007/PartnerControls"/>
    </nc695c5aeb184e52bf78fb52672e0b9d>
    <Arup_TeamSpaceDocumentStatus xmlns="d412923b-be28-47a3-8054-a1d9f1d788f1" xsi:nil="true"/>
    <Arup_TeamSpaceWorkstreamInternal xmlns="d412923b-be28-47a3-8054-a1d9f1d788f1" xsi:nil="true"/>
    <CO_Description xmlns="d412923b-be28-47a3-8054-a1d9f1d788f1" xsi:nil="true"/>
    <_Flow_SignoffStatus xmlns="c34f91dd-c08a-4e04-8a77-5d2092c397b2" xsi:nil="true"/>
    <Arup_TeamSpaceProjectStage xmlns="d412923b-be28-47a3-8054-a1d9f1d788f1" xsi:nil="true"/>
    <TaxCatchAll xmlns="d412923b-be28-47a3-8054-a1d9f1d788f1" xsi:nil="true"/>
    <ja38ea1158ed452e9308a795972805b9 xmlns="d412923b-be28-47a3-8054-a1d9f1d788f1">
      <Terms xmlns="http://schemas.microsoft.com/office/infopath/2007/PartnerControls"/>
    </ja38ea1158ed452e9308a795972805b9>
  </documentManagement>
</p:properties>
</file>

<file path=customXml/item9.xml><?xml version="1.0" encoding="utf-8"?>
<TemplafySlideFormConfiguration><![CDATA[{"formFields":[],"formDataEntries":[]}]]></TemplafySlideFormConfiguration>
</file>

<file path=customXml/itemProps1.xml><?xml version="1.0" encoding="utf-8"?>
<ds:datastoreItem xmlns:ds="http://schemas.openxmlformats.org/officeDocument/2006/customXml" ds:itemID="{6E803A3F-64DB-469E-A52C-A9461D2C1E41}">
  <ds:schemaRefs/>
</ds:datastoreItem>
</file>

<file path=customXml/itemProps10.xml><?xml version="1.0" encoding="utf-8"?>
<ds:datastoreItem xmlns:ds="http://schemas.openxmlformats.org/officeDocument/2006/customXml" ds:itemID="{E05BF877-5855-4344-8B05-3128269CC261}">
  <ds:schemaRefs/>
</ds:datastoreItem>
</file>

<file path=customXml/itemProps11.xml><?xml version="1.0" encoding="utf-8"?>
<ds:datastoreItem xmlns:ds="http://schemas.openxmlformats.org/officeDocument/2006/customXml" ds:itemID="{B3F8237E-AF11-4ADA-BA23-D7F247FA64F7}">
  <ds:schemaRefs/>
</ds:datastoreItem>
</file>

<file path=customXml/itemProps12.xml><?xml version="1.0" encoding="utf-8"?>
<ds:datastoreItem xmlns:ds="http://schemas.openxmlformats.org/officeDocument/2006/customXml" ds:itemID="{FDB9D4FB-06B6-4F22-8604-E3EC222A34F6}">
  <ds:schemaRefs/>
</ds:datastoreItem>
</file>

<file path=customXml/itemProps13.xml><?xml version="1.0" encoding="utf-8"?>
<ds:datastoreItem xmlns:ds="http://schemas.openxmlformats.org/officeDocument/2006/customXml" ds:itemID="{B351DCC6-C148-4C81-8758-90C2C2CDC51C}">
  <ds:schemaRefs/>
</ds:datastoreItem>
</file>

<file path=customXml/itemProps14.xml><?xml version="1.0" encoding="utf-8"?>
<ds:datastoreItem xmlns:ds="http://schemas.openxmlformats.org/officeDocument/2006/customXml" ds:itemID="{C87C8382-8249-4949-BF28-7DB601052577}">
  <ds:schemaRefs/>
</ds:datastoreItem>
</file>

<file path=customXml/itemProps15.xml><?xml version="1.0" encoding="utf-8"?>
<ds:datastoreItem xmlns:ds="http://schemas.openxmlformats.org/officeDocument/2006/customXml" ds:itemID="{79BC2F45-7ADB-45C6-83DE-CEA667DC974F}">
  <ds:schemaRefs/>
</ds:datastoreItem>
</file>

<file path=customXml/itemProps16.xml><?xml version="1.0" encoding="utf-8"?>
<ds:datastoreItem xmlns:ds="http://schemas.openxmlformats.org/officeDocument/2006/customXml" ds:itemID="{ECBD5CC9-6EA8-400F-9BFC-A8EB5F370A6C}">
  <ds:schemaRefs/>
</ds:datastoreItem>
</file>

<file path=customXml/itemProps17.xml><?xml version="1.0" encoding="utf-8"?>
<ds:datastoreItem xmlns:ds="http://schemas.openxmlformats.org/officeDocument/2006/customXml" ds:itemID="{BDA44E31-FD60-4DE7-9461-7C2831FF20F6}">
  <ds:schemaRefs/>
</ds:datastoreItem>
</file>

<file path=customXml/itemProps18.xml><?xml version="1.0" encoding="utf-8"?>
<ds:datastoreItem xmlns:ds="http://schemas.openxmlformats.org/officeDocument/2006/customXml" ds:itemID="{26C78D19-3044-4849-BA9D-B3C5F23D300A}">
  <ds:schemaRefs/>
</ds:datastoreItem>
</file>

<file path=customXml/itemProps19.xml><?xml version="1.0" encoding="utf-8"?>
<ds:datastoreItem xmlns:ds="http://schemas.openxmlformats.org/officeDocument/2006/customXml" ds:itemID="{C8971F5E-1410-4B34-803D-54D25D75728F}">
  <ds:schemaRefs/>
</ds:datastoreItem>
</file>

<file path=customXml/itemProps2.xml><?xml version="1.0" encoding="utf-8"?>
<ds:datastoreItem xmlns:ds="http://schemas.openxmlformats.org/officeDocument/2006/customXml" ds:itemID="{F5A6AC88-5A03-4CBC-B83F-8A83D57514C4}">
  <ds:schemaRefs/>
</ds:datastoreItem>
</file>

<file path=customXml/itemProps20.xml><?xml version="1.0" encoding="utf-8"?>
<ds:datastoreItem xmlns:ds="http://schemas.openxmlformats.org/officeDocument/2006/customXml" ds:itemID="{B1848734-99F8-43E9-AE22-0863509DA603}">
  <ds:schemaRefs/>
</ds:datastoreItem>
</file>

<file path=customXml/itemProps21.xml><?xml version="1.0" encoding="utf-8"?>
<ds:datastoreItem xmlns:ds="http://schemas.openxmlformats.org/officeDocument/2006/customXml" ds:itemID="{A6D7B083-F2BF-4747-95A2-78EF1BB1DF0B}">
  <ds:schemaRefs/>
</ds:datastoreItem>
</file>

<file path=customXml/itemProps22.xml><?xml version="1.0" encoding="utf-8"?>
<ds:datastoreItem xmlns:ds="http://schemas.openxmlformats.org/officeDocument/2006/customXml" ds:itemID="{D3A0B59C-ADAB-4FB6-95BD-003667FC11F1}">
  <ds:schemaRefs/>
</ds:datastoreItem>
</file>

<file path=customXml/itemProps23.xml><?xml version="1.0" encoding="utf-8"?>
<ds:datastoreItem xmlns:ds="http://schemas.openxmlformats.org/officeDocument/2006/customXml" ds:itemID="{86A202D2-4EF1-4D5F-8918-EB19805A4B72}">
  <ds:schemaRefs/>
</ds:datastoreItem>
</file>

<file path=customXml/itemProps24.xml><?xml version="1.0" encoding="utf-8"?>
<ds:datastoreItem xmlns:ds="http://schemas.openxmlformats.org/officeDocument/2006/customXml" ds:itemID="{732DEF81-0B8C-471D-BD7E-7223D6FAE16C}">
  <ds:schemaRefs/>
</ds:datastoreItem>
</file>

<file path=customXml/itemProps25.xml><?xml version="1.0" encoding="utf-8"?>
<ds:datastoreItem xmlns:ds="http://schemas.openxmlformats.org/officeDocument/2006/customXml" ds:itemID="{002F0487-8F06-42EA-937E-19530FF9B0B1}">
  <ds:schemaRefs/>
</ds:datastoreItem>
</file>

<file path=customXml/itemProps26.xml><?xml version="1.0" encoding="utf-8"?>
<ds:datastoreItem xmlns:ds="http://schemas.openxmlformats.org/officeDocument/2006/customXml" ds:itemID="{EF067392-F9ED-4E8F-8447-A0DE24E10BF6}">
  <ds:schemaRefs/>
</ds:datastoreItem>
</file>

<file path=customXml/itemProps27.xml><?xml version="1.0" encoding="utf-8"?>
<ds:datastoreItem xmlns:ds="http://schemas.openxmlformats.org/officeDocument/2006/customXml" ds:itemID="{D43F1302-D593-409D-A6C8-5DB4722103C0}">
  <ds:schemaRefs/>
</ds:datastoreItem>
</file>

<file path=customXml/itemProps28.xml><?xml version="1.0" encoding="utf-8"?>
<ds:datastoreItem xmlns:ds="http://schemas.openxmlformats.org/officeDocument/2006/customXml" ds:itemID="{A457F1AD-E3B3-40AE-B6EB-7F3D17EBEEA4}">
  <ds:schemaRefs/>
</ds:datastoreItem>
</file>

<file path=customXml/itemProps29.xml><?xml version="1.0" encoding="utf-8"?>
<ds:datastoreItem xmlns:ds="http://schemas.openxmlformats.org/officeDocument/2006/customXml" ds:itemID="{015489D0-6924-4348-A9BE-0A639023A5F1}">
  <ds:schemaRefs/>
</ds:datastoreItem>
</file>

<file path=customXml/itemProps3.xml><?xml version="1.0" encoding="utf-8"?>
<ds:datastoreItem xmlns:ds="http://schemas.openxmlformats.org/officeDocument/2006/customXml" ds:itemID="{9F5693AA-31C4-4068-9C62-15D1622E39CD}">
  <ds:schemaRefs>
    <ds:schemaRef ds:uri="http://schemas.microsoft.com/sharepoint/v3/contenttype/forms"/>
  </ds:schemaRefs>
</ds:datastoreItem>
</file>

<file path=customXml/itemProps30.xml><?xml version="1.0" encoding="utf-8"?>
<ds:datastoreItem xmlns:ds="http://schemas.openxmlformats.org/officeDocument/2006/customXml" ds:itemID="{6FEA50E6-D1D1-43BB-B1EA-ADDC424130BD}">
  <ds:schemaRefs/>
</ds:datastoreItem>
</file>

<file path=customXml/itemProps31.xml><?xml version="1.0" encoding="utf-8"?>
<ds:datastoreItem xmlns:ds="http://schemas.openxmlformats.org/officeDocument/2006/customXml" ds:itemID="{B8214104-0F2D-41F8-8219-7B03C4554ECF}">
  <ds:schemaRefs/>
</ds:datastoreItem>
</file>

<file path=customXml/itemProps32.xml><?xml version="1.0" encoding="utf-8"?>
<ds:datastoreItem xmlns:ds="http://schemas.openxmlformats.org/officeDocument/2006/customXml" ds:itemID="{D592283B-6312-41D7-9180-3EA60283D20E}">
  <ds:schemaRefs/>
</ds:datastoreItem>
</file>

<file path=customXml/itemProps33.xml><?xml version="1.0" encoding="utf-8"?>
<ds:datastoreItem xmlns:ds="http://schemas.openxmlformats.org/officeDocument/2006/customXml" ds:itemID="{B62D7273-2F0A-46B2-BA14-817570D65F71}">
  <ds:schemaRefs/>
</ds:datastoreItem>
</file>

<file path=customXml/itemProps34.xml><?xml version="1.0" encoding="utf-8"?>
<ds:datastoreItem xmlns:ds="http://schemas.openxmlformats.org/officeDocument/2006/customXml" ds:itemID="{5DE58CA7-1A01-4690-9C72-55163840E8FB}">
  <ds:schemaRefs/>
</ds:datastoreItem>
</file>

<file path=customXml/itemProps35.xml><?xml version="1.0" encoding="utf-8"?>
<ds:datastoreItem xmlns:ds="http://schemas.openxmlformats.org/officeDocument/2006/customXml" ds:itemID="{7E36A62D-1EBB-4372-A17A-92239A921F9F}">
  <ds:schemaRefs/>
</ds:datastoreItem>
</file>

<file path=customXml/itemProps36.xml><?xml version="1.0" encoding="utf-8"?>
<ds:datastoreItem xmlns:ds="http://schemas.openxmlformats.org/officeDocument/2006/customXml" ds:itemID="{4FBCAAE6-6F25-4D62-B609-066B40EEF218}">
  <ds:schemaRefs/>
</ds:datastoreItem>
</file>

<file path=customXml/itemProps37.xml><?xml version="1.0" encoding="utf-8"?>
<ds:datastoreItem xmlns:ds="http://schemas.openxmlformats.org/officeDocument/2006/customXml" ds:itemID="{A567B8E4-3605-45F9-9AEA-5FBF26BDA041}">
  <ds:schemaRefs/>
</ds:datastoreItem>
</file>

<file path=customXml/itemProps38.xml><?xml version="1.0" encoding="utf-8"?>
<ds:datastoreItem xmlns:ds="http://schemas.openxmlformats.org/officeDocument/2006/customXml" ds:itemID="{07956F30-437E-4A81-83F4-B4D183328853}">
  <ds:schemaRefs/>
</ds:datastoreItem>
</file>

<file path=customXml/itemProps4.xml><?xml version="1.0" encoding="utf-8"?>
<ds:datastoreItem xmlns:ds="http://schemas.openxmlformats.org/officeDocument/2006/customXml" ds:itemID="{B38A1309-93A8-4147-848C-9DBE227067B1}">
  <ds:schemaRefs/>
</ds:datastoreItem>
</file>

<file path=customXml/itemProps5.xml><?xml version="1.0" encoding="utf-8"?>
<ds:datastoreItem xmlns:ds="http://schemas.openxmlformats.org/officeDocument/2006/customXml" ds:itemID="{CBB68CCC-1B51-492A-84E3-3500C75307DB}">
  <ds:schemaRefs/>
</ds:datastoreItem>
</file>

<file path=customXml/itemProps6.xml><?xml version="1.0" encoding="utf-8"?>
<ds:datastoreItem xmlns:ds="http://schemas.openxmlformats.org/officeDocument/2006/customXml" ds:itemID="{85C9654A-CB65-48CF-ADF0-1162351C4C97}">
  <ds:schemaRefs/>
</ds:datastoreItem>
</file>

<file path=customXml/itemProps7.xml><?xml version="1.0" encoding="utf-8"?>
<ds:datastoreItem xmlns:ds="http://schemas.openxmlformats.org/officeDocument/2006/customXml" ds:itemID="{ECA71229-AE2F-4A83-9AED-DFDA411A4566}"/>
</file>

<file path=customXml/itemProps8.xml><?xml version="1.0" encoding="utf-8"?>
<ds:datastoreItem xmlns:ds="http://schemas.openxmlformats.org/officeDocument/2006/customXml" ds:itemID="{D9FF905A-27FE-4EE8-A61B-D9CF006E4815}">
  <ds:schemaRefs>
    <ds:schemaRef ds:uri="http://schemas.microsoft.com/office/infopath/2007/PartnerControls"/>
    <ds:schemaRef ds:uri="c34f91dd-c08a-4e04-8a77-5d2092c397b2"/>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d412923b-be28-47a3-8054-a1d9f1d788f1"/>
    <ds:schemaRef ds:uri="http://www.w3.org/XML/1998/namespace"/>
    <ds:schemaRef ds:uri="http://purl.org/dc/dcmitype/"/>
  </ds:schemaRefs>
</ds:datastoreItem>
</file>

<file path=customXml/itemProps9.xml><?xml version="1.0" encoding="utf-8"?>
<ds:datastoreItem xmlns:ds="http://schemas.openxmlformats.org/officeDocument/2006/customXml" ds:itemID="{8FB50024-B7ED-41EF-B116-FF6826937C52}">
  <ds:schemaRefs/>
</ds:datastoreItem>
</file>

<file path=docProps/app.xml><?xml version="1.0" encoding="utf-8"?>
<Properties xmlns="http://schemas.openxmlformats.org/officeDocument/2006/extended-properties" xmlns:vt="http://schemas.openxmlformats.org/officeDocument/2006/docPropsVTypes">
  <Template/>
  <TotalTime>0</TotalTime>
  <Words>903</Words>
  <Application>Microsoft Office PowerPoint</Application>
  <PresentationFormat>Widescreen</PresentationFormat>
  <Paragraphs>83</Paragraphs>
  <Slides>15</Slides>
  <Notes>0</Notes>
  <HiddenSlides>1</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15</vt:i4>
      </vt:variant>
    </vt:vector>
  </HeadingPairs>
  <TitlesOfParts>
    <vt:vector size="20" baseType="lpstr">
      <vt:lpstr>Arial</vt:lpstr>
      <vt:lpstr>Symbol</vt:lpstr>
      <vt:lpstr>Times New Roman</vt:lpstr>
      <vt:lpstr>Arup</vt:lpstr>
      <vt:lpstr>Blank</vt:lpstr>
      <vt:lpstr>SPaTS2 Eliminating Risk from the Outset - Home Safe and Well</vt:lpstr>
      <vt:lpstr>Workshop Agenda:</vt:lpstr>
      <vt:lpstr>Health, Safety &amp; Wellbeing Moment Safe Start Toolbox </vt:lpstr>
      <vt:lpstr>WP2 – Design as a Process</vt:lpstr>
      <vt:lpstr>WP2 – Design as a Process</vt:lpstr>
      <vt:lpstr>  Comments Sheet   </vt:lpstr>
      <vt:lpstr>WP3 – Learning from Design  </vt:lpstr>
      <vt:lpstr>WP3 – Learning from Design  </vt:lpstr>
      <vt:lpstr>WP3 – Learning from Design  </vt:lpstr>
      <vt:lpstr> Comments Sheet   </vt:lpstr>
      <vt:lpstr>WP4 – Measuring Design Performance  </vt:lpstr>
      <vt:lpstr>WP4 – Measuring Design Performance  </vt:lpstr>
      <vt:lpstr>Comment Sheet  </vt:lpstr>
      <vt:lpstr>AOB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SPaTS2 Eliminating Risk from the Outset - Home Safe and Well</dc:title>
  <dc:creator/>
  <cp:lastModifiedBy/>
  <cp:revision>1</cp:revision>
  <dcterms:created xsi:type="dcterms:W3CDTF">2022-08-08T08:58:21Z</dcterms:created>
  <dcterms:modified xsi:type="dcterms:W3CDTF">2022-08-24T12:01:01Z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82fa3fd3-029b-403d-91b4-1dc930cb0e60_Enabled">
    <vt:lpwstr>true</vt:lpwstr>
  </property>
  <property fmtid="{D5CDD505-2E9C-101B-9397-08002B2CF9AE}" pid="3" name="MSIP_Label_82fa3fd3-029b-403d-91b4-1dc930cb0e60_SetDate">
    <vt:lpwstr>2022-06-29T16:26:25Z</vt:lpwstr>
  </property>
  <property fmtid="{D5CDD505-2E9C-101B-9397-08002B2CF9AE}" pid="4" name="MSIP_Label_82fa3fd3-029b-403d-91b4-1dc930cb0e60_Method">
    <vt:lpwstr>Privileged</vt:lpwstr>
  </property>
  <property fmtid="{D5CDD505-2E9C-101B-9397-08002B2CF9AE}" pid="5" name="MSIP_Label_82fa3fd3-029b-403d-91b4-1dc930cb0e60_Name">
    <vt:lpwstr>82fa3fd3-029b-403d-91b4-1dc930cb0e60</vt:lpwstr>
  </property>
  <property fmtid="{D5CDD505-2E9C-101B-9397-08002B2CF9AE}" pid="6" name="MSIP_Label_82fa3fd3-029b-403d-91b4-1dc930cb0e60_SiteId">
    <vt:lpwstr>4ae48b41-0137-4599-8661-fc641fe77bea</vt:lpwstr>
  </property>
  <property fmtid="{D5CDD505-2E9C-101B-9397-08002B2CF9AE}" pid="7" name="MSIP_Label_82fa3fd3-029b-403d-91b4-1dc930cb0e60_ActionId">
    <vt:lpwstr>d2f615bd-5adc-4406-b42c-8cea75de1189</vt:lpwstr>
  </property>
  <property fmtid="{D5CDD505-2E9C-101B-9397-08002B2CF9AE}" pid="8" name="MSIP_Label_82fa3fd3-029b-403d-91b4-1dc930cb0e60_ContentBits">
    <vt:lpwstr>0</vt:lpwstr>
  </property>
  <property fmtid="{D5CDD505-2E9C-101B-9397-08002B2CF9AE}" pid="9" name="TemplafyTimeStamp">
    <vt:lpwstr>2022-06-29T16:26:54</vt:lpwstr>
  </property>
  <property fmtid="{D5CDD505-2E9C-101B-9397-08002B2CF9AE}" pid="10" name="TemplafyTenantId">
    <vt:lpwstr>arup</vt:lpwstr>
  </property>
  <property fmtid="{D5CDD505-2E9C-101B-9397-08002B2CF9AE}" pid="11" name="TemplafyTemplateId">
    <vt:lpwstr>637921168139581127</vt:lpwstr>
  </property>
  <property fmtid="{D5CDD505-2E9C-101B-9397-08002B2CF9AE}" pid="12" name="TemplafyUserProfileId">
    <vt:lpwstr>637800076507562575</vt:lpwstr>
  </property>
  <property fmtid="{D5CDD505-2E9C-101B-9397-08002B2CF9AE}" pid="13" name="TemplafyLanguageCode">
    <vt:lpwstr>en-GB</vt:lpwstr>
  </property>
  <property fmtid="{D5CDD505-2E9C-101B-9397-08002B2CF9AE}" pid="14" name="PPStyles">
    <vt:lpwstr/>
  </property>
  <property fmtid="{D5CDD505-2E9C-101B-9397-08002B2CF9AE}" pid="15" name="TemplafyFromBlank">
    <vt:bool>false</vt:bool>
  </property>
  <property fmtid="{D5CDD505-2E9C-101B-9397-08002B2CF9AE}" pid="16" name="ContentTypeId">
    <vt:lpwstr>0x0101002392094CBAD04C3AB0B65532217FA45A0100D8ADBC6ACA8FA743A8EB9E5BB51EB161</vt:lpwstr>
  </property>
  <property fmtid="{D5CDD505-2E9C-101B-9397-08002B2CF9AE}" pid="17" name="Arup_Tags">
    <vt:lpwstr/>
  </property>
  <property fmtid="{D5CDD505-2E9C-101B-9397-08002B2CF9AE}" pid="18" name="CO_Topics">
    <vt:lpwstr/>
  </property>
  <property fmtid="{D5CDD505-2E9C-101B-9397-08002B2CF9AE}" pid="19" name="Arup_TypeOfContent">
    <vt:lpwstr/>
  </property>
  <property fmtid="{D5CDD505-2E9C-101B-9397-08002B2CF9AE}" pid="20" name="CO_Communities">
    <vt:lpwstr/>
  </property>
</Properties>
</file>