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4410" r:id="rId2"/>
    <p:sldId id="1833" r:id="rId3"/>
    <p:sldId id="2090" r:id="rId4"/>
    <p:sldId id="440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99" autoAdjust="0"/>
  </p:normalViewPr>
  <p:slideViewPr>
    <p:cSldViewPr snapToGrid="0">
      <p:cViewPr varScale="1">
        <p:scale>
          <a:sx n="122" d="100"/>
          <a:sy n="122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1541C-3705-48B4-A744-BD0D1CAF463E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CB864-1659-4077-8C66-4B14EA00B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00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CB864-1659-4077-8C66-4B14EA00B41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835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proposed deck superstructure consists of a steel half-through arrangement, with two main longitudinal girders and transverse steel beams supporting a RC deck slab. </a:t>
            </a:r>
          </a:p>
          <a:p>
            <a:r>
              <a:rPr lang="en-GB" dirty="0"/>
              <a:t>The main girders are located each side of the road carriageway, and pedestrian footpaths are supported on steel cantilevers outside the main girders.</a:t>
            </a:r>
          </a:p>
          <a:p>
            <a:r>
              <a:rPr lang="en-GB" dirty="0"/>
              <a:t>This provides the minimum possible structural depth for the span arrangements, with approx.1.35m depth from FRL to soffit of girder, to the detriment of the pedestrian experience along the overbridge.</a:t>
            </a:r>
          </a:p>
          <a:p>
            <a:r>
              <a:rPr lang="en-GB" dirty="0"/>
              <a:t>The optimum position of the main girders, would be outside the footpaths, but this would require a deeper crossbeam, and has therefore been discounted as it requires total remodelling of the A47 roundabout to a signalised junction (with HS2 informing BCC that this is not an option).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8B8D-0D25-4CB0-977E-4B0A3A7FA44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693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CB864-1659-4077-8C66-4B14EA00B41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55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A991B-1D29-48D4-B4DA-2AF6343DD85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62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S2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ED04F-D75B-4E27-9BD7-FCD6C3E29D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293506"/>
            <a:ext cx="10494169" cy="846113"/>
          </a:xfrm>
        </p:spPr>
        <p:txBody>
          <a:bodyPr anchor="t"/>
          <a:lstStyle>
            <a:lvl1pPr algn="l">
              <a:defRPr sz="5400"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7B812-FB6A-477C-A589-733D5079CE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199" y="3139619"/>
            <a:ext cx="10494169" cy="899888"/>
          </a:xfrm>
        </p:spPr>
        <p:txBody>
          <a:bodyPr/>
          <a:lstStyle>
            <a:lvl1pPr marL="0" indent="0" algn="l">
              <a:buNone/>
              <a:defRPr sz="22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GB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37430850-897C-49AE-AC19-9DED8978252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200" y="457200"/>
            <a:ext cx="1638000" cy="609661"/>
            <a:chOff x="277" y="288"/>
            <a:chExt cx="4863" cy="1810"/>
          </a:xfrm>
          <a:solidFill>
            <a:schemeClr val="tx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11E13FD-206C-4112-8C63-18DB462C4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303"/>
              <a:ext cx="1927" cy="1772"/>
            </a:xfrm>
            <a:custGeom>
              <a:avLst/>
              <a:gdLst>
                <a:gd name="T0" fmla="*/ 830 w 1019"/>
                <a:gd name="T1" fmla="*/ 18 h 937"/>
                <a:gd name="T2" fmla="*/ 830 w 1019"/>
                <a:gd name="T3" fmla="*/ 370 h 937"/>
                <a:gd name="T4" fmla="*/ 190 w 1019"/>
                <a:gd name="T5" fmla="*/ 370 h 937"/>
                <a:gd name="T6" fmla="*/ 190 w 1019"/>
                <a:gd name="T7" fmla="*/ 18 h 937"/>
                <a:gd name="T8" fmla="*/ 172 w 1019"/>
                <a:gd name="T9" fmla="*/ 0 h 937"/>
                <a:gd name="T10" fmla="*/ 18 w 1019"/>
                <a:gd name="T11" fmla="*/ 0 h 937"/>
                <a:gd name="T12" fmla="*/ 0 w 1019"/>
                <a:gd name="T13" fmla="*/ 18 h 937"/>
                <a:gd name="T14" fmla="*/ 0 w 1019"/>
                <a:gd name="T15" fmla="*/ 919 h 937"/>
                <a:gd name="T16" fmla="*/ 18 w 1019"/>
                <a:gd name="T17" fmla="*/ 937 h 937"/>
                <a:gd name="T18" fmla="*/ 172 w 1019"/>
                <a:gd name="T19" fmla="*/ 937 h 937"/>
                <a:gd name="T20" fmla="*/ 190 w 1019"/>
                <a:gd name="T21" fmla="*/ 919 h 937"/>
                <a:gd name="T22" fmla="*/ 190 w 1019"/>
                <a:gd name="T23" fmla="*/ 560 h 937"/>
                <a:gd name="T24" fmla="*/ 830 w 1019"/>
                <a:gd name="T25" fmla="*/ 560 h 937"/>
                <a:gd name="T26" fmla="*/ 830 w 1019"/>
                <a:gd name="T27" fmla="*/ 919 h 937"/>
                <a:gd name="T28" fmla="*/ 848 w 1019"/>
                <a:gd name="T29" fmla="*/ 937 h 937"/>
                <a:gd name="T30" fmla="*/ 1001 w 1019"/>
                <a:gd name="T31" fmla="*/ 937 h 937"/>
                <a:gd name="T32" fmla="*/ 1019 w 1019"/>
                <a:gd name="T33" fmla="*/ 919 h 937"/>
                <a:gd name="T34" fmla="*/ 1019 w 1019"/>
                <a:gd name="T35" fmla="*/ 18 h 937"/>
                <a:gd name="T36" fmla="*/ 1001 w 1019"/>
                <a:gd name="T37" fmla="*/ 0 h 937"/>
                <a:gd name="T38" fmla="*/ 848 w 1019"/>
                <a:gd name="T39" fmla="*/ 0 h 937"/>
                <a:gd name="T40" fmla="*/ 830 w 1019"/>
                <a:gd name="T41" fmla="*/ 18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9" h="937">
                  <a:moveTo>
                    <a:pt x="830" y="18"/>
                  </a:moveTo>
                  <a:cubicBezTo>
                    <a:pt x="830" y="370"/>
                    <a:pt x="830" y="370"/>
                    <a:pt x="830" y="370"/>
                  </a:cubicBezTo>
                  <a:cubicBezTo>
                    <a:pt x="190" y="370"/>
                    <a:pt x="190" y="370"/>
                    <a:pt x="190" y="370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90" y="8"/>
                    <a:pt x="182" y="0"/>
                    <a:pt x="17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28"/>
                    <a:pt x="8" y="937"/>
                    <a:pt x="18" y="937"/>
                  </a:cubicBezTo>
                  <a:cubicBezTo>
                    <a:pt x="172" y="937"/>
                    <a:pt x="172" y="937"/>
                    <a:pt x="172" y="937"/>
                  </a:cubicBezTo>
                  <a:cubicBezTo>
                    <a:pt x="182" y="937"/>
                    <a:pt x="190" y="928"/>
                    <a:pt x="190" y="919"/>
                  </a:cubicBezTo>
                  <a:cubicBezTo>
                    <a:pt x="190" y="560"/>
                    <a:pt x="190" y="560"/>
                    <a:pt x="190" y="560"/>
                  </a:cubicBezTo>
                  <a:cubicBezTo>
                    <a:pt x="830" y="560"/>
                    <a:pt x="830" y="560"/>
                    <a:pt x="830" y="560"/>
                  </a:cubicBezTo>
                  <a:cubicBezTo>
                    <a:pt x="830" y="919"/>
                    <a:pt x="830" y="919"/>
                    <a:pt x="830" y="919"/>
                  </a:cubicBezTo>
                  <a:cubicBezTo>
                    <a:pt x="830" y="928"/>
                    <a:pt x="838" y="937"/>
                    <a:pt x="848" y="937"/>
                  </a:cubicBezTo>
                  <a:cubicBezTo>
                    <a:pt x="1001" y="937"/>
                    <a:pt x="1001" y="937"/>
                    <a:pt x="1001" y="937"/>
                  </a:cubicBezTo>
                  <a:cubicBezTo>
                    <a:pt x="1011" y="937"/>
                    <a:pt x="1019" y="928"/>
                    <a:pt x="1019" y="919"/>
                  </a:cubicBezTo>
                  <a:cubicBezTo>
                    <a:pt x="1019" y="18"/>
                    <a:pt x="1019" y="18"/>
                    <a:pt x="1019" y="18"/>
                  </a:cubicBezTo>
                  <a:cubicBezTo>
                    <a:pt x="1019" y="8"/>
                    <a:pt x="1011" y="0"/>
                    <a:pt x="1001" y="0"/>
                  </a:cubicBezTo>
                  <a:cubicBezTo>
                    <a:pt x="848" y="0"/>
                    <a:pt x="848" y="0"/>
                    <a:pt x="848" y="0"/>
                  </a:cubicBezTo>
                  <a:cubicBezTo>
                    <a:pt x="838" y="0"/>
                    <a:pt x="830" y="8"/>
                    <a:pt x="83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289EA2F-C60B-4E0C-B9D4-2EF490146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7" y="288"/>
              <a:ext cx="1163" cy="1787"/>
            </a:xfrm>
            <a:custGeom>
              <a:avLst/>
              <a:gdLst>
                <a:gd name="T0" fmla="*/ 86 w 615"/>
                <a:gd name="T1" fmla="*/ 254 h 945"/>
                <a:gd name="T2" fmla="*/ 14 w 615"/>
                <a:gd name="T3" fmla="*/ 120 h 945"/>
                <a:gd name="T4" fmla="*/ 18 w 615"/>
                <a:gd name="T5" fmla="*/ 98 h 945"/>
                <a:gd name="T6" fmla="*/ 74 w 615"/>
                <a:gd name="T7" fmla="*/ 55 h 945"/>
                <a:gd name="T8" fmla="*/ 163 w 615"/>
                <a:gd name="T9" fmla="*/ 16 h 945"/>
                <a:gd name="T10" fmla="*/ 277 w 615"/>
                <a:gd name="T11" fmla="*/ 0 h 945"/>
                <a:gd name="T12" fmla="*/ 408 w 615"/>
                <a:gd name="T13" fmla="*/ 22 h 945"/>
                <a:gd name="T14" fmla="*/ 508 w 615"/>
                <a:gd name="T15" fmla="*/ 84 h 945"/>
                <a:gd name="T16" fmla="*/ 571 w 615"/>
                <a:gd name="T17" fmla="*/ 181 h 945"/>
                <a:gd name="T18" fmla="*/ 593 w 615"/>
                <a:gd name="T19" fmla="*/ 304 h 945"/>
                <a:gd name="T20" fmla="*/ 582 w 615"/>
                <a:gd name="T21" fmla="*/ 385 h 945"/>
                <a:gd name="T22" fmla="*/ 554 w 615"/>
                <a:gd name="T23" fmla="*/ 454 h 945"/>
                <a:gd name="T24" fmla="*/ 512 w 615"/>
                <a:gd name="T25" fmla="*/ 517 h 945"/>
                <a:gd name="T26" fmla="*/ 460 w 615"/>
                <a:gd name="T27" fmla="*/ 576 h 945"/>
                <a:gd name="T28" fmla="*/ 288 w 615"/>
                <a:gd name="T29" fmla="*/ 758 h 945"/>
                <a:gd name="T30" fmla="*/ 596 w 615"/>
                <a:gd name="T31" fmla="*/ 758 h 945"/>
                <a:gd name="T32" fmla="*/ 615 w 615"/>
                <a:gd name="T33" fmla="*/ 776 h 945"/>
                <a:gd name="T34" fmla="*/ 615 w 615"/>
                <a:gd name="T35" fmla="*/ 927 h 945"/>
                <a:gd name="T36" fmla="*/ 596 w 615"/>
                <a:gd name="T37" fmla="*/ 945 h 945"/>
                <a:gd name="T38" fmla="*/ 18 w 615"/>
                <a:gd name="T39" fmla="*/ 945 h 945"/>
                <a:gd name="T40" fmla="*/ 0 w 615"/>
                <a:gd name="T41" fmla="*/ 927 h 945"/>
                <a:gd name="T42" fmla="*/ 0 w 615"/>
                <a:gd name="T43" fmla="*/ 806 h 945"/>
                <a:gd name="T44" fmla="*/ 9 w 615"/>
                <a:gd name="T45" fmla="*/ 783 h 945"/>
                <a:gd name="T46" fmla="*/ 320 w 615"/>
                <a:gd name="T47" fmla="*/ 461 h 945"/>
                <a:gd name="T48" fmla="*/ 373 w 615"/>
                <a:gd name="T49" fmla="*/ 389 h 945"/>
                <a:gd name="T50" fmla="*/ 390 w 615"/>
                <a:gd name="T51" fmla="*/ 314 h 945"/>
                <a:gd name="T52" fmla="*/ 381 w 615"/>
                <a:gd name="T53" fmla="*/ 264 h 945"/>
                <a:gd name="T54" fmla="*/ 356 w 615"/>
                <a:gd name="T55" fmla="*/ 225 h 945"/>
                <a:gd name="T56" fmla="*/ 316 w 615"/>
                <a:gd name="T57" fmla="*/ 199 h 945"/>
                <a:gd name="T58" fmla="*/ 265 w 615"/>
                <a:gd name="T59" fmla="*/ 190 h 945"/>
                <a:gd name="T60" fmla="*/ 210 w 615"/>
                <a:gd name="T61" fmla="*/ 197 h 945"/>
                <a:gd name="T62" fmla="*/ 165 w 615"/>
                <a:gd name="T63" fmla="*/ 218 h 945"/>
                <a:gd name="T64" fmla="*/ 127 w 615"/>
                <a:gd name="T65" fmla="*/ 248 h 945"/>
                <a:gd name="T66" fmla="*/ 114 w 615"/>
                <a:gd name="T67" fmla="*/ 259 h 945"/>
                <a:gd name="T68" fmla="*/ 86 w 615"/>
                <a:gd name="T69" fmla="*/ 25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945">
                  <a:moveTo>
                    <a:pt x="86" y="254"/>
                  </a:moveTo>
                  <a:cubicBezTo>
                    <a:pt x="14" y="120"/>
                    <a:pt x="14" y="120"/>
                    <a:pt x="14" y="120"/>
                  </a:cubicBezTo>
                  <a:cubicBezTo>
                    <a:pt x="10" y="112"/>
                    <a:pt x="12" y="103"/>
                    <a:pt x="18" y="98"/>
                  </a:cubicBezTo>
                  <a:cubicBezTo>
                    <a:pt x="34" y="83"/>
                    <a:pt x="53" y="68"/>
                    <a:pt x="74" y="55"/>
                  </a:cubicBezTo>
                  <a:cubicBezTo>
                    <a:pt x="100" y="39"/>
                    <a:pt x="130" y="26"/>
                    <a:pt x="163" y="16"/>
                  </a:cubicBezTo>
                  <a:cubicBezTo>
                    <a:pt x="196" y="5"/>
                    <a:pt x="235" y="0"/>
                    <a:pt x="277" y="0"/>
                  </a:cubicBezTo>
                  <a:cubicBezTo>
                    <a:pt x="325" y="0"/>
                    <a:pt x="369" y="7"/>
                    <a:pt x="408" y="22"/>
                  </a:cubicBezTo>
                  <a:cubicBezTo>
                    <a:pt x="447" y="37"/>
                    <a:pt x="480" y="58"/>
                    <a:pt x="508" y="84"/>
                  </a:cubicBezTo>
                  <a:cubicBezTo>
                    <a:pt x="535" y="111"/>
                    <a:pt x="556" y="144"/>
                    <a:pt x="571" y="181"/>
                  </a:cubicBezTo>
                  <a:cubicBezTo>
                    <a:pt x="585" y="218"/>
                    <a:pt x="593" y="259"/>
                    <a:pt x="593" y="304"/>
                  </a:cubicBezTo>
                  <a:cubicBezTo>
                    <a:pt x="593" y="333"/>
                    <a:pt x="589" y="360"/>
                    <a:pt x="582" y="385"/>
                  </a:cubicBezTo>
                  <a:cubicBezTo>
                    <a:pt x="576" y="409"/>
                    <a:pt x="566" y="433"/>
                    <a:pt x="554" y="454"/>
                  </a:cubicBezTo>
                  <a:cubicBezTo>
                    <a:pt x="542" y="476"/>
                    <a:pt x="528" y="497"/>
                    <a:pt x="512" y="517"/>
                  </a:cubicBezTo>
                  <a:cubicBezTo>
                    <a:pt x="496" y="537"/>
                    <a:pt x="479" y="557"/>
                    <a:pt x="460" y="576"/>
                  </a:cubicBezTo>
                  <a:cubicBezTo>
                    <a:pt x="288" y="758"/>
                    <a:pt x="288" y="758"/>
                    <a:pt x="288" y="758"/>
                  </a:cubicBezTo>
                  <a:cubicBezTo>
                    <a:pt x="596" y="758"/>
                    <a:pt x="596" y="758"/>
                    <a:pt x="596" y="758"/>
                  </a:cubicBezTo>
                  <a:cubicBezTo>
                    <a:pt x="606" y="758"/>
                    <a:pt x="615" y="766"/>
                    <a:pt x="615" y="776"/>
                  </a:cubicBezTo>
                  <a:cubicBezTo>
                    <a:pt x="615" y="927"/>
                    <a:pt x="615" y="927"/>
                    <a:pt x="615" y="927"/>
                  </a:cubicBezTo>
                  <a:cubicBezTo>
                    <a:pt x="615" y="937"/>
                    <a:pt x="606" y="945"/>
                    <a:pt x="596" y="945"/>
                  </a:cubicBezTo>
                  <a:cubicBezTo>
                    <a:pt x="18" y="945"/>
                    <a:pt x="18" y="945"/>
                    <a:pt x="18" y="945"/>
                  </a:cubicBezTo>
                  <a:cubicBezTo>
                    <a:pt x="8" y="945"/>
                    <a:pt x="0" y="937"/>
                    <a:pt x="0" y="927"/>
                  </a:cubicBezTo>
                  <a:cubicBezTo>
                    <a:pt x="0" y="806"/>
                    <a:pt x="0" y="806"/>
                    <a:pt x="0" y="806"/>
                  </a:cubicBezTo>
                  <a:cubicBezTo>
                    <a:pt x="0" y="797"/>
                    <a:pt x="3" y="789"/>
                    <a:pt x="9" y="783"/>
                  </a:cubicBezTo>
                  <a:cubicBezTo>
                    <a:pt x="320" y="461"/>
                    <a:pt x="320" y="461"/>
                    <a:pt x="320" y="461"/>
                  </a:cubicBezTo>
                  <a:cubicBezTo>
                    <a:pt x="343" y="437"/>
                    <a:pt x="361" y="413"/>
                    <a:pt x="373" y="389"/>
                  </a:cubicBezTo>
                  <a:cubicBezTo>
                    <a:pt x="384" y="365"/>
                    <a:pt x="390" y="340"/>
                    <a:pt x="390" y="314"/>
                  </a:cubicBezTo>
                  <a:cubicBezTo>
                    <a:pt x="390" y="295"/>
                    <a:pt x="387" y="279"/>
                    <a:pt x="381" y="264"/>
                  </a:cubicBezTo>
                  <a:cubicBezTo>
                    <a:pt x="375" y="249"/>
                    <a:pt x="367" y="236"/>
                    <a:pt x="356" y="225"/>
                  </a:cubicBezTo>
                  <a:cubicBezTo>
                    <a:pt x="345" y="214"/>
                    <a:pt x="332" y="205"/>
                    <a:pt x="316" y="199"/>
                  </a:cubicBezTo>
                  <a:cubicBezTo>
                    <a:pt x="301" y="193"/>
                    <a:pt x="284" y="190"/>
                    <a:pt x="265" y="190"/>
                  </a:cubicBezTo>
                  <a:cubicBezTo>
                    <a:pt x="245" y="190"/>
                    <a:pt x="226" y="192"/>
                    <a:pt x="210" y="197"/>
                  </a:cubicBezTo>
                  <a:cubicBezTo>
                    <a:pt x="194" y="203"/>
                    <a:pt x="179" y="209"/>
                    <a:pt x="165" y="218"/>
                  </a:cubicBezTo>
                  <a:cubicBezTo>
                    <a:pt x="151" y="227"/>
                    <a:pt x="139" y="237"/>
                    <a:pt x="127" y="248"/>
                  </a:cubicBezTo>
                  <a:cubicBezTo>
                    <a:pt x="122" y="252"/>
                    <a:pt x="118" y="256"/>
                    <a:pt x="114" y="259"/>
                  </a:cubicBezTo>
                  <a:cubicBezTo>
                    <a:pt x="106" y="267"/>
                    <a:pt x="92" y="264"/>
                    <a:pt x="86" y="2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565173A-6152-495C-8886-801CC0843E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2" y="290"/>
              <a:ext cx="1365" cy="1808"/>
            </a:xfrm>
            <a:custGeom>
              <a:avLst/>
              <a:gdLst>
                <a:gd name="T0" fmla="*/ 640 w 722"/>
                <a:gd name="T1" fmla="*/ 466 h 956"/>
                <a:gd name="T2" fmla="*/ 444 w 722"/>
                <a:gd name="T3" fmla="*/ 387 h 956"/>
                <a:gd name="T4" fmla="*/ 327 w 722"/>
                <a:gd name="T5" fmla="*/ 364 h 956"/>
                <a:gd name="T6" fmla="*/ 242 w 722"/>
                <a:gd name="T7" fmla="*/ 320 h 956"/>
                <a:gd name="T8" fmla="*/ 242 w 722"/>
                <a:gd name="T9" fmla="*/ 246 h 956"/>
                <a:gd name="T10" fmla="*/ 319 w 722"/>
                <a:gd name="T11" fmla="*/ 196 h 956"/>
                <a:gd name="T12" fmla="*/ 507 w 722"/>
                <a:gd name="T13" fmla="*/ 210 h 956"/>
                <a:gd name="T14" fmla="*/ 608 w 722"/>
                <a:gd name="T15" fmla="*/ 259 h 956"/>
                <a:gd name="T16" fmla="*/ 635 w 722"/>
                <a:gd name="T17" fmla="*/ 251 h 956"/>
                <a:gd name="T18" fmla="*/ 706 w 722"/>
                <a:gd name="T19" fmla="*/ 119 h 956"/>
                <a:gd name="T20" fmla="*/ 709 w 722"/>
                <a:gd name="T21" fmla="*/ 110 h 956"/>
                <a:gd name="T22" fmla="*/ 626 w 722"/>
                <a:gd name="T23" fmla="*/ 53 h 956"/>
                <a:gd name="T24" fmla="*/ 465 w 722"/>
                <a:gd name="T25" fmla="*/ 5 h 956"/>
                <a:gd name="T26" fmla="*/ 247 w 722"/>
                <a:gd name="T27" fmla="*/ 18 h 956"/>
                <a:gd name="T28" fmla="*/ 60 w 722"/>
                <a:gd name="T29" fmla="*/ 167 h 956"/>
                <a:gd name="T30" fmla="*/ 52 w 722"/>
                <a:gd name="T31" fmla="*/ 404 h 956"/>
                <a:gd name="T32" fmla="*/ 193 w 722"/>
                <a:gd name="T33" fmla="*/ 535 h 956"/>
                <a:gd name="T34" fmla="*/ 351 w 722"/>
                <a:gd name="T35" fmla="*/ 572 h 956"/>
                <a:gd name="T36" fmla="*/ 482 w 722"/>
                <a:gd name="T37" fmla="*/ 608 h 956"/>
                <a:gd name="T38" fmla="*/ 521 w 722"/>
                <a:gd name="T39" fmla="*/ 670 h 956"/>
                <a:gd name="T40" fmla="*/ 479 w 722"/>
                <a:gd name="T41" fmla="*/ 740 h 956"/>
                <a:gd name="T42" fmla="*/ 366 w 722"/>
                <a:gd name="T43" fmla="*/ 767 h 956"/>
                <a:gd name="T44" fmla="*/ 218 w 722"/>
                <a:gd name="T45" fmla="*/ 739 h 956"/>
                <a:gd name="T46" fmla="*/ 112 w 722"/>
                <a:gd name="T47" fmla="*/ 678 h 956"/>
                <a:gd name="T48" fmla="*/ 86 w 722"/>
                <a:gd name="T49" fmla="*/ 680 h 956"/>
                <a:gd name="T50" fmla="*/ 84 w 722"/>
                <a:gd name="T51" fmla="*/ 683 h 956"/>
                <a:gd name="T52" fmla="*/ 4 w 722"/>
                <a:gd name="T53" fmla="*/ 815 h 956"/>
                <a:gd name="T54" fmla="*/ 11 w 722"/>
                <a:gd name="T55" fmla="*/ 841 h 956"/>
                <a:gd name="T56" fmla="*/ 171 w 722"/>
                <a:gd name="T57" fmla="*/ 925 h 956"/>
                <a:gd name="T58" fmla="*/ 366 w 722"/>
                <a:gd name="T59" fmla="*/ 956 h 956"/>
                <a:gd name="T60" fmla="*/ 613 w 722"/>
                <a:gd name="T61" fmla="*/ 881 h 956"/>
                <a:gd name="T62" fmla="*/ 722 w 722"/>
                <a:gd name="T63" fmla="*/ 65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2" h="956">
                  <a:moveTo>
                    <a:pt x="700" y="543"/>
                  </a:moveTo>
                  <a:cubicBezTo>
                    <a:pt x="685" y="513"/>
                    <a:pt x="665" y="487"/>
                    <a:pt x="640" y="466"/>
                  </a:cubicBezTo>
                  <a:cubicBezTo>
                    <a:pt x="615" y="445"/>
                    <a:pt x="585" y="428"/>
                    <a:pt x="552" y="416"/>
                  </a:cubicBezTo>
                  <a:cubicBezTo>
                    <a:pt x="518" y="403"/>
                    <a:pt x="482" y="393"/>
                    <a:pt x="444" y="387"/>
                  </a:cubicBezTo>
                  <a:cubicBezTo>
                    <a:pt x="396" y="378"/>
                    <a:pt x="396" y="378"/>
                    <a:pt x="396" y="378"/>
                  </a:cubicBezTo>
                  <a:cubicBezTo>
                    <a:pt x="371" y="374"/>
                    <a:pt x="348" y="369"/>
                    <a:pt x="327" y="364"/>
                  </a:cubicBezTo>
                  <a:cubicBezTo>
                    <a:pt x="307" y="359"/>
                    <a:pt x="289" y="353"/>
                    <a:pt x="274" y="345"/>
                  </a:cubicBezTo>
                  <a:cubicBezTo>
                    <a:pt x="260" y="338"/>
                    <a:pt x="249" y="330"/>
                    <a:pt x="242" y="320"/>
                  </a:cubicBezTo>
                  <a:cubicBezTo>
                    <a:pt x="235" y="310"/>
                    <a:pt x="231" y="299"/>
                    <a:pt x="231" y="285"/>
                  </a:cubicBezTo>
                  <a:cubicBezTo>
                    <a:pt x="231" y="270"/>
                    <a:pt x="235" y="257"/>
                    <a:pt x="242" y="246"/>
                  </a:cubicBezTo>
                  <a:cubicBezTo>
                    <a:pt x="249" y="234"/>
                    <a:pt x="259" y="224"/>
                    <a:pt x="272" y="216"/>
                  </a:cubicBezTo>
                  <a:cubicBezTo>
                    <a:pt x="285" y="207"/>
                    <a:pt x="301" y="200"/>
                    <a:pt x="319" y="196"/>
                  </a:cubicBezTo>
                  <a:cubicBezTo>
                    <a:pt x="338" y="191"/>
                    <a:pt x="359" y="189"/>
                    <a:pt x="382" y="189"/>
                  </a:cubicBezTo>
                  <a:cubicBezTo>
                    <a:pt x="427" y="189"/>
                    <a:pt x="469" y="196"/>
                    <a:pt x="507" y="210"/>
                  </a:cubicBezTo>
                  <a:cubicBezTo>
                    <a:pt x="543" y="223"/>
                    <a:pt x="577" y="240"/>
                    <a:pt x="608" y="259"/>
                  </a:cubicBezTo>
                  <a:cubicBezTo>
                    <a:pt x="608" y="259"/>
                    <a:pt x="608" y="259"/>
                    <a:pt x="608" y="259"/>
                  </a:cubicBezTo>
                  <a:cubicBezTo>
                    <a:pt x="611" y="260"/>
                    <a:pt x="614" y="262"/>
                    <a:pt x="618" y="262"/>
                  </a:cubicBezTo>
                  <a:cubicBezTo>
                    <a:pt x="625" y="262"/>
                    <a:pt x="632" y="257"/>
                    <a:pt x="635" y="251"/>
                  </a:cubicBezTo>
                  <a:cubicBezTo>
                    <a:pt x="635" y="251"/>
                    <a:pt x="635" y="251"/>
                    <a:pt x="635" y="251"/>
                  </a:cubicBezTo>
                  <a:cubicBezTo>
                    <a:pt x="706" y="119"/>
                    <a:pt x="706" y="119"/>
                    <a:pt x="706" y="119"/>
                  </a:cubicBezTo>
                  <a:cubicBezTo>
                    <a:pt x="706" y="119"/>
                    <a:pt x="706" y="119"/>
                    <a:pt x="706" y="119"/>
                  </a:cubicBezTo>
                  <a:cubicBezTo>
                    <a:pt x="708" y="116"/>
                    <a:pt x="709" y="113"/>
                    <a:pt x="709" y="110"/>
                  </a:cubicBezTo>
                  <a:cubicBezTo>
                    <a:pt x="709" y="103"/>
                    <a:pt x="705" y="97"/>
                    <a:pt x="700" y="93"/>
                  </a:cubicBezTo>
                  <a:cubicBezTo>
                    <a:pt x="675" y="78"/>
                    <a:pt x="651" y="64"/>
                    <a:pt x="626" y="53"/>
                  </a:cubicBezTo>
                  <a:cubicBezTo>
                    <a:pt x="600" y="41"/>
                    <a:pt x="573" y="30"/>
                    <a:pt x="547" y="23"/>
                  </a:cubicBezTo>
                  <a:cubicBezTo>
                    <a:pt x="520" y="15"/>
                    <a:pt x="493" y="9"/>
                    <a:pt x="465" y="5"/>
                  </a:cubicBezTo>
                  <a:cubicBezTo>
                    <a:pt x="438" y="1"/>
                    <a:pt x="408" y="0"/>
                    <a:pt x="378" y="0"/>
                  </a:cubicBezTo>
                  <a:cubicBezTo>
                    <a:pt x="333" y="0"/>
                    <a:pt x="288" y="6"/>
                    <a:pt x="247" y="18"/>
                  </a:cubicBezTo>
                  <a:cubicBezTo>
                    <a:pt x="206" y="31"/>
                    <a:pt x="168" y="50"/>
                    <a:pt x="137" y="74"/>
                  </a:cubicBezTo>
                  <a:cubicBezTo>
                    <a:pt x="105" y="99"/>
                    <a:pt x="79" y="130"/>
                    <a:pt x="60" y="167"/>
                  </a:cubicBezTo>
                  <a:cubicBezTo>
                    <a:pt x="41" y="205"/>
                    <a:pt x="31" y="248"/>
                    <a:pt x="31" y="297"/>
                  </a:cubicBezTo>
                  <a:cubicBezTo>
                    <a:pt x="31" y="339"/>
                    <a:pt x="38" y="373"/>
                    <a:pt x="52" y="404"/>
                  </a:cubicBezTo>
                  <a:cubicBezTo>
                    <a:pt x="65" y="435"/>
                    <a:pt x="84" y="462"/>
                    <a:pt x="108" y="483"/>
                  </a:cubicBezTo>
                  <a:cubicBezTo>
                    <a:pt x="132" y="504"/>
                    <a:pt x="160" y="522"/>
                    <a:pt x="193" y="535"/>
                  </a:cubicBezTo>
                  <a:cubicBezTo>
                    <a:pt x="224" y="547"/>
                    <a:pt x="260" y="557"/>
                    <a:pt x="298" y="563"/>
                  </a:cubicBezTo>
                  <a:cubicBezTo>
                    <a:pt x="351" y="572"/>
                    <a:pt x="351" y="572"/>
                    <a:pt x="351" y="572"/>
                  </a:cubicBezTo>
                  <a:cubicBezTo>
                    <a:pt x="380" y="578"/>
                    <a:pt x="406" y="583"/>
                    <a:pt x="428" y="589"/>
                  </a:cubicBezTo>
                  <a:cubicBezTo>
                    <a:pt x="449" y="594"/>
                    <a:pt x="468" y="601"/>
                    <a:pt x="482" y="608"/>
                  </a:cubicBezTo>
                  <a:cubicBezTo>
                    <a:pt x="495" y="616"/>
                    <a:pt x="505" y="624"/>
                    <a:pt x="512" y="634"/>
                  </a:cubicBezTo>
                  <a:cubicBezTo>
                    <a:pt x="518" y="643"/>
                    <a:pt x="521" y="657"/>
                    <a:pt x="521" y="670"/>
                  </a:cubicBezTo>
                  <a:cubicBezTo>
                    <a:pt x="521" y="685"/>
                    <a:pt x="518" y="698"/>
                    <a:pt x="511" y="710"/>
                  </a:cubicBezTo>
                  <a:cubicBezTo>
                    <a:pt x="503" y="722"/>
                    <a:pt x="492" y="732"/>
                    <a:pt x="479" y="740"/>
                  </a:cubicBezTo>
                  <a:cubicBezTo>
                    <a:pt x="465" y="749"/>
                    <a:pt x="448" y="756"/>
                    <a:pt x="429" y="760"/>
                  </a:cubicBezTo>
                  <a:cubicBezTo>
                    <a:pt x="410" y="765"/>
                    <a:pt x="389" y="767"/>
                    <a:pt x="366" y="767"/>
                  </a:cubicBezTo>
                  <a:cubicBezTo>
                    <a:pt x="340" y="767"/>
                    <a:pt x="314" y="764"/>
                    <a:pt x="289" y="759"/>
                  </a:cubicBezTo>
                  <a:cubicBezTo>
                    <a:pt x="264" y="754"/>
                    <a:pt x="240" y="747"/>
                    <a:pt x="218" y="739"/>
                  </a:cubicBezTo>
                  <a:cubicBezTo>
                    <a:pt x="195" y="730"/>
                    <a:pt x="174" y="720"/>
                    <a:pt x="155" y="708"/>
                  </a:cubicBezTo>
                  <a:cubicBezTo>
                    <a:pt x="139" y="699"/>
                    <a:pt x="125" y="689"/>
                    <a:pt x="112" y="678"/>
                  </a:cubicBezTo>
                  <a:cubicBezTo>
                    <a:pt x="112" y="678"/>
                    <a:pt x="112" y="679"/>
                    <a:pt x="112" y="679"/>
                  </a:cubicBezTo>
                  <a:cubicBezTo>
                    <a:pt x="104" y="673"/>
                    <a:pt x="93" y="673"/>
                    <a:pt x="86" y="680"/>
                  </a:cubicBezTo>
                  <a:cubicBezTo>
                    <a:pt x="85" y="681"/>
                    <a:pt x="85" y="682"/>
                    <a:pt x="84" y="683"/>
                  </a:cubicBezTo>
                  <a:cubicBezTo>
                    <a:pt x="84" y="683"/>
                    <a:pt x="84" y="683"/>
                    <a:pt x="84" y="683"/>
                  </a:cubicBezTo>
                  <a:cubicBezTo>
                    <a:pt x="4" y="815"/>
                    <a:pt x="4" y="815"/>
                    <a:pt x="4" y="815"/>
                  </a:cubicBezTo>
                  <a:cubicBezTo>
                    <a:pt x="4" y="815"/>
                    <a:pt x="4" y="815"/>
                    <a:pt x="4" y="815"/>
                  </a:cubicBezTo>
                  <a:cubicBezTo>
                    <a:pt x="0" y="822"/>
                    <a:pt x="1" y="832"/>
                    <a:pt x="7" y="838"/>
                  </a:cubicBezTo>
                  <a:cubicBezTo>
                    <a:pt x="8" y="839"/>
                    <a:pt x="9" y="840"/>
                    <a:pt x="11" y="841"/>
                  </a:cubicBezTo>
                  <a:cubicBezTo>
                    <a:pt x="32" y="858"/>
                    <a:pt x="55" y="874"/>
                    <a:pt x="81" y="888"/>
                  </a:cubicBezTo>
                  <a:cubicBezTo>
                    <a:pt x="109" y="903"/>
                    <a:pt x="140" y="915"/>
                    <a:pt x="171" y="925"/>
                  </a:cubicBezTo>
                  <a:cubicBezTo>
                    <a:pt x="202" y="935"/>
                    <a:pt x="234" y="943"/>
                    <a:pt x="267" y="948"/>
                  </a:cubicBezTo>
                  <a:cubicBezTo>
                    <a:pt x="300" y="953"/>
                    <a:pt x="333" y="956"/>
                    <a:pt x="366" y="956"/>
                  </a:cubicBezTo>
                  <a:cubicBezTo>
                    <a:pt x="412" y="956"/>
                    <a:pt x="457" y="949"/>
                    <a:pt x="499" y="937"/>
                  </a:cubicBezTo>
                  <a:cubicBezTo>
                    <a:pt x="542" y="925"/>
                    <a:pt x="580" y="906"/>
                    <a:pt x="613" y="881"/>
                  </a:cubicBezTo>
                  <a:cubicBezTo>
                    <a:pt x="646" y="856"/>
                    <a:pt x="672" y="824"/>
                    <a:pt x="692" y="786"/>
                  </a:cubicBezTo>
                  <a:cubicBezTo>
                    <a:pt x="712" y="747"/>
                    <a:pt x="722" y="702"/>
                    <a:pt x="722" y="650"/>
                  </a:cubicBezTo>
                  <a:cubicBezTo>
                    <a:pt x="722" y="610"/>
                    <a:pt x="714" y="574"/>
                    <a:pt x="700" y="5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38286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930769-209D-4A5E-A54C-872BA0CD7D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7466400" cy="5320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D217F0-9454-42F7-B3C2-E127AEEF5754}"/>
              </a:ext>
            </a:extLst>
          </p:cNvPr>
          <p:cNvSpPr/>
          <p:nvPr/>
        </p:nvSpPr>
        <p:spPr>
          <a:xfrm>
            <a:off x="8077200" y="457200"/>
            <a:ext cx="3657600" cy="532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46E2C7C-7B4E-4A21-81AB-98547A745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6001" y="972000"/>
            <a:ext cx="2945418" cy="8334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F026B8B-A5B8-4077-A7EE-25EF2EB4DE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6001" y="2134800"/>
            <a:ext cx="2945418" cy="3471863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3422349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Lef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930769-209D-4A5E-A54C-872BA0CD7D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68400" y="457200"/>
            <a:ext cx="7466400" cy="5320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D217F0-9454-42F7-B3C2-E127AEEF5754}"/>
              </a:ext>
            </a:extLst>
          </p:cNvPr>
          <p:cNvSpPr/>
          <p:nvPr/>
        </p:nvSpPr>
        <p:spPr>
          <a:xfrm>
            <a:off x="457200" y="457200"/>
            <a:ext cx="3657600" cy="532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46E2C7C-7B4E-4A21-81AB-98547A745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001" y="972000"/>
            <a:ext cx="2945418" cy="8334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F026B8B-A5B8-4077-A7EE-25EF2EB4DE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6001" y="2134800"/>
            <a:ext cx="2945418" cy="3471863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4233168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portrait small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974F1D84-DDEE-41A1-933C-81803DAA1FD8}"/>
              </a:ext>
            </a:extLst>
          </p:cNvPr>
          <p:cNvSpPr txBox="1"/>
          <p:nvPr userDrawn="1"/>
        </p:nvSpPr>
        <p:spPr>
          <a:xfrm>
            <a:off x="4273578" y="3304984"/>
            <a:ext cx="549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bg1"/>
                </a:solidFill>
              </a:rPr>
              <a:t>London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ECC6801D-545A-4803-9D8A-A889A704F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199"/>
            <a:ext cx="7375616" cy="5536224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8036334" y="457199"/>
            <a:ext cx="3664638" cy="553622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8629574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C005FE-6EE6-4AD6-AA65-C3D76F2CC0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GB" sz="1600" err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52CBB-B4E6-4B04-823C-39084CB3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Mott MacDonald | Presentation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04614A-3D8F-4D6F-9611-A24244E52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221200"/>
            <a:ext cx="8980488" cy="2665125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5000" b="1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None/>
              <a:defRPr sz="2400" b="1" i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Sub-heading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DE19CA-F81F-4F8A-848A-FA67F6BDB154}"/>
              </a:ext>
            </a:extLst>
          </p:cNvPr>
          <p:cNvGrpSpPr/>
          <p:nvPr userDrawn="1"/>
        </p:nvGrpSpPr>
        <p:grpSpPr>
          <a:xfrm>
            <a:off x="457200" y="6328800"/>
            <a:ext cx="11277600" cy="154800"/>
            <a:chOff x="457200" y="6328800"/>
            <a:chExt cx="11277600" cy="1548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E94EA5A-CCEB-4EFF-93C7-62AE4E738600}"/>
                </a:ext>
              </a:extLst>
            </p:cNvPr>
            <p:cNvCxnSpPr/>
            <p:nvPr userDrawn="1"/>
          </p:nvCxnSpPr>
          <p:spPr>
            <a:xfrm>
              <a:off x="457200" y="6400800"/>
              <a:ext cx="11277600" cy="0"/>
            </a:xfrm>
            <a:prstGeom prst="line">
              <a:avLst/>
            </a:prstGeom>
            <a:ln w="444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F68D6AB-1980-4A0C-BDCD-D59AB6F5FE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" y="6328800"/>
              <a:ext cx="0" cy="154800"/>
            </a:xfrm>
            <a:prstGeom prst="line">
              <a:avLst/>
            </a:prstGeom>
            <a:ln w="444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51F07F6-8E44-46AF-ACA6-FC3958339B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34800" y="6328800"/>
              <a:ext cx="0" cy="154800"/>
            </a:xfrm>
            <a:prstGeom prst="line">
              <a:avLst/>
            </a:prstGeom>
            <a:ln w="444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147496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68478" y="3036696"/>
            <a:ext cx="3663950" cy="268288"/>
          </a:xfrm>
        </p:spPr>
        <p:txBody>
          <a:bodyPr lIns="36000" tIns="0" rIns="36000" bIns="0"/>
          <a:lstStyle>
            <a:lvl1pPr>
              <a:lnSpc>
                <a:spcPct val="100000"/>
              </a:lnSpc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036334" y="3036696"/>
            <a:ext cx="3663950" cy="268288"/>
          </a:xfrm>
        </p:spPr>
        <p:txBody>
          <a:bodyPr lIns="36000" tIns="0" rIns="36000" bIns="0"/>
          <a:lstStyle>
            <a:lvl1pPr>
              <a:lnSpc>
                <a:spcPct val="100000"/>
              </a:lnSpc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167790" y="6011808"/>
            <a:ext cx="3663950" cy="268288"/>
          </a:xfrm>
        </p:spPr>
        <p:txBody>
          <a:bodyPr lIns="36000" tIns="0" rIns="36000" bIns="0"/>
          <a:lstStyle>
            <a:lvl1pPr>
              <a:lnSpc>
                <a:spcPct val="100000"/>
              </a:lnSpc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36334" y="6011808"/>
            <a:ext cx="3663950" cy="268288"/>
          </a:xfrm>
        </p:spPr>
        <p:txBody>
          <a:bodyPr lIns="36000" tIns="0" rIns="36000" bIns="0"/>
          <a:lstStyle>
            <a:lvl1pPr>
              <a:lnSpc>
                <a:spcPct val="100000"/>
              </a:lnSpc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4168478" y="457199"/>
            <a:ext cx="3664638" cy="25781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4F1D84-DDEE-41A1-933C-81803DAA1FD8}"/>
              </a:ext>
            </a:extLst>
          </p:cNvPr>
          <p:cNvSpPr txBox="1"/>
          <p:nvPr userDrawn="1"/>
        </p:nvSpPr>
        <p:spPr>
          <a:xfrm>
            <a:off x="4273578" y="3304984"/>
            <a:ext cx="549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bg1"/>
                </a:solidFill>
              </a:rPr>
              <a:t>London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ECC6801D-545A-4803-9D8A-A889A704F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199"/>
            <a:ext cx="3607594" cy="127158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8036334" y="457199"/>
            <a:ext cx="3664638" cy="25781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4168478" y="3433692"/>
            <a:ext cx="3664638" cy="25781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8036334" y="3433692"/>
            <a:ext cx="3664638" cy="25781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4692679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landscape N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4168478" y="457198"/>
            <a:ext cx="3664638" cy="27683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4F1D84-DDEE-41A1-933C-81803DAA1FD8}"/>
              </a:ext>
            </a:extLst>
          </p:cNvPr>
          <p:cNvSpPr txBox="1"/>
          <p:nvPr userDrawn="1"/>
        </p:nvSpPr>
        <p:spPr>
          <a:xfrm>
            <a:off x="4273578" y="3304984"/>
            <a:ext cx="549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bg1"/>
                </a:solidFill>
              </a:rPr>
              <a:t>London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ECC6801D-545A-4803-9D8A-A889A704F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199"/>
            <a:ext cx="3607594" cy="127158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8036334" y="457198"/>
            <a:ext cx="3664638" cy="27683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4168478" y="3433691"/>
            <a:ext cx="3664638" cy="27683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8036334" y="3433691"/>
            <a:ext cx="3664638" cy="27683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292294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9037637" y="2297726"/>
            <a:ext cx="2697163" cy="34210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6178336" y="2297726"/>
            <a:ext cx="2697163" cy="34210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316286" y="2297726"/>
            <a:ext cx="2697163" cy="34210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457200" y="2298423"/>
            <a:ext cx="2697163" cy="34210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875935"/>
            <a:ext cx="2697163" cy="346798"/>
          </a:xfrm>
        </p:spPr>
        <p:txBody>
          <a:bodyPr lIns="36000" rIns="36000" anchor="ctr"/>
          <a:lstStyle>
            <a:lvl1pPr algn="ctr">
              <a:lnSpc>
                <a:spcPct val="100000"/>
              </a:lnSpc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16285" y="1875935"/>
            <a:ext cx="2697163" cy="346798"/>
          </a:xfrm>
        </p:spPr>
        <p:txBody>
          <a:bodyPr lIns="36000" rIns="36000" anchor="ctr"/>
          <a:lstStyle>
            <a:lvl1pPr algn="ctr">
              <a:lnSpc>
                <a:spcPct val="100000"/>
              </a:lnSpc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75370" y="1879653"/>
            <a:ext cx="2697163" cy="346798"/>
          </a:xfrm>
        </p:spPr>
        <p:txBody>
          <a:bodyPr lIns="36000" rIns="36000" anchor="ctr"/>
          <a:lstStyle>
            <a:lvl1pPr algn="ctr">
              <a:lnSpc>
                <a:spcPct val="100000"/>
              </a:lnSpc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037637" y="1875935"/>
            <a:ext cx="2697163" cy="346798"/>
          </a:xfrm>
        </p:spPr>
        <p:txBody>
          <a:bodyPr lIns="36000" rIns="36000" anchor="ctr"/>
          <a:lstStyle>
            <a:lvl1pPr algn="ctr">
              <a:lnSpc>
                <a:spcPct val="100000"/>
              </a:lnSpc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830449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457200" y="2298422"/>
            <a:ext cx="3502617" cy="375947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875935"/>
            <a:ext cx="3502617" cy="346798"/>
          </a:xfrm>
        </p:spPr>
        <p:txBody>
          <a:bodyPr lIns="36000" rIns="36000" anchor="ctr"/>
          <a:lstStyle>
            <a:lvl1pPr algn="ctr">
              <a:lnSpc>
                <a:spcPct val="100000"/>
              </a:lnSpc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816C8664-9D57-004C-8828-4995435B9D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44691" y="2298422"/>
            <a:ext cx="3502617" cy="375947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7B664CB-DC96-D448-8F67-2EECACCF58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4691" y="1875935"/>
            <a:ext cx="3502617" cy="346798"/>
          </a:xfrm>
        </p:spPr>
        <p:txBody>
          <a:bodyPr lIns="36000" rIns="36000" anchor="ctr"/>
          <a:lstStyle>
            <a:lvl1pPr algn="ctr">
              <a:lnSpc>
                <a:spcPct val="100000"/>
              </a:lnSpc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961A3E26-10AE-D840-9A88-406553A0DE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32183" y="2298422"/>
            <a:ext cx="3502617" cy="375947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9374E9-FB6C-4B49-9868-7D7F27EC95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32183" y="1875935"/>
            <a:ext cx="3502617" cy="346798"/>
          </a:xfrm>
        </p:spPr>
        <p:txBody>
          <a:bodyPr lIns="36000" rIns="36000" anchor="ctr"/>
          <a:lstStyle>
            <a:lvl1pPr algn="ctr">
              <a:lnSpc>
                <a:spcPct val="100000"/>
              </a:lnSpc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6873654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</a:t>
            </a:r>
            <a:r>
              <a:rPr lang="en-US" err="1"/>
              <a:t>itle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457200" y="2593698"/>
            <a:ext cx="3502617" cy="225452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171210"/>
            <a:ext cx="3502617" cy="346798"/>
          </a:xfrm>
        </p:spPr>
        <p:txBody>
          <a:bodyPr lIns="36000" rIns="36000" anchor="ctr"/>
          <a:lstStyle>
            <a:lvl1pPr algn="ctr">
              <a:lnSpc>
                <a:spcPct val="100000"/>
              </a:lnSpc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816C8664-9D57-004C-8828-4995435B9D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44691" y="2593698"/>
            <a:ext cx="3502617" cy="225452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7B664CB-DC96-D448-8F67-2EECACCF58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4691" y="2171210"/>
            <a:ext cx="3502617" cy="346798"/>
          </a:xfrm>
        </p:spPr>
        <p:txBody>
          <a:bodyPr lIns="36000" rIns="36000" anchor="ctr"/>
          <a:lstStyle>
            <a:lvl1pPr algn="ctr">
              <a:lnSpc>
                <a:spcPct val="100000"/>
              </a:lnSpc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961A3E26-10AE-D840-9A88-406553A0DE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32183" y="2593698"/>
            <a:ext cx="3502617" cy="225452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9374E9-FB6C-4B49-9868-7D7F27EC95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32183" y="2171210"/>
            <a:ext cx="3502617" cy="346798"/>
          </a:xfrm>
        </p:spPr>
        <p:txBody>
          <a:bodyPr lIns="36000" rIns="36000" anchor="ctr"/>
          <a:lstStyle>
            <a:lvl1pPr algn="ctr">
              <a:lnSpc>
                <a:spcPct val="100000"/>
              </a:lnSpc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286452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6178336" y="1875935"/>
            <a:ext cx="5556464" cy="34210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75370" y="5364261"/>
            <a:ext cx="5556464" cy="346798"/>
          </a:xfrm>
        </p:spPr>
        <p:txBody>
          <a:bodyPr lIns="36000" rIns="36000" anchor="ctr"/>
          <a:lstStyle>
            <a:lvl1pPr algn="l">
              <a:lnSpc>
                <a:spcPct val="100000"/>
              </a:lnSpc>
              <a:defRPr sz="2000" b="1" baseline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457200" y="1875935"/>
            <a:ext cx="5556248" cy="34210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A0022C7-7D4A-EE40-93C5-68D26840EE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5388268"/>
            <a:ext cx="5556464" cy="346798"/>
          </a:xfrm>
        </p:spPr>
        <p:txBody>
          <a:bodyPr lIns="36000" rIns="36000" anchor="ctr"/>
          <a:lstStyle>
            <a:lvl1pPr algn="l">
              <a:lnSpc>
                <a:spcPct val="100000"/>
              </a:lnSpc>
              <a:defRPr sz="2000" b="1" baseline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7632885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D2657-5855-402E-8201-A745809640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1C36A-90E2-4829-92BD-C2AFF1061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3044"/>
            <a:ext cx="11277600" cy="4426512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8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 sz="18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 sz="18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 sz="18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1773082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4168478" y="457199"/>
            <a:ext cx="3664638" cy="553622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4F1D84-DDEE-41A1-933C-81803DAA1FD8}"/>
              </a:ext>
            </a:extLst>
          </p:cNvPr>
          <p:cNvSpPr txBox="1"/>
          <p:nvPr userDrawn="1"/>
        </p:nvSpPr>
        <p:spPr>
          <a:xfrm>
            <a:off x="4273578" y="3304984"/>
            <a:ext cx="5498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>
                <a:solidFill>
                  <a:schemeClr val="bg1"/>
                </a:solidFill>
              </a:rPr>
              <a:t>London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ECC6801D-545A-4803-9D8A-A889A704F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199"/>
            <a:ext cx="3607594" cy="127158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8036334" y="457199"/>
            <a:ext cx="3664638" cy="553622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168866" y="6053122"/>
            <a:ext cx="3663950" cy="268288"/>
          </a:xfrm>
        </p:spPr>
        <p:txBody>
          <a:bodyPr lIns="36000" rIns="36000" anchor="ctr"/>
          <a:lstStyle>
            <a:lvl1pPr>
              <a:lnSpc>
                <a:spcPct val="100000"/>
              </a:lnSpc>
              <a:defRPr sz="1400" b="1" baseline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036722" y="6053122"/>
            <a:ext cx="3663950" cy="268288"/>
          </a:xfrm>
        </p:spPr>
        <p:txBody>
          <a:bodyPr lIns="36000" rIns="36000" anchor="ctr"/>
          <a:lstStyle>
            <a:lvl1pPr>
              <a:lnSpc>
                <a:spcPct val="100000"/>
              </a:lnSpc>
              <a:defRPr sz="1400" b="1" baseline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7416651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s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403195" y="1796508"/>
            <a:ext cx="3385609" cy="19637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57200" y="4119733"/>
            <a:ext cx="3385609" cy="19637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7200" y="1800525"/>
            <a:ext cx="3385609" cy="19637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CACAE5C-7A0C-437D-BA18-FC8E654BE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349191" y="1800523"/>
            <a:ext cx="3385609" cy="19637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403195" y="4118886"/>
            <a:ext cx="3385609" cy="19637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349190" y="4118887"/>
            <a:ext cx="3385609" cy="19637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4750303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images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99727" y="1599451"/>
            <a:ext cx="2126202" cy="19637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CACAE5C-7A0C-437D-BA18-FC8E654BE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99727" y="3967576"/>
            <a:ext cx="2126202" cy="19637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699727" y="3561179"/>
            <a:ext cx="2126202" cy="293086"/>
          </a:xfrm>
          <a:noFill/>
        </p:spPr>
        <p:txBody>
          <a:bodyPr/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Text</a:t>
            </a:r>
            <a:endParaRPr lang="en-GB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699727" y="5943027"/>
            <a:ext cx="2126202" cy="293086"/>
          </a:xfrm>
          <a:noFill/>
        </p:spPr>
        <p:txBody>
          <a:bodyPr/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Text</a:t>
            </a:r>
            <a:endParaRPr lang="en-GB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3577572" y="1599451"/>
            <a:ext cx="2126202" cy="19637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3577572" y="3967576"/>
            <a:ext cx="2126202" cy="19637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577572" y="3561179"/>
            <a:ext cx="2126202" cy="293086"/>
          </a:xfrm>
          <a:noFill/>
        </p:spPr>
        <p:txBody>
          <a:bodyPr/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Text</a:t>
            </a:r>
            <a:endParaRPr lang="en-GB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577572" y="5943027"/>
            <a:ext cx="2126202" cy="293086"/>
          </a:xfrm>
          <a:noFill/>
        </p:spPr>
        <p:txBody>
          <a:bodyPr/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Text</a:t>
            </a:r>
            <a:endParaRPr lang="en-GB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6455417" y="1597442"/>
            <a:ext cx="2126202" cy="19637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6455417" y="3965567"/>
            <a:ext cx="2126202" cy="19637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6455417" y="3559170"/>
            <a:ext cx="2126202" cy="293086"/>
          </a:xfrm>
          <a:noFill/>
        </p:spPr>
        <p:txBody>
          <a:bodyPr/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Text</a:t>
            </a:r>
            <a:endParaRPr lang="en-GB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455417" y="5941018"/>
            <a:ext cx="2126202" cy="293086"/>
          </a:xfrm>
          <a:noFill/>
        </p:spPr>
        <p:txBody>
          <a:bodyPr/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Text</a:t>
            </a:r>
            <a:endParaRPr lang="en-GB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9333262" y="1597442"/>
            <a:ext cx="2126202" cy="19637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9333262" y="3965567"/>
            <a:ext cx="2126202" cy="19637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9333262" y="3559170"/>
            <a:ext cx="2126202" cy="293086"/>
          </a:xfrm>
          <a:noFill/>
        </p:spPr>
        <p:txBody>
          <a:bodyPr/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Text</a:t>
            </a:r>
            <a:endParaRPr lang="en-GB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9333262" y="5941018"/>
            <a:ext cx="2126202" cy="293086"/>
          </a:xfrm>
          <a:noFill/>
        </p:spPr>
        <p:txBody>
          <a:bodyPr/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Text</a:t>
            </a:r>
            <a:endParaRPr lang="en-GB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5510808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457200" y="1609234"/>
            <a:ext cx="11277600" cy="454391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5911589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-104775" y="-74295"/>
            <a:ext cx="12296775" cy="706754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8450659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martArt Placeholder 62">
            <a:extLst>
              <a:ext uri="{FF2B5EF4-FFF2-40B4-BE49-F238E27FC236}">
                <a16:creationId xmlns:a16="http://schemas.microsoft.com/office/drawing/2014/main" id="{212B6F16-E0D2-814A-83CF-F2D9F7713856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547715" y="1670050"/>
            <a:ext cx="5260975" cy="32385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36000" tIns="36000" rIns="36000" bIns="36000"/>
          <a:lstStyle>
            <a:lvl1pPr algn="r">
              <a:lnSpc>
                <a:spcPct val="100000"/>
              </a:lnSpc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Delete / duplicate as required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CD75E-4E17-44E1-8946-64A9E31B8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Suggested title: Agenda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8FC3DC0-8351-9A4C-B707-70EAD96EB4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225" y="1669585"/>
            <a:ext cx="1191067" cy="324107"/>
          </a:xfrm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CEFFB62-FD42-1145-B8B7-C7CF7F7389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3848" y="1669585"/>
            <a:ext cx="3924868" cy="324107"/>
          </a:xfrm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29BFD6B-D563-0042-8384-41242F22B7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225" y="2026752"/>
            <a:ext cx="1191067" cy="324107"/>
          </a:xfrm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C4901FF4-BEDE-AC46-8C8F-C4BDCCF247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83848" y="2026752"/>
            <a:ext cx="3924868" cy="324107"/>
          </a:xfrm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64" name="SmartArt Placeholder 62">
            <a:extLst>
              <a:ext uri="{FF2B5EF4-FFF2-40B4-BE49-F238E27FC236}">
                <a16:creationId xmlns:a16="http://schemas.microsoft.com/office/drawing/2014/main" id="{148F0C48-0919-6940-93FB-00E0D97D285D}"/>
              </a:ext>
            </a:extLst>
          </p:cNvPr>
          <p:cNvSpPr>
            <a:spLocks noGrp="1"/>
          </p:cNvSpPr>
          <p:nvPr>
            <p:ph type="dgm" sz="quarter" idx="38" hasCustomPrompt="1"/>
          </p:nvPr>
        </p:nvSpPr>
        <p:spPr>
          <a:xfrm>
            <a:off x="547715" y="2384176"/>
            <a:ext cx="5260975" cy="32385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36000" tIns="36000" rIns="36000" bIns="36000"/>
          <a:lstStyle>
            <a:lvl1pPr algn="r">
              <a:lnSpc>
                <a:spcPct val="100000"/>
              </a:lnSpc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Delete / duplicate as required</a:t>
            </a:r>
            <a:endParaRPr lang="en-US"/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FE44350B-B402-C542-BC2A-F5F9E3814A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7225" y="2383711"/>
            <a:ext cx="1191067" cy="324107"/>
          </a:xfrm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66" name="Text Placeholder 13">
            <a:extLst>
              <a:ext uri="{FF2B5EF4-FFF2-40B4-BE49-F238E27FC236}">
                <a16:creationId xmlns:a16="http://schemas.microsoft.com/office/drawing/2014/main" id="{74124C0B-5C31-F946-848A-0F0EB71D954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83848" y="2383711"/>
            <a:ext cx="3924868" cy="324107"/>
          </a:xfrm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67" name="Text Placeholder 13">
            <a:extLst>
              <a:ext uri="{FF2B5EF4-FFF2-40B4-BE49-F238E27FC236}">
                <a16:creationId xmlns:a16="http://schemas.microsoft.com/office/drawing/2014/main" id="{9D7A714D-D166-A34F-8574-B7CEB374431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7225" y="2740878"/>
            <a:ext cx="1191067" cy="324107"/>
          </a:xfrm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68" name="Text Placeholder 13">
            <a:extLst>
              <a:ext uri="{FF2B5EF4-FFF2-40B4-BE49-F238E27FC236}">
                <a16:creationId xmlns:a16="http://schemas.microsoft.com/office/drawing/2014/main" id="{179D8575-2EE8-1E4E-A510-2033EDDAE14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883848" y="2740878"/>
            <a:ext cx="3924868" cy="324107"/>
          </a:xfrm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69" name="SmartArt Placeholder 62">
            <a:extLst>
              <a:ext uri="{FF2B5EF4-FFF2-40B4-BE49-F238E27FC236}">
                <a16:creationId xmlns:a16="http://schemas.microsoft.com/office/drawing/2014/main" id="{ECBC3B98-2CA6-EB41-82EC-D1811410A4F3}"/>
              </a:ext>
            </a:extLst>
          </p:cNvPr>
          <p:cNvSpPr>
            <a:spLocks noGrp="1"/>
          </p:cNvSpPr>
          <p:nvPr>
            <p:ph type="dgm" sz="quarter" idx="43" hasCustomPrompt="1"/>
          </p:nvPr>
        </p:nvSpPr>
        <p:spPr>
          <a:xfrm>
            <a:off x="547715" y="3097086"/>
            <a:ext cx="5260975" cy="32385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36000" tIns="36000" rIns="36000" bIns="36000"/>
          <a:lstStyle>
            <a:lvl1pPr algn="r">
              <a:lnSpc>
                <a:spcPct val="100000"/>
              </a:lnSpc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Delete / duplicate as required</a:t>
            </a:r>
            <a:endParaRPr lang="en-US"/>
          </a:p>
        </p:txBody>
      </p:sp>
      <p:sp>
        <p:nvSpPr>
          <p:cNvPr id="70" name="Text Placeholder 13">
            <a:extLst>
              <a:ext uri="{FF2B5EF4-FFF2-40B4-BE49-F238E27FC236}">
                <a16:creationId xmlns:a16="http://schemas.microsoft.com/office/drawing/2014/main" id="{010F887A-E638-5348-8238-A1D2A06D289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7225" y="3096621"/>
            <a:ext cx="1191067" cy="324107"/>
          </a:xfrm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71" name="Text Placeholder 13">
            <a:extLst>
              <a:ext uri="{FF2B5EF4-FFF2-40B4-BE49-F238E27FC236}">
                <a16:creationId xmlns:a16="http://schemas.microsoft.com/office/drawing/2014/main" id="{629194BB-D13A-B94D-8E7C-C5C9FE796F9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883848" y="3096621"/>
            <a:ext cx="3924868" cy="324107"/>
          </a:xfrm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72" name="Text Placeholder 13">
            <a:extLst>
              <a:ext uri="{FF2B5EF4-FFF2-40B4-BE49-F238E27FC236}">
                <a16:creationId xmlns:a16="http://schemas.microsoft.com/office/drawing/2014/main" id="{F366BE82-873B-9140-A152-7B1C9A0A3A1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47225" y="3453788"/>
            <a:ext cx="1191067" cy="324107"/>
          </a:xfrm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73" name="Text Placeholder 13">
            <a:extLst>
              <a:ext uri="{FF2B5EF4-FFF2-40B4-BE49-F238E27FC236}">
                <a16:creationId xmlns:a16="http://schemas.microsoft.com/office/drawing/2014/main" id="{A72AFFCA-3971-0C4F-ACBB-930BECC7625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883848" y="3453788"/>
            <a:ext cx="3924868" cy="324107"/>
          </a:xfrm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74" name="SmartArt Placeholder 62">
            <a:extLst>
              <a:ext uri="{FF2B5EF4-FFF2-40B4-BE49-F238E27FC236}">
                <a16:creationId xmlns:a16="http://schemas.microsoft.com/office/drawing/2014/main" id="{2FAB2B70-F52A-1D44-8643-9B2F4F58D6A0}"/>
              </a:ext>
            </a:extLst>
          </p:cNvPr>
          <p:cNvSpPr>
            <a:spLocks noGrp="1"/>
          </p:cNvSpPr>
          <p:nvPr>
            <p:ph type="dgm" sz="quarter" idx="48" hasCustomPrompt="1"/>
          </p:nvPr>
        </p:nvSpPr>
        <p:spPr>
          <a:xfrm>
            <a:off x="547715" y="3811212"/>
            <a:ext cx="5260975" cy="32385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36000" tIns="36000" rIns="36000" bIns="36000"/>
          <a:lstStyle>
            <a:lvl1pPr algn="r">
              <a:lnSpc>
                <a:spcPct val="100000"/>
              </a:lnSpc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Delete / duplicate as required</a:t>
            </a:r>
            <a:endParaRPr lang="en-US"/>
          </a:p>
        </p:txBody>
      </p:sp>
      <p:sp>
        <p:nvSpPr>
          <p:cNvPr id="75" name="Text Placeholder 13">
            <a:extLst>
              <a:ext uri="{FF2B5EF4-FFF2-40B4-BE49-F238E27FC236}">
                <a16:creationId xmlns:a16="http://schemas.microsoft.com/office/drawing/2014/main" id="{7EFD8762-810B-7E44-9080-EDA7BD13446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47225" y="3810747"/>
            <a:ext cx="1191067" cy="324107"/>
          </a:xfrm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76" name="Text Placeholder 13">
            <a:extLst>
              <a:ext uri="{FF2B5EF4-FFF2-40B4-BE49-F238E27FC236}">
                <a16:creationId xmlns:a16="http://schemas.microsoft.com/office/drawing/2014/main" id="{9A9953FB-B942-2349-BEBB-B54FCA37AFA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883848" y="3810747"/>
            <a:ext cx="3924868" cy="324107"/>
          </a:xfrm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77" name="Text Placeholder 13">
            <a:extLst>
              <a:ext uri="{FF2B5EF4-FFF2-40B4-BE49-F238E27FC236}">
                <a16:creationId xmlns:a16="http://schemas.microsoft.com/office/drawing/2014/main" id="{E8DF94C7-0B49-A849-B8BD-B96CF93625B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47225" y="4167914"/>
            <a:ext cx="1191067" cy="324107"/>
          </a:xfrm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78" name="Text Placeholder 13">
            <a:extLst>
              <a:ext uri="{FF2B5EF4-FFF2-40B4-BE49-F238E27FC236}">
                <a16:creationId xmlns:a16="http://schemas.microsoft.com/office/drawing/2014/main" id="{E3AA9170-4408-454B-927E-8C53391B10A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883848" y="4167914"/>
            <a:ext cx="3924868" cy="324107"/>
          </a:xfrm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79" name="SmartArt Placeholder 62">
            <a:extLst>
              <a:ext uri="{FF2B5EF4-FFF2-40B4-BE49-F238E27FC236}">
                <a16:creationId xmlns:a16="http://schemas.microsoft.com/office/drawing/2014/main" id="{5A12EE5E-A6BF-E64F-9E52-3DD1CF6528E2}"/>
              </a:ext>
            </a:extLst>
          </p:cNvPr>
          <p:cNvSpPr>
            <a:spLocks noGrp="1"/>
          </p:cNvSpPr>
          <p:nvPr>
            <p:ph type="dgm" sz="quarter" idx="53" hasCustomPrompt="1"/>
          </p:nvPr>
        </p:nvSpPr>
        <p:spPr>
          <a:xfrm>
            <a:off x="547689" y="4536385"/>
            <a:ext cx="5260975" cy="32385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36000" tIns="36000" rIns="36000" bIns="36000"/>
          <a:lstStyle>
            <a:lvl1pPr algn="r">
              <a:lnSpc>
                <a:spcPct val="100000"/>
              </a:lnSpc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Delete / duplicate as required</a:t>
            </a:r>
            <a:endParaRPr lang="en-US"/>
          </a:p>
        </p:txBody>
      </p:sp>
      <p:sp>
        <p:nvSpPr>
          <p:cNvPr id="80" name="Text Placeholder 13">
            <a:extLst>
              <a:ext uri="{FF2B5EF4-FFF2-40B4-BE49-F238E27FC236}">
                <a16:creationId xmlns:a16="http://schemas.microsoft.com/office/drawing/2014/main" id="{C4E0A4DE-2EA6-7644-9A08-8B73AFF77DA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47199" y="4535920"/>
            <a:ext cx="1191067" cy="324107"/>
          </a:xfrm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81" name="Text Placeholder 13">
            <a:extLst>
              <a:ext uri="{FF2B5EF4-FFF2-40B4-BE49-F238E27FC236}">
                <a16:creationId xmlns:a16="http://schemas.microsoft.com/office/drawing/2014/main" id="{3C8DE332-2ED6-904D-92D4-A829CDC63E4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883822" y="4535920"/>
            <a:ext cx="3924868" cy="324107"/>
          </a:xfrm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82" name="Text Placeholder 13">
            <a:extLst>
              <a:ext uri="{FF2B5EF4-FFF2-40B4-BE49-F238E27FC236}">
                <a16:creationId xmlns:a16="http://schemas.microsoft.com/office/drawing/2014/main" id="{A90A7B0F-4839-D645-95FA-D06BFECF672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7199" y="4893087"/>
            <a:ext cx="1191067" cy="324107"/>
          </a:xfrm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83" name="Text Placeholder 13">
            <a:extLst>
              <a:ext uri="{FF2B5EF4-FFF2-40B4-BE49-F238E27FC236}">
                <a16:creationId xmlns:a16="http://schemas.microsoft.com/office/drawing/2014/main" id="{D36F4330-851C-CF4A-94D5-5F2CE791F51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883822" y="4893087"/>
            <a:ext cx="3924868" cy="324107"/>
          </a:xfrm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84" name="SmartArt Placeholder 62">
            <a:extLst>
              <a:ext uri="{FF2B5EF4-FFF2-40B4-BE49-F238E27FC236}">
                <a16:creationId xmlns:a16="http://schemas.microsoft.com/office/drawing/2014/main" id="{4E24CE58-86AF-0C40-8595-20C7C8155350}"/>
              </a:ext>
            </a:extLst>
          </p:cNvPr>
          <p:cNvSpPr>
            <a:spLocks noGrp="1"/>
          </p:cNvSpPr>
          <p:nvPr>
            <p:ph type="dgm" sz="quarter" idx="58" hasCustomPrompt="1"/>
          </p:nvPr>
        </p:nvSpPr>
        <p:spPr>
          <a:xfrm>
            <a:off x="547689" y="5250511"/>
            <a:ext cx="5260975" cy="32385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36000" tIns="36000" rIns="36000" bIns="36000"/>
          <a:lstStyle>
            <a:lvl1pPr algn="r">
              <a:lnSpc>
                <a:spcPct val="100000"/>
              </a:lnSpc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Delete / duplicate as required</a:t>
            </a:r>
            <a:endParaRPr lang="en-US"/>
          </a:p>
        </p:txBody>
      </p:sp>
      <p:sp>
        <p:nvSpPr>
          <p:cNvPr id="85" name="Text Placeholder 13">
            <a:extLst>
              <a:ext uri="{FF2B5EF4-FFF2-40B4-BE49-F238E27FC236}">
                <a16:creationId xmlns:a16="http://schemas.microsoft.com/office/drawing/2014/main" id="{9D3EE5FC-57B2-494A-823F-F63C62CE1C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7199" y="5250046"/>
            <a:ext cx="1191067" cy="324107"/>
          </a:xfrm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86" name="Text Placeholder 13">
            <a:extLst>
              <a:ext uri="{FF2B5EF4-FFF2-40B4-BE49-F238E27FC236}">
                <a16:creationId xmlns:a16="http://schemas.microsoft.com/office/drawing/2014/main" id="{6F824B84-DA2A-6246-B761-6AEC93ACAC1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883822" y="5250046"/>
            <a:ext cx="3924868" cy="324107"/>
          </a:xfrm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87" name="Text Placeholder 13">
            <a:extLst>
              <a:ext uri="{FF2B5EF4-FFF2-40B4-BE49-F238E27FC236}">
                <a16:creationId xmlns:a16="http://schemas.microsoft.com/office/drawing/2014/main" id="{E73F10E2-3C04-634E-93DD-C701C76BE82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47199" y="5607213"/>
            <a:ext cx="1191067" cy="324107"/>
          </a:xfrm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88" name="Text Placeholder 13">
            <a:extLst>
              <a:ext uri="{FF2B5EF4-FFF2-40B4-BE49-F238E27FC236}">
                <a16:creationId xmlns:a16="http://schemas.microsoft.com/office/drawing/2014/main" id="{77DC81B4-B14C-9B42-B8EC-9E9B363D0CA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883822" y="5607213"/>
            <a:ext cx="3924868" cy="324107"/>
          </a:xfrm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89" name="SmartArt Placeholder 62">
            <a:extLst>
              <a:ext uri="{FF2B5EF4-FFF2-40B4-BE49-F238E27FC236}">
                <a16:creationId xmlns:a16="http://schemas.microsoft.com/office/drawing/2014/main" id="{F4C94132-F5BD-8B46-9588-C3222863EF1B}"/>
              </a:ext>
            </a:extLst>
          </p:cNvPr>
          <p:cNvSpPr>
            <a:spLocks noGrp="1"/>
          </p:cNvSpPr>
          <p:nvPr>
            <p:ph type="dgm" sz="quarter" idx="63" hasCustomPrompt="1"/>
          </p:nvPr>
        </p:nvSpPr>
        <p:spPr>
          <a:xfrm>
            <a:off x="6392836" y="1668277"/>
            <a:ext cx="5260975" cy="32385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36000" tIns="36000" rIns="36000" bIns="36000"/>
          <a:lstStyle>
            <a:lvl1pPr algn="r">
              <a:lnSpc>
                <a:spcPct val="100000"/>
              </a:lnSpc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Delete / duplicate as required</a:t>
            </a:r>
            <a:endParaRPr lang="en-US"/>
          </a:p>
        </p:txBody>
      </p:sp>
      <p:sp>
        <p:nvSpPr>
          <p:cNvPr id="90" name="Text Placeholder 13">
            <a:extLst>
              <a:ext uri="{FF2B5EF4-FFF2-40B4-BE49-F238E27FC236}">
                <a16:creationId xmlns:a16="http://schemas.microsoft.com/office/drawing/2014/main" id="{9EACC04B-AA2B-994F-B301-F5C463EF1C9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92346" y="1667812"/>
            <a:ext cx="1191067" cy="324107"/>
          </a:xfrm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91" name="Text Placeholder 13">
            <a:extLst>
              <a:ext uri="{FF2B5EF4-FFF2-40B4-BE49-F238E27FC236}">
                <a16:creationId xmlns:a16="http://schemas.microsoft.com/office/drawing/2014/main" id="{91A12B76-C0F8-394E-9FCA-475176D61C9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728969" y="1667812"/>
            <a:ext cx="3924868" cy="324107"/>
          </a:xfrm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92" name="Text Placeholder 13">
            <a:extLst>
              <a:ext uri="{FF2B5EF4-FFF2-40B4-BE49-F238E27FC236}">
                <a16:creationId xmlns:a16="http://schemas.microsoft.com/office/drawing/2014/main" id="{4F793747-083E-6749-956F-3D4049986DF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92346" y="2024979"/>
            <a:ext cx="1191067" cy="324107"/>
          </a:xfrm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93" name="Text Placeholder 13">
            <a:extLst>
              <a:ext uri="{FF2B5EF4-FFF2-40B4-BE49-F238E27FC236}">
                <a16:creationId xmlns:a16="http://schemas.microsoft.com/office/drawing/2014/main" id="{468FC420-561D-A049-A479-B0539EDB273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728969" y="2024979"/>
            <a:ext cx="3924868" cy="324107"/>
          </a:xfrm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94" name="SmartArt Placeholder 62">
            <a:extLst>
              <a:ext uri="{FF2B5EF4-FFF2-40B4-BE49-F238E27FC236}">
                <a16:creationId xmlns:a16="http://schemas.microsoft.com/office/drawing/2014/main" id="{43F930A9-34E2-464A-86A6-7631CC02A513}"/>
              </a:ext>
            </a:extLst>
          </p:cNvPr>
          <p:cNvSpPr>
            <a:spLocks noGrp="1"/>
          </p:cNvSpPr>
          <p:nvPr>
            <p:ph type="dgm" sz="quarter" idx="68" hasCustomPrompt="1"/>
          </p:nvPr>
        </p:nvSpPr>
        <p:spPr>
          <a:xfrm>
            <a:off x="6392836" y="2382403"/>
            <a:ext cx="5260975" cy="32385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36000" tIns="36000" rIns="36000" bIns="36000"/>
          <a:lstStyle>
            <a:lvl1pPr algn="r">
              <a:lnSpc>
                <a:spcPct val="100000"/>
              </a:lnSpc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Delete / duplicate as required</a:t>
            </a:r>
            <a:endParaRPr lang="en-US"/>
          </a:p>
        </p:txBody>
      </p:sp>
      <p:sp>
        <p:nvSpPr>
          <p:cNvPr id="95" name="Text Placeholder 13">
            <a:extLst>
              <a:ext uri="{FF2B5EF4-FFF2-40B4-BE49-F238E27FC236}">
                <a16:creationId xmlns:a16="http://schemas.microsoft.com/office/drawing/2014/main" id="{48EC371A-BEA4-E347-B435-31D68E3B2827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392346" y="2381938"/>
            <a:ext cx="1191067" cy="324107"/>
          </a:xfrm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96" name="Text Placeholder 13">
            <a:extLst>
              <a:ext uri="{FF2B5EF4-FFF2-40B4-BE49-F238E27FC236}">
                <a16:creationId xmlns:a16="http://schemas.microsoft.com/office/drawing/2014/main" id="{0C966EDD-8DD2-EF4E-8FDF-BEBC82810A1B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728969" y="2381938"/>
            <a:ext cx="3924868" cy="324107"/>
          </a:xfrm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97" name="Text Placeholder 13">
            <a:extLst>
              <a:ext uri="{FF2B5EF4-FFF2-40B4-BE49-F238E27FC236}">
                <a16:creationId xmlns:a16="http://schemas.microsoft.com/office/drawing/2014/main" id="{8B3297F5-1D85-C14A-B604-E06F2AE48BF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392346" y="2739105"/>
            <a:ext cx="1191067" cy="324107"/>
          </a:xfrm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98" name="Text Placeholder 13">
            <a:extLst>
              <a:ext uri="{FF2B5EF4-FFF2-40B4-BE49-F238E27FC236}">
                <a16:creationId xmlns:a16="http://schemas.microsoft.com/office/drawing/2014/main" id="{7CAA2403-C340-0049-A8E5-3C2D367092EF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7728969" y="2739105"/>
            <a:ext cx="3924868" cy="324107"/>
          </a:xfrm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99" name="SmartArt Placeholder 62">
            <a:extLst>
              <a:ext uri="{FF2B5EF4-FFF2-40B4-BE49-F238E27FC236}">
                <a16:creationId xmlns:a16="http://schemas.microsoft.com/office/drawing/2014/main" id="{AEF3D2FB-E031-A543-BDE7-F33EC8422DD0}"/>
              </a:ext>
            </a:extLst>
          </p:cNvPr>
          <p:cNvSpPr>
            <a:spLocks noGrp="1"/>
          </p:cNvSpPr>
          <p:nvPr>
            <p:ph type="dgm" sz="quarter" idx="73" hasCustomPrompt="1"/>
          </p:nvPr>
        </p:nvSpPr>
        <p:spPr>
          <a:xfrm>
            <a:off x="6392836" y="3095313"/>
            <a:ext cx="5260975" cy="32385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36000" tIns="36000" rIns="36000" bIns="36000"/>
          <a:lstStyle>
            <a:lvl1pPr algn="r">
              <a:lnSpc>
                <a:spcPct val="100000"/>
              </a:lnSpc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Delete / duplicate as required</a:t>
            </a:r>
            <a:endParaRPr lang="en-US"/>
          </a:p>
        </p:txBody>
      </p:sp>
      <p:sp>
        <p:nvSpPr>
          <p:cNvPr id="100" name="Text Placeholder 13">
            <a:extLst>
              <a:ext uri="{FF2B5EF4-FFF2-40B4-BE49-F238E27FC236}">
                <a16:creationId xmlns:a16="http://schemas.microsoft.com/office/drawing/2014/main" id="{857CD44E-2FDB-E047-A552-8CA495C45F41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392346" y="3094848"/>
            <a:ext cx="1191067" cy="324107"/>
          </a:xfrm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101" name="Text Placeholder 13">
            <a:extLst>
              <a:ext uri="{FF2B5EF4-FFF2-40B4-BE49-F238E27FC236}">
                <a16:creationId xmlns:a16="http://schemas.microsoft.com/office/drawing/2014/main" id="{46DE0E77-E34D-4742-AE57-A06AB4FEE444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728969" y="3094848"/>
            <a:ext cx="3924868" cy="324107"/>
          </a:xfrm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102" name="Text Placeholder 13">
            <a:extLst>
              <a:ext uri="{FF2B5EF4-FFF2-40B4-BE49-F238E27FC236}">
                <a16:creationId xmlns:a16="http://schemas.microsoft.com/office/drawing/2014/main" id="{2707CEBD-B6A4-2041-8D36-FBB05C289133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392346" y="3452015"/>
            <a:ext cx="1191067" cy="324107"/>
          </a:xfrm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103" name="Text Placeholder 13">
            <a:extLst>
              <a:ext uri="{FF2B5EF4-FFF2-40B4-BE49-F238E27FC236}">
                <a16:creationId xmlns:a16="http://schemas.microsoft.com/office/drawing/2014/main" id="{2E1BF832-9EDA-2A48-A7D3-B2BB6C9E55F4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728969" y="3452015"/>
            <a:ext cx="3924868" cy="324107"/>
          </a:xfrm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104" name="SmartArt Placeholder 62">
            <a:extLst>
              <a:ext uri="{FF2B5EF4-FFF2-40B4-BE49-F238E27FC236}">
                <a16:creationId xmlns:a16="http://schemas.microsoft.com/office/drawing/2014/main" id="{16A12CE5-6E1C-B94F-AFC8-2063D73F82D9}"/>
              </a:ext>
            </a:extLst>
          </p:cNvPr>
          <p:cNvSpPr>
            <a:spLocks noGrp="1"/>
          </p:cNvSpPr>
          <p:nvPr>
            <p:ph type="dgm" sz="quarter" idx="78" hasCustomPrompt="1"/>
          </p:nvPr>
        </p:nvSpPr>
        <p:spPr>
          <a:xfrm>
            <a:off x="6392836" y="3809439"/>
            <a:ext cx="5260975" cy="32385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36000" tIns="36000" rIns="36000" bIns="36000"/>
          <a:lstStyle>
            <a:lvl1pPr algn="r">
              <a:lnSpc>
                <a:spcPct val="100000"/>
              </a:lnSpc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Delete / duplicate as required</a:t>
            </a:r>
            <a:endParaRPr lang="en-US"/>
          </a:p>
        </p:txBody>
      </p:sp>
      <p:sp>
        <p:nvSpPr>
          <p:cNvPr id="105" name="Text Placeholder 13">
            <a:extLst>
              <a:ext uri="{FF2B5EF4-FFF2-40B4-BE49-F238E27FC236}">
                <a16:creationId xmlns:a16="http://schemas.microsoft.com/office/drawing/2014/main" id="{89CD92D7-39F9-3F42-AA2D-D6DD2C2CDE54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392346" y="3808974"/>
            <a:ext cx="1191067" cy="324107"/>
          </a:xfrm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106" name="Text Placeholder 13">
            <a:extLst>
              <a:ext uri="{FF2B5EF4-FFF2-40B4-BE49-F238E27FC236}">
                <a16:creationId xmlns:a16="http://schemas.microsoft.com/office/drawing/2014/main" id="{6CAC9A07-BC03-0A4A-B842-3331895FE554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7728969" y="3808974"/>
            <a:ext cx="3924868" cy="324107"/>
          </a:xfrm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107" name="Text Placeholder 13">
            <a:extLst>
              <a:ext uri="{FF2B5EF4-FFF2-40B4-BE49-F238E27FC236}">
                <a16:creationId xmlns:a16="http://schemas.microsoft.com/office/drawing/2014/main" id="{58799F7A-9DC7-5046-9946-6F313D234992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392346" y="4166141"/>
            <a:ext cx="1191067" cy="324107"/>
          </a:xfrm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108" name="Text Placeholder 13">
            <a:extLst>
              <a:ext uri="{FF2B5EF4-FFF2-40B4-BE49-F238E27FC236}">
                <a16:creationId xmlns:a16="http://schemas.microsoft.com/office/drawing/2014/main" id="{3AA6541C-8234-344B-AFB6-C87AE151354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728969" y="4166141"/>
            <a:ext cx="3924868" cy="324107"/>
          </a:xfrm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109" name="SmartArt Placeholder 62">
            <a:extLst>
              <a:ext uri="{FF2B5EF4-FFF2-40B4-BE49-F238E27FC236}">
                <a16:creationId xmlns:a16="http://schemas.microsoft.com/office/drawing/2014/main" id="{4247C634-EDAB-E54C-8783-3222C82EA6E9}"/>
              </a:ext>
            </a:extLst>
          </p:cNvPr>
          <p:cNvSpPr>
            <a:spLocks noGrp="1"/>
          </p:cNvSpPr>
          <p:nvPr>
            <p:ph type="dgm" sz="quarter" idx="83" hasCustomPrompt="1"/>
          </p:nvPr>
        </p:nvSpPr>
        <p:spPr>
          <a:xfrm>
            <a:off x="6392810" y="4534612"/>
            <a:ext cx="5260975" cy="32385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36000" tIns="36000" rIns="36000" bIns="36000"/>
          <a:lstStyle>
            <a:lvl1pPr algn="r">
              <a:lnSpc>
                <a:spcPct val="100000"/>
              </a:lnSpc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Delete / duplicate as required</a:t>
            </a:r>
            <a:endParaRPr lang="en-US"/>
          </a:p>
        </p:txBody>
      </p:sp>
      <p:sp>
        <p:nvSpPr>
          <p:cNvPr id="110" name="Text Placeholder 13">
            <a:extLst>
              <a:ext uri="{FF2B5EF4-FFF2-40B4-BE49-F238E27FC236}">
                <a16:creationId xmlns:a16="http://schemas.microsoft.com/office/drawing/2014/main" id="{8F6F467F-C4AA-0447-9442-2E5651F8422D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392320" y="4534147"/>
            <a:ext cx="1191067" cy="324107"/>
          </a:xfrm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111" name="Text Placeholder 13">
            <a:extLst>
              <a:ext uri="{FF2B5EF4-FFF2-40B4-BE49-F238E27FC236}">
                <a16:creationId xmlns:a16="http://schemas.microsoft.com/office/drawing/2014/main" id="{8EA54117-BF2A-5641-9DAB-D86EFED900C4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728943" y="4534147"/>
            <a:ext cx="3924868" cy="324107"/>
          </a:xfrm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112" name="Text Placeholder 13">
            <a:extLst>
              <a:ext uri="{FF2B5EF4-FFF2-40B4-BE49-F238E27FC236}">
                <a16:creationId xmlns:a16="http://schemas.microsoft.com/office/drawing/2014/main" id="{F6D1CE01-8FB8-2D49-A82D-3A7F77DEE34C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6392320" y="4891314"/>
            <a:ext cx="1191067" cy="324107"/>
          </a:xfrm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113" name="Text Placeholder 13">
            <a:extLst>
              <a:ext uri="{FF2B5EF4-FFF2-40B4-BE49-F238E27FC236}">
                <a16:creationId xmlns:a16="http://schemas.microsoft.com/office/drawing/2014/main" id="{B5620BDA-BF20-F04E-A32F-FF5F4BC7BE42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7728943" y="4891314"/>
            <a:ext cx="3924868" cy="324107"/>
          </a:xfrm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114" name="SmartArt Placeholder 62">
            <a:extLst>
              <a:ext uri="{FF2B5EF4-FFF2-40B4-BE49-F238E27FC236}">
                <a16:creationId xmlns:a16="http://schemas.microsoft.com/office/drawing/2014/main" id="{B4721741-51FE-FE40-B652-63679F533AB4}"/>
              </a:ext>
            </a:extLst>
          </p:cNvPr>
          <p:cNvSpPr>
            <a:spLocks noGrp="1"/>
          </p:cNvSpPr>
          <p:nvPr>
            <p:ph type="dgm" sz="quarter" idx="88" hasCustomPrompt="1"/>
          </p:nvPr>
        </p:nvSpPr>
        <p:spPr>
          <a:xfrm>
            <a:off x="6392810" y="5248738"/>
            <a:ext cx="5260975" cy="32385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36000" tIns="36000" rIns="36000" bIns="36000"/>
          <a:lstStyle>
            <a:lvl1pPr algn="r">
              <a:lnSpc>
                <a:spcPct val="100000"/>
              </a:lnSpc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Delete / duplicate as required</a:t>
            </a:r>
            <a:endParaRPr lang="en-US"/>
          </a:p>
        </p:txBody>
      </p:sp>
      <p:sp>
        <p:nvSpPr>
          <p:cNvPr id="115" name="Text Placeholder 13">
            <a:extLst>
              <a:ext uri="{FF2B5EF4-FFF2-40B4-BE49-F238E27FC236}">
                <a16:creationId xmlns:a16="http://schemas.microsoft.com/office/drawing/2014/main" id="{1C41AB08-283E-AB42-858C-A77C1A8AE9E0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6392320" y="5248273"/>
            <a:ext cx="1191067" cy="324107"/>
          </a:xfrm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116" name="Text Placeholder 13">
            <a:extLst>
              <a:ext uri="{FF2B5EF4-FFF2-40B4-BE49-F238E27FC236}">
                <a16:creationId xmlns:a16="http://schemas.microsoft.com/office/drawing/2014/main" id="{C19AE65C-AB52-F641-9C0B-46FA78506C5B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7728943" y="5248273"/>
            <a:ext cx="3924868" cy="324107"/>
          </a:xfrm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117" name="Text Placeholder 13">
            <a:extLst>
              <a:ext uri="{FF2B5EF4-FFF2-40B4-BE49-F238E27FC236}">
                <a16:creationId xmlns:a16="http://schemas.microsoft.com/office/drawing/2014/main" id="{D42F5088-27FB-F64F-BF49-930374E98F2F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392320" y="5605440"/>
            <a:ext cx="1191067" cy="324107"/>
          </a:xfrm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118" name="Text Placeholder 13">
            <a:extLst>
              <a:ext uri="{FF2B5EF4-FFF2-40B4-BE49-F238E27FC236}">
                <a16:creationId xmlns:a16="http://schemas.microsoft.com/office/drawing/2014/main" id="{A173C30C-C36F-EF45-9C1C-B41E9CFBF869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7728943" y="5605440"/>
            <a:ext cx="3924868" cy="324107"/>
          </a:xfrm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119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2887891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CD75E-4E17-44E1-8946-64A9E31B8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9392"/>
            <a:ext cx="7269734" cy="96847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Schedule title</a:t>
            </a:r>
            <a:endParaRPr lang="en-GB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29BFD6B-D563-0042-8384-41242F22B7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225" y="1983209"/>
            <a:ext cx="1191067" cy="324107"/>
          </a:xfrm>
          <a:solidFill>
            <a:schemeClr val="tx1"/>
          </a:solidFill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Milestone</a:t>
            </a:r>
          </a:p>
        </p:txBody>
      </p:sp>
      <p:sp>
        <p:nvSpPr>
          <p:cNvPr id="119" name="Text Placeholder 13">
            <a:extLst>
              <a:ext uri="{FF2B5EF4-FFF2-40B4-BE49-F238E27FC236}">
                <a16:creationId xmlns:a16="http://schemas.microsoft.com/office/drawing/2014/main" id="{DFBA8BCA-E875-7F4E-A834-25913089894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785435" y="1577867"/>
            <a:ext cx="936000" cy="324107"/>
          </a:xfrm>
          <a:solidFill>
            <a:schemeClr val="tx1"/>
          </a:solidFill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120" name="Text Placeholder 13">
            <a:extLst>
              <a:ext uri="{FF2B5EF4-FFF2-40B4-BE49-F238E27FC236}">
                <a16:creationId xmlns:a16="http://schemas.microsoft.com/office/drawing/2014/main" id="{82088DE0-7429-344A-BF59-ED6FCA6FBCD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47225" y="2375484"/>
            <a:ext cx="1191067" cy="324107"/>
          </a:xfrm>
          <a:solidFill>
            <a:schemeClr val="tx1"/>
          </a:solidFill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Milestone</a:t>
            </a:r>
          </a:p>
        </p:txBody>
      </p:sp>
      <p:sp>
        <p:nvSpPr>
          <p:cNvPr id="121" name="Text Placeholder 13">
            <a:extLst>
              <a:ext uri="{FF2B5EF4-FFF2-40B4-BE49-F238E27FC236}">
                <a16:creationId xmlns:a16="http://schemas.microsoft.com/office/drawing/2014/main" id="{C0CC2A2E-61DE-634A-81F9-F6E9D6EDC46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47199" y="2761545"/>
            <a:ext cx="1191067" cy="324107"/>
          </a:xfrm>
          <a:solidFill>
            <a:schemeClr val="tx1"/>
          </a:solidFill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Milestone</a:t>
            </a:r>
          </a:p>
        </p:txBody>
      </p:sp>
      <p:sp>
        <p:nvSpPr>
          <p:cNvPr id="122" name="Text Placeholder 13">
            <a:extLst>
              <a:ext uri="{FF2B5EF4-FFF2-40B4-BE49-F238E27FC236}">
                <a16:creationId xmlns:a16="http://schemas.microsoft.com/office/drawing/2014/main" id="{F8E8D78C-FD43-6B47-BFA3-A5FF653884E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47198" y="3144676"/>
            <a:ext cx="1191067" cy="324107"/>
          </a:xfrm>
          <a:solidFill>
            <a:schemeClr val="tx1"/>
          </a:solidFill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Milestone</a:t>
            </a:r>
          </a:p>
        </p:txBody>
      </p:sp>
      <p:sp>
        <p:nvSpPr>
          <p:cNvPr id="127" name="Text Placeholder 13">
            <a:extLst>
              <a:ext uri="{FF2B5EF4-FFF2-40B4-BE49-F238E27FC236}">
                <a16:creationId xmlns:a16="http://schemas.microsoft.com/office/drawing/2014/main" id="{F67A0A54-1919-1246-8F14-6B773854ED8B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47225" y="3527351"/>
            <a:ext cx="1191067" cy="324107"/>
          </a:xfrm>
          <a:solidFill>
            <a:schemeClr val="tx1"/>
          </a:solidFill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Milestone</a:t>
            </a:r>
          </a:p>
        </p:txBody>
      </p:sp>
      <p:sp>
        <p:nvSpPr>
          <p:cNvPr id="128" name="Text Placeholder 13">
            <a:extLst>
              <a:ext uri="{FF2B5EF4-FFF2-40B4-BE49-F238E27FC236}">
                <a16:creationId xmlns:a16="http://schemas.microsoft.com/office/drawing/2014/main" id="{DCB96053-D343-1E4C-80AB-F27FEA3D1CA5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47225" y="3907632"/>
            <a:ext cx="1191067" cy="324107"/>
          </a:xfrm>
          <a:solidFill>
            <a:schemeClr val="tx1"/>
          </a:solidFill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Milestone</a:t>
            </a:r>
          </a:p>
        </p:txBody>
      </p:sp>
      <p:sp>
        <p:nvSpPr>
          <p:cNvPr id="129" name="Text Placeholder 13">
            <a:extLst>
              <a:ext uri="{FF2B5EF4-FFF2-40B4-BE49-F238E27FC236}">
                <a16:creationId xmlns:a16="http://schemas.microsoft.com/office/drawing/2014/main" id="{8036E36E-DAF0-F94C-9F52-6EAFFF05D72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47199" y="4288250"/>
            <a:ext cx="1191067" cy="324107"/>
          </a:xfrm>
          <a:solidFill>
            <a:schemeClr val="tx1"/>
          </a:solidFill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Milestone</a:t>
            </a:r>
          </a:p>
        </p:txBody>
      </p:sp>
      <p:sp>
        <p:nvSpPr>
          <p:cNvPr id="130" name="Text Placeholder 13">
            <a:extLst>
              <a:ext uri="{FF2B5EF4-FFF2-40B4-BE49-F238E27FC236}">
                <a16:creationId xmlns:a16="http://schemas.microsoft.com/office/drawing/2014/main" id="{4F3CA523-45DB-144C-9A6E-4A6EA68FF8F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47198" y="4671381"/>
            <a:ext cx="1191067" cy="324107"/>
          </a:xfrm>
          <a:solidFill>
            <a:schemeClr val="tx1"/>
          </a:solidFill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Milestone</a:t>
            </a:r>
          </a:p>
        </p:txBody>
      </p:sp>
      <p:sp>
        <p:nvSpPr>
          <p:cNvPr id="131" name="Text Placeholder 13">
            <a:extLst>
              <a:ext uri="{FF2B5EF4-FFF2-40B4-BE49-F238E27FC236}">
                <a16:creationId xmlns:a16="http://schemas.microsoft.com/office/drawing/2014/main" id="{9AE82DBE-F207-EA45-B231-DEE98C7C3BA8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47225" y="5053608"/>
            <a:ext cx="1191067" cy="324107"/>
          </a:xfrm>
          <a:solidFill>
            <a:schemeClr val="tx1"/>
          </a:solidFill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Milestone</a:t>
            </a:r>
          </a:p>
        </p:txBody>
      </p:sp>
      <p:sp>
        <p:nvSpPr>
          <p:cNvPr id="132" name="Text Placeholder 13">
            <a:extLst>
              <a:ext uri="{FF2B5EF4-FFF2-40B4-BE49-F238E27FC236}">
                <a16:creationId xmlns:a16="http://schemas.microsoft.com/office/drawing/2014/main" id="{F8900B26-515F-674A-B4B6-B9CBBE078F8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47225" y="5428123"/>
            <a:ext cx="1191067" cy="324107"/>
          </a:xfrm>
          <a:solidFill>
            <a:schemeClr val="tx1"/>
          </a:solidFill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Milestone</a:t>
            </a:r>
          </a:p>
        </p:txBody>
      </p:sp>
      <p:sp>
        <p:nvSpPr>
          <p:cNvPr id="133" name="Text Placeholder 13">
            <a:extLst>
              <a:ext uri="{FF2B5EF4-FFF2-40B4-BE49-F238E27FC236}">
                <a16:creationId xmlns:a16="http://schemas.microsoft.com/office/drawing/2014/main" id="{8182585A-9232-A041-8859-86194597BA1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47199" y="5807814"/>
            <a:ext cx="1191067" cy="324107"/>
          </a:xfrm>
          <a:solidFill>
            <a:schemeClr val="tx1"/>
          </a:solidFill>
        </p:spPr>
        <p:txBody>
          <a:bodyPr lIns="36000" tIns="36000" rIns="36000" bIns="36000" anchor="ctr"/>
          <a:lstStyle>
            <a:lvl1pPr algn="l">
              <a:lnSpc>
                <a:spcPct val="100000"/>
              </a:lnSpc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Milestone</a:t>
            </a:r>
          </a:p>
        </p:txBody>
      </p:sp>
      <p:sp>
        <p:nvSpPr>
          <p:cNvPr id="147" name="Text Placeholder 13">
            <a:extLst>
              <a:ext uri="{FF2B5EF4-FFF2-40B4-BE49-F238E27FC236}">
                <a16:creationId xmlns:a16="http://schemas.microsoft.com/office/drawing/2014/main" id="{FA0791B6-7F06-0944-A97B-01E9E43D3F87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786920" y="1577867"/>
            <a:ext cx="936000" cy="324107"/>
          </a:xfrm>
          <a:solidFill>
            <a:schemeClr val="tx1"/>
          </a:solidFill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148" name="Text Placeholder 13">
            <a:extLst>
              <a:ext uri="{FF2B5EF4-FFF2-40B4-BE49-F238E27FC236}">
                <a16:creationId xmlns:a16="http://schemas.microsoft.com/office/drawing/2014/main" id="{620FFA3F-315D-5148-9C9F-8E4B80422BBF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788405" y="1577867"/>
            <a:ext cx="936000" cy="324107"/>
          </a:xfrm>
          <a:solidFill>
            <a:schemeClr val="tx1"/>
          </a:solidFill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149" name="Text Placeholder 13">
            <a:extLst>
              <a:ext uri="{FF2B5EF4-FFF2-40B4-BE49-F238E27FC236}">
                <a16:creationId xmlns:a16="http://schemas.microsoft.com/office/drawing/2014/main" id="{A9631397-CB8B-A942-89F3-AA6D9F991442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789890" y="1577867"/>
            <a:ext cx="936000" cy="324107"/>
          </a:xfrm>
          <a:solidFill>
            <a:schemeClr val="tx1"/>
          </a:solidFill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150" name="Text Placeholder 13">
            <a:extLst>
              <a:ext uri="{FF2B5EF4-FFF2-40B4-BE49-F238E27FC236}">
                <a16:creationId xmlns:a16="http://schemas.microsoft.com/office/drawing/2014/main" id="{5AADC139-7C18-A945-8888-BB29AB7271B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791375" y="1582567"/>
            <a:ext cx="936000" cy="324107"/>
          </a:xfrm>
          <a:solidFill>
            <a:schemeClr val="tx1"/>
          </a:solidFill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151" name="Text Placeholder 13">
            <a:extLst>
              <a:ext uri="{FF2B5EF4-FFF2-40B4-BE49-F238E27FC236}">
                <a16:creationId xmlns:a16="http://schemas.microsoft.com/office/drawing/2014/main" id="{4BFB230B-36C7-C54B-9BF3-334120B9335F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792860" y="1582567"/>
            <a:ext cx="936000" cy="324107"/>
          </a:xfrm>
          <a:solidFill>
            <a:schemeClr val="tx1"/>
          </a:solidFill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152" name="Text Placeholder 13">
            <a:extLst>
              <a:ext uri="{FF2B5EF4-FFF2-40B4-BE49-F238E27FC236}">
                <a16:creationId xmlns:a16="http://schemas.microsoft.com/office/drawing/2014/main" id="{CA9FB207-E614-D04F-85D5-AC05A06942DA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7794345" y="1582567"/>
            <a:ext cx="936000" cy="324107"/>
          </a:xfrm>
          <a:solidFill>
            <a:schemeClr val="tx1"/>
          </a:solidFill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153" name="Text Placeholder 13">
            <a:extLst>
              <a:ext uri="{FF2B5EF4-FFF2-40B4-BE49-F238E27FC236}">
                <a16:creationId xmlns:a16="http://schemas.microsoft.com/office/drawing/2014/main" id="{C46DF494-10DA-ED47-A97E-B90C2D7D671D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795830" y="1582567"/>
            <a:ext cx="936000" cy="324107"/>
          </a:xfrm>
          <a:solidFill>
            <a:schemeClr val="tx1"/>
          </a:solidFill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154" name="Text Placeholder 13">
            <a:extLst>
              <a:ext uri="{FF2B5EF4-FFF2-40B4-BE49-F238E27FC236}">
                <a16:creationId xmlns:a16="http://schemas.microsoft.com/office/drawing/2014/main" id="{0F8B7831-37F7-B547-B21B-8BDF5FFFE04E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9797315" y="1582567"/>
            <a:ext cx="936000" cy="324107"/>
          </a:xfrm>
          <a:solidFill>
            <a:schemeClr val="tx1"/>
          </a:solidFill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155" name="Text Placeholder 13">
            <a:extLst>
              <a:ext uri="{FF2B5EF4-FFF2-40B4-BE49-F238E27FC236}">
                <a16:creationId xmlns:a16="http://schemas.microsoft.com/office/drawing/2014/main" id="{D625DF05-5606-604F-B453-D21A60E7D554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0798800" y="1582567"/>
            <a:ext cx="936000" cy="324107"/>
          </a:xfrm>
          <a:solidFill>
            <a:schemeClr val="tx1"/>
          </a:solidFill>
        </p:spPr>
        <p:txBody>
          <a:bodyPr lIns="36000" tIns="36000" rIns="36000" bIns="36000" anchor="ctr"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D3904BEC-59C0-9D43-99B5-CA3295CCBA64}"/>
              </a:ext>
            </a:extLst>
          </p:cNvPr>
          <p:cNvSpPr>
            <a:spLocks noGrp="1"/>
          </p:cNvSpPr>
          <p:nvPr>
            <p:ph type="dgm" sz="quarter" idx="83" hasCustomPrompt="1"/>
          </p:nvPr>
        </p:nvSpPr>
        <p:spPr>
          <a:xfrm>
            <a:off x="1786398" y="1983209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59" name="SmartArt Placeholder 4">
            <a:extLst>
              <a:ext uri="{FF2B5EF4-FFF2-40B4-BE49-F238E27FC236}">
                <a16:creationId xmlns:a16="http://schemas.microsoft.com/office/drawing/2014/main" id="{500C9191-DB47-2E4E-87A8-05477F83D34A}"/>
              </a:ext>
            </a:extLst>
          </p:cNvPr>
          <p:cNvSpPr>
            <a:spLocks noGrp="1"/>
          </p:cNvSpPr>
          <p:nvPr>
            <p:ph type="dgm" sz="quarter" idx="84" hasCustomPrompt="1"/>
          </p:nvPr>
        </p:nvSpPr>
        <p:spPr>
          <a:xfrm>
            <a:off x="1786398" y="237548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60" name="SmartArt Placeholder 4">
            <a:extLst>
              <a:ext uri="{FF2B5EF4-FFF2-40B4-BE49-F238E27FC236}">
                <a16:creationId xmlns:a16="http://schemas.microsoft.com/office/drawing/2014/main" id="{BE2B7141-0CE5-784F-9DA5-C445AF4F51C7}"/>
              </a:ext>
            </a:extLst>
          </p:cNvPr>
          <p:cNvSpPr>
            <a:spLocks noGrp="1"/>
          </p:cNvSpPr>
          <p:nvPr>
            <p:ph type="dgm" sz="quarter" idx="85" hasCustomPrompt="1"/>
          </p:nvPr>
        </p:nvSpPr>
        <p:spPr>
          <a:xfrm>
            <a:off x="1785432" y="276167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61" name="SmartArt Placeholder 4">
            <a:extLst>
              <a:ext uri="{FF2B5EF4-FFF2-40B4-BE49-F238E27FC236}">
                <a16:creationId xmlns:a16="http://schemas.microsoft.com/office/drawing/2014/main" id="{AF93DD85-9FE9-AF45-BEC9-783B65A434D2}"/>
              </a:ext>
            </a:extLst>
          </p:cNvPr>
          <p:cNvSpPr>
            <a:spLocks noGrp="1"/>
          </p:cNvSpPr>
          <p:nvPr>
            <p:ph type="dgm" sz="quarter" idx="86" hasCustomPrompt="1"/>
          </p:nvPr>
        </p:nvSpPr>
        <p:spPr>
          <a:xfrm>
            <a:off x="1785433" y="314493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62" name="SmartArt Placeholder 4">
            <a:extLst>
              <a:ext uri="{FF2B5EF4-FFF2-40B4-BE49-F238E27FC236}">
                <a16:creationId xmlns:a16="http://schemas.microsoft.com/office/drawing/2014/main" id="{62413477-E4D6-604B-8561-735A7FE8E62C}"/>
              </a:ext>
            </a:extLst>
          </p:cNvPr>
          <p:cNvSpPr>
            <a:spLocks noGrp="1"/>
          </p:cNvSpPr>
          <p:nvPr>
            <p:ph type="dgm" sz="quarter" idx="87" hasCustomPrompt="1"/>
          </p:nvPr>
        </p:nvSpPr>
        <p:spPr>
          <a:xfrm>
            <a:off x="1785434" y="3527608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63" name="SmartArt Placeholder 4">
            <a:extLst>
              <a:ext uri="{FF2B5EF4-FFF2-40B4-BE49-F238E27FC236}">
                <a16:creationId xmlns:a16="http://schemas.microsoft.com/office/drawing/2014/main" id="{9983299C-7BDE-FE4C-BC8E-07A0FB9F0F28}"/>
              </a:ext>
            </a:extLst>
          </p:cNvPr>
          <p:cNvSpPr>
            <a:spLocks noGrp="1"/>
          </p:cNvSpPr>
          <p:nvPr>
            <p:ph type="dgm" sz="quarter" idx="88" hasCustomPrompt="1"/>
          </p:nvPr>
        </p:nvSpPr>
        <p:spPr>
          <a:xfrm>
            <a:off x="1786396" y="3905575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64" name="SmartArt Placeholder 4">
            <a:extLst>
              <a:ext uri="{FF2B5EF4-FFF2-40B4-BE49-F238E27FC236}">
                <a16:creationId xmlns:a16="http://schemas.microsoft.com/office/drawing/2014/main" id="{D2685EAF-DD01-7B41-B692-81ED7A6EF129}"/>
              </a:ext>
            </a:extLst>
          </p:cNvPr>
          <p:cNvSpPr>
            <a:spLocks noGrp="1"/>
          </p:cNvSpPr>
          <p:nvPr>
            <p:ph type="dgm" sz="quarter" idx="89" hasCustomPrompt="1"/>
          </p:nvPr>
        </p:nvSpPr>
        <p:spPr>
          <a:xfrm>
            <a:off x="1786396" y="428619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65" name="SmartArt Placeholder 4">
            <a:extLst>
              <a:ext uri="{FF2B5EF4-FFF2-40B4-BE49-F238E27FC236}">
                <a16:creationId xmlns:a16="http://schemas.microsoft.com/office/drawing/2014/main" id="{663BB0E7-3FAD-A94B-870F-A63E1066FC00}"/>
              </a:ext>
            </a:extLst>
          </p:cNvPr>
          <p:cNvSpPr>
            <a:spLocks noGrp="1"/>
          </p:cNvSpPr>
          <p:nvPr>
            <p:ph type="dgm" sz="quarter" idx="90" hasCustomPrompt="1"/>
          </p:nvPr>
        </p:nvSpPr>
        <p:spPr>
          <a:xfrm>
            <a:off x="1785430" y="466655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66" name="SmartArt Placeholder 4">
            <a:extLst>
              <a:ext uri="{FF2B5EF4-FFF2-40B4-BE49-F238E27FC236}">
                <a16:creationId xmlns:a16="http://schemas.microsoft.com/office/drawing/2014/main" id="{25A2B122-C044-9548-AF69-A284ABAE8F1B}"/>
              </a:ext>
            </a:extLst>
          </p:cNvPr>
          <p:cNvSpPr>
            <a:spLocks noGrp="1"/>
          </p:cNvSpPr>
          <p:nvPr>
            <p:ph type="dgm" sz="quarter" idx="91" hasCustomPrompt="1"/>
          </p:nvPr>
        </p:nvSpPr>
        <p:spPr>
          <a:xfrm>
            <a:off x="1785431" y="504869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67" name="SmartArt Placeholder 4">
            <a:extLst>
              <a:ext uri="{FF2B5EF4-FFF2-40B4-BE49-F238E27FC236}">
                <a16:creationId xmlns:a16="http://schemas.microsoft.com/office/drawing/2014/main" id="{3C40608E-A908-0B44-914B-774ABA03C7D2}"/>
              </a:ext>
            </a:extLst>
          </p:cNvPr>
          <p:cNvSpPr>
            <a:spLocks noGrp="1"/>
          </p:cNvSpPr>
          <p:nvPr>
            <p:ph type="dgm" sz="quarter" idx="92" hasCustomPrompt="1"/>
          </p:nvPr>
        </p:nvSpPr>
        <p:spPr>
          <a:xfrm>
            <a:off x="1785432" y="5426398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68" name="SmartArt Placeholder 4">
            <a:extLst>
              <a:ext uri="{FF2B5EF4-FFF2-40B4-BE49-F238E27FC236}">
                <a16:creationId xmlns:a16="http://schemas.microsoft.com/office/drawing/2014/main" id="{CC0231FA-B974-6E40-9CE2-5328B94056B4}"/>
              </a:ext>
            </a:extLst>
          </p:cNvPr>
          <p:cNvSpPr>
            <a:spLocks noGrp="1"/>
          </p:cNvSpPr>
          <p:nvPr>
            <p:ph type="dgm" sz="quarter" idx="93" hasCustomPrompt="1"/>
          </p:nvPr>
        </p:nvSpPr>
        <p:spPr>
          <a:xfrm>
            <a:off x="1785429" y="5808071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69" name="SmartArt Placeholder 4">
            <a:extLst>
              <a:ext uri="{FF2B5EF4-FFF2-40B4-BE49-F238E27FC236}">
                <a16:creationId xmlns:a16="http://schemas.microsoft.com/office/drawing/2014/main" id="{D79BBA93-C843-D643-AC6D-85070713BA87}"/>
              </a:ext>
            </a:extLst>
          </p:cNvPr>
          <p:cNvSpPr>
            <a:spLocks noGrp="1"/>
          </p:cNvSpPr>
          <p:nvPr>
            <p:ph type="dgm" sz="quarter" idx="94" hasCustomPrompt="1"/>
          </p:nvPr>
        </p:nvSpPr>
        <p:spPr>
          <a:xfrm>
            <a:off x="2787889" y="1983209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70" name="SmartArt Placeholder 4">
            <a:extLst>
              <a:ext uri="{FF2B5EF4-FFF2-40B4-BE49-F238E27FC236}">
                <a16:creationId xmlns:a16="http://schemas.microsoft.com/office/drawing/2014/main" id="{9D7BC1DD-C984-E948-9914-FA1BC0FBA72E}"/>
              </a:ext>
            </a:extLst>
          </p:cNvPr>
          <p:cNvSpPr>
            <a:spLocks noGrp="1"/>
          </p:cNvSpPr>
          <p:nvPr>
            <p:ph type="dgm" sz="quarter" idx="95" hasCustomPrompt="1"/>
          </p:nvPr>
        </p:nvSpPr>
        <p:spPr>
          <a:xfrm>
            <a:off x="2787889" y="237548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71" name="SmartArt Placeholder 4">
            <a:extLst>
              <a:ext uri="{FF2B5EF4-FFF2-40B4-BE49-F238E27FC236}">
                <a16:creationId xmlns:a16="http://schemas.microsoft.com/office/drawing/2014/main" id="{7849389C-350B-2641-B19E-9B52E56C437A}"/>
              </a:ext>
            </a:extLst>
          </p:cNvPr>
          <p:cNvSpPr>
            <a:spLocks noGrp="1"/>
          </p:cNvSpPr>
          <p:nvPr>
            <p:ph type="dgm" sz="quarter" idx="96" hasCustomPrompt="1"/>
          </p:nvPr>
        </p:nvSpPr>
        <p:spPr>
          <a:xfrm>
            <a:off x="2786923" y="276167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72" name="SmartArt Placeholder 4">
            <a:extLst>
              <a:ext uri="{FF2B5EF4-FFF2-40B4-BE49-F238E27FC236}">
                <a16:creationId xmlns:a16="http://schemas.microsoft.com/office/drawing/2014/main" id="{44BD863E-C021-7F42-9548-5E52FD272041}"/>
              </a:ext>
            </a:extLst>
          </p:cNvPr>
          <p:cNvSpPr>
            <a:spLocks noGrp="1"/>
          </p:cNvSpPr>
          <p:nvPr>
            <p:ph type="dgm" sz="quarter" idx="97" hasCustomPrompt="1"/>
          </p:nvPr>
        </p:nvSpPr>
        <p:spPr>
          <a:xfrm>
            <a:off x="2786924" y="314493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73" name="SmartArt Placeholder 4">
            <a:extLst>
              <a:ext uri="{FF2B5EF4-FFF2-40B4-BE49-F238E27FC236}">
                <a16:creationId xmlns:a16="http://schemas.microsoft.com/office/drawing/2014/main" id="{018CD05D-A1B7-D645-8E14-CBAE8623AE35}"/>
              </a:ext>
            </a:extLst>
          </p:cNvPr>
          <p:cNvSpPr>
            <a:spLocks noGrp="1"/>
          </p:cNvSpPr>
          <p:nvPr>
            <p:ph type="dgm" sz="quarter" idx="98" hasCustomPrompt="1"/>
          </p:nvPr>
        </p:nvSpPr>
        <p:spPr>
          <a:xfrm>
            <a:off x="2786925" y="3527608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74" name="SmartArt Placeholder 4">
            <a:extLst>
              <a:ext uri="{FF2B5EF4-FFF2-40B4-BE49-F238E27FC236}">
                <a16:creationId xmlns:a16="http://schemas.microsoft.com/office/drawing/2014/main" id="{FF41A869-AF4A-ED4A-A707-31D2E468D15C}"/>
              </a:ext>
            </a:extLst>
          </p:cNvPr>
          <p:cNvSpPr>
            <a:spLocks noGrp="1"/>
          </p:cNvSpPr>
          <p:nvPr>
            <p:ph type="dgm" sz="quarter" idx="99" hasCustomPrompt="1"/>
          </p:nvPr>
        </p:nvSpPr>
        <p:spPr>
          <a:xfrm>
            <a:off x="2787887" y="3905575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75" name="SmartArt Placeholder 4">
            <a:extLst>
              <a:ext uri="{FF2B5EF4-FFF2-40B4-BE49-F238E27FC236}">
                <a16:creationId xmlns:a16="http://schemas.microsoft.com/office/drawing/2014/main" id="{DB7AD519-B4B0-4940-95E0-884A342B4BAC}"/>
              </a:ext>
            </a:extLst>
          </p:cNvPr>
          <p:cNvSpPr>
            <a:spLocks noGrp="1"/>
          </p:cNvSpPr>
          <p:nvPr>
            <p:ph type="dgm" sz="quarter" idx="100" hasCustomPrompt="1"/>
          </p:nvPr>
        </p:nvSpPr>
        <p:spPr>
          <a:xfrm>
            <a:off x="2787887" y="428619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76" name="SmartArt Placeholder 4">
            <a:extLst>
              <a:ext uri="{FF2B5EF4-FFF2-40B4-BE49-F238E27FC236}">
                <a16:creationId xmlns:a16="http://schemas.microsoft.com/office/drawing/2014/main" id="{E678F0D9-4130-8841-9E45-2C9045B5151E}"/>
              </a:ext>
            </a:extLst>
          </p:cNvPr>
          <p:cNvSpPr>
            <a:spLocks noGrp="1"/>
          </p:cNvSpPr>
          <p:nvPr>
            <p:ph type="dgm" sz="quarter" idx="101" hasCustomPrompt="1"/>
          </p:nvPr>
        </p:nvSpPr>
        <p:spPr>
          <a:xfrm>
            <a:off x="2786921" y="466655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77" name="SmartArt Placeholder 4">
            <a:extLst>
              <a:ext uri="{FF2B5EF4-FFF2-40B4-BE49-F238E27FC236}">
                <a16:creationId xmlns:a16="http://schemas.microsoft.com/office/drawing/2014/main" id="{B84D953F-EED7-E842-B0A4-0924E81FC51C}"/>
              </a:ext>
            </a:extLst>
          </p:cNvPr>
          <p:cNvSpPr>
            <a:spLocks noGrp="1"/>
          </p:cNvSpPr>
          <p:nvPr>
            <p:ph type="dgm" sz="quarter" idx="102" hasCustomPrompt="1"/>
          </p:nvPr>
        </p:nvSpPr>
        <p:spPr>
          <a:xfrm>
            <a:off x="2786922" y="504869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78" name="SmartArt Placeholder 4">
            <a:extLst>
              <a:ext uri="{FF2B5EF4-FFF2-40B4-BE49-F238E27FC236}">
                <a16:creationId xmlns:a16="http://schemas.microsoft.com/office/drawing/2014/main" id="{391C7F12-8563-7147-A182-06963DF78063}"/>
              </a:ext>
            </a:extLst>
          </p:cNvPr>
          <p:cNvSpPr>
            <a:spLocks noGrp="1"/>
          </p:cNvSpPr>
          <p:nvPr>
            <p:ph type="dgm" sz="quarter" idx="103" hasCustomPrompt="1"/>
          </p:nvPr>
        </p:nvSpPr>
        <p:spPr>
          <a:xfrm>
            <a:off x="2786923" y="5426398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79" name="SmartArt Placeholder 4">
            <a:extLst>
              <a:ext uri="{FF2B5EF4-FFF2-40B4-BE49-F238E27FC236}">
                <a16:creationId xmlns:a16="http://schemas.microsoft.com/office/drawing/2014/main" id="{4E33A558-F664-9E40-9E57-03ABAAD8C1BF}"/>
              </a:ext>
            </a:extLst>
          </p:cNvPr>
          <p:cNvSpPr>
            <a:spLocks noGrp="1"/>
          </p:cNvSpPr>
          <p:nvPr>
            <p:ph type="dgm" sz="quarter" idx="104" hasCustomPrompt="1"/>
          </p:nvPr>
        </p:nvSpPr>
        <p:spPr>
          <a:xfrm>
            <a:off x="2786920" y="5808071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80" name="SmartArt Placeholder 4">
            <a:extLst>
              <a:ext uri="{FF2B5EF4-FFF2-40B4-BE49-F238E27FC236}">
                <a16:creationId xmlns:a16="http://schemas.microsoft.com/office/drawing/2014/main" id="{916BED62-0FC3-334A-A7F3-77DB9AE0FCF5}"/>
              </a:ext>
            </a:extLst>
          </p:cNvPr>
          <p:cNvSpPr>
            <a:spLocks noGrp="1"/>
          </p:cNvSpPr>
          <p:nvPr>
            <p:ph type="dgm" sz="quarter" idx="105" hasCustomPrompt="1"/>
          </p:nvPr>
        </p:nvSpPr>
        <p:spPr>
          <a:xfrm>
            <a:off x="3788399" y="1983209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81" name="SmartArt Placeholder 4">
            <a:extLst>
              <a:ext uri="{FF2B5EF4-FFF2-40B4-BE49-F238E27FC236}">
                <a16:creationId xmlns:a16="http://schemas.microsoft.com/office/drawing/2014/main" id="{16BF0D1D-21D4-0D4E-ABBB-3EA23D0C4856}"/>
              </a:ext>
            </a:extLst>
          </p:cNvPr>
          <p:cNvSpPr>
            <a:spLocks noGrp="1"/>
          </p:cNvSpPr>
          <p:nvPr>
            <p:ph type="dgm" sz="quarter" idx="106" hasCustomPrompt="1"/>
          </p:nvPr>
        </p:nvSpPr>
        <p:spPr>
          <a:xfrm>
            <a:off x="3788399" y="237548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82" name="SmartArt Placeholder 4">
            <a:extLst>
              <a:ext uri="{FF2B5EF4-FFF2-40B4-BE49-F238E27FC236}">
                <a16:creationId xmlns:a16="http://schemas.microsoft.com/office/drawing/2014/main" id="{BF7546C5-8A43-C445-9E48-DBDD6EB51829}"/>
              </a:ext>
            </a:extLst>
          </p:cNvPr>
          <p:cNvSpPr>
            <a:spLocks noGrp="1"/>
          </p:cNvSpPr>
          <p:nvPr>
            <p:ph type="dgm" sz="quarter" idx="107" hasCustomPrompt="1"/>
          </p:nvPr>
        </p:nvSpPr>
        <p:spPr>
          <a:xfrm>
            <a:off x="3787433" y="276167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83" name="SmartArt Placeholder 4">
            <a:extLst>
              <a:ext uri="{FF2B5EF4-FFF2-40B4-BE49-F238E27FC236}">
                <a16:creationId xmlns:a16="http://schemas.microsoft.com/office/drawing/2014/main" id="{1A5C5A92-7675-E64E-AAFE-1B291D090C9D}"/>
              </a:ext>
            </a:extLst>
          </p:cNvPr>
          <p:cNvSpPr>
            <a:spLocks noGrp="1"/>
          </p:cNvSpPr>
          <p:nvPr>
            <p:ph type="dgm" sz="quarter" idx="108" hasCustomPrompt="1"/>
          </p:nvPr>
        </p:nvSpPr>
        <p:spPr>
          <a:xfrm>
            <a:off x="3787434" y="314493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84" name="SmartArt Placeholder 4">
            <a:extLst>
              <a:ext uri="{FF2B5EF4-FFF2-40B4-BE49-F238E27FC236}">
                <a16:creationId xmlns:a16="http://schemas.microsoft.com/office/drawing/2014/main" id="{4CD87507-D51F-D943-9F1D-78B5F84F6A84}"/>
              </a:ext>
            </a:extLst>
          </p:cNvPr>
          <p:cNvSpPr>
            <a:spLocks noGrp="1"/>
          </p:cNvSpPr>
          <p:nvPr>
            <p:ph type="dgm" sz="quarter" idx="109" hasCustomPrompt="1"/>
          </p:nvPr>
        </p:nvSpPr>
        <p:spPr>
          <a:xfrm>
            <a:off x="3787435" y="3527608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85" name="SmartArt Placeholder 4">
            <a:extLst>
              <a:ext uri="{FF2B5EF4-FFF2-40B4-BE49-F238E27FC236}">
                <a16:creationId xmlns:a16="http://schemas.microsoft.com/office/drawing/2014/main" id="{D85DDFE5-3D19-5D47-A6F6-F25A9A1FE799}"/>
              </a:ext>
            </a:extLst>
          </p:cNvPr>
          <p:cNvSpPr>
            <a:spLocks noGrp="1"/>
          </p:cNvSpPr>
          <p:nvPr>
            <p:ph type="dgm" sz="quarter" idx="110" hasCustomPrompt="1"/>
          </p:nvPr>
        </p:nvSpPr>
        <p:spPr>
          <a:xfrm>
            <a:off x="3788397" y="3905575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86" name="SmartArt Placeholder 4">
            <a:extLst>
              <a:ext uri="{FF2B5EF4-FFF2-40B4-BE49-F238E27FC236}">
                <a16:creationId xmlns:a16="http://schemas.microsoft.com/office/drawing/2014/main" id="{44E4D983-9DE2-5744-ABBB-825463238FB3}"/>
              </a:ext>
            </a:extLst>
          </p:cNvPr>
          <p:cNvSpPr>
            <a:spLocks noGrp="1"/>
          </p:cNvSpPr>
          <p:nvPr>
            <p:ph type="dgm" sz="quarter" idx="111" hasCustomPrompt="1"/>
          </p:nvPr>
        </p:nvSpPr>
        <p:spPr>
          <a:xfrm>
            <a:off x="3788397" y="428619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87" name="SmartArt Placeholder 4">
            <a:extLst>
              <a:ext uri="{FF2B5EF4-FFF2-40B4-BE49-F238E27FC236}">
                <a16:creationId xmlns:a16="http://schemas.microsoft.com/office/drawing/2014/main" id="{9BF4CDA6-7DA8-DB48-98B8-B64C6369E72F}"/>
              </a:ext>
            </a:extLst>
          </p:cNvPr>
          <p:cNvSpPr>
            <a:spLocks noGrp="1"/>
          </p:cNvSpPr>
          <p:nvPr>
            <p:ph type="dgm" sz="quarter" idx="112" hasCustomPrompt="1"/>
          </p:nvPr>
        </p:nvSpPr>
        <p:spPr>
          <a:xfrm>
            <a:off x="3787431" y="466655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88" name="SmartArt Placeholder 4">
            <a:extLst>
              <a:ext uri="{FF2B5EF4-FFF2-40B4-BE49-F238E27FC236}">
                <a16:creationId xmlns:a16="http://schemas.microsoft.com/office/drawing/2014/main" id="{3E2DF36D-B306-D347-8406-BF2CF8911F96}"/>
              </a:ext>
            </a:extLst>
          </p:cNvPr>
          <p:cNvSpPr>
            <a:spLocks noGrp="1"/>
          </p:cNvSpPr>
          <p:nvPr>
            <p:ph type="dgm" sz="quarter" idx="113" hasCustomPrompt="1"/>
          </p:nvPr>
        </p:nvSpPr>
        <p:spPr>
          <a:xfrm>
            <a:off x="3787432" y="504869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89" name="SmartArt Placeholder 4">
            <a:extLst>
              <a:ext uri="{FF2B5EF4-FFF2-40B4-BE49-F238E27FC236}">
                <a16:creationId xmlns:a16="http://schemas.microsoft.com/office/drawing/2014/main" id="{460B18FE-C455-2145-96B5-E11849A04484}"/>
              </a:ext>
            </a:extLst>
          </p:cNvPr>
          <p:cNvSpPr>
            <a:spLocks noGrp="1"/>
          </p:cNvSpPr>
          <p:nvPr>
            <p:ph type="dgm" sz="quarter" idx="114" hasCustomPrompt="1"/>
          </p:nvPr>
        </p:nvSpPr>
        <p:spPr>
          <a:xfrm>
            <a:off x="3787433" y="5426398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90" name="SmartArt Placeholder 4">
            <a:extLst>
              <a:ext uri="{FF2B5EF4-FFF2-40B4-BE49-F238E27FC236}">
                <a16:creationId xmlns:a16="http://schemas.microsoft.com/office/drawing/2014/main" id="{433E13D3-E304-F54C-9AC3-14C32ECF8512}"/>
              </a:ext>
            </a:extLst>
          </p:cNvPr>
          <p:cNvSpPr>
            <a:spLocks noGrp="1"/>
          </p:cNvSpPr>
          <p:nvPr>
            <p:ph type="dgm" sz="quarter" idx="115" hasCustomPrompt="1"/>
          </p:nvPr>
        </p:nvSpPr>
        <p:spPr>
          <a:xfrm>
            <a:off x="3787430" y="5808071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91" name="SmartArt Placeholder 4">
            <a:extLst>
              <a:ext uri="{FF2B5EF4-FFF2-40B4-BE49-F238E27FC236}">
                <a16:creationId xmlns:a16="http://schemas.microsoft.com/office/drawing/2014/main" id="{C6AF47DF-E4B8-C747-992A-627B6554E0BF}"/>
              </a:ext>
            </a:extLst>
          </p:cNvPr>
          <p:cNvSpPr>
            <a:spLocks noGrp="1"/>
          </p:cNvSpPr>
          <p:nvPr>
            <p:ph type="dgm" sz="quarter" idx="116" hasCustomPrompt="1"/>
          </p:nvPr>
        </p:nvSpPr>
        <p:spPr>
          <a:xfrm>
            <a:off x="4789890" y="1983209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92" name="SmartArt Placeholder 4">
            <a:extLst>
              <a:ext uri="{FF2B5EF4-FFF2-40B4-BE49-F238E27FC236}">
                <a16:creationId xmlns:a16="http://schemas.microsoft.com/office/drawing/2014/main" id="{764BDE27-4A2F-4F47-8D1C-2B498C2E64D2}"/>
              </a:ext>
            </a:extLst>
          </p:cNvPr>
          <p:cNvSpPr>
            <a:spLocks noGrp="1"/>
          </p:cNvSpPr>
          <p:nvPr>
            <p:ph type="dgm" sz="quarter" idx="117" hasCustomPrompt="1"/>
          </p:nvPr>
        </p:nvSpPr>
        <p:spPr>
          <a:xfrm>
            <a:off x="4789890" y="237548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93" name="SmartArt Placeholder 4">
            <a:extLst>
              <a:ext uri="{FF2B5EF4-FFF2-40B4-BE49-F238E27FC236}">
                <a16:creationId xmlns:a16="http://schemas.microsoft.com/office/drawing/2014/main" id="{122AC16D-70B8-874C-8D09-522484050517}"/>
              </a:ext>
            </a:extLst>
          </p:cNvPr>
          <p:cNvSpPr>
            <a:spLocks noGrp="1"/>
          </p:cNvSpPr>
          <p:nvPr>
            <p:ph type="dgm" sz="quarter" idx="118" hasCustomPrompt="1"/>
          </p:nvPr>
        </p:nvSpPr>
        <p:spPr>
          <a:xfrm>
            <a:off x="4788924" y="276167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94" name="SmartArt Placeholder 4">
            <a:extLst>
              <a:ext uri="{FF2B5EF4-FFF2-40B4-BE49-F238E27FC236}">
                <a16:creationId xmlns:a16="http://schemas.microsoft.com/office/drawing/2014/main" id="{EC5D3DF6-8E7D-AC47-A408-8D2B15EC7446}"/>
              </a:ext>
            </a:extLst>
          </p:cNvPr>
          <p:cNvSpPr>
            <a:spLocks noGrp="1"/>
          </p:cNvSpPr>
          <p:nvPr>
            <p:ph type="dgm" sz="quarter" idx="119" hasCustomPrompt="1"/>
          </p:nvPr>
        </p:nvSpPr>
        <p:spPr>
          <a:xfrm>
            <a:off x="4788925" y="314493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95" name="SmartArt Placeholder 4">
            <a:extLst>
              <a:ext uri="{FF2B5EF4-FFF2-40B4-BE49-F238E27FC236}">
                <a16:creationId xmlns:a16="http://schemas.microsoft.com/office/drawing/2014/main" id="{6B2FE00D-4551-CC4E-8457-7470D3AC4A86}"/>
              </a:ext>
            </a:extLst>
          </p:cNvPr>
          <p:cNvSpPr>
            <a:spLocks noGrp="1"/>
          </p:cNvSpPr>
          <p:nvPr>
            <p:ph type="dgm" sz="quarter" idx="120" hasCustomPrompt="1"/>
          </p:nvPr>
        </p:nvSpPr>
        <p:spPr>
          <a:xfrm>
            <a:off x="4788926" y="3527608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96" name="SmartArt Placeholder 4">
            <a:extLst>
              <a:ext uri="{FF2B5EF4-FFF2-40B4-BE49-F238E27FC236}">
                <a16:creationId xmlns:a16="http://schemas.microsoft.com/office/drawing/2014/main" id="{E45F01EB-F506-CA44-8609-36E750B62B82}"/>
              </a:ext>
            </a:extLst>
          </p:cNvPr>
          <p:cNvSpPr>
            <a:spLocks noGrp="1"/>
          </p:cNvSpPr>
          <p:nvPr>
            <p:ph type="dgm" sz="quarter" idx="121" hasCustomPrompt="1"/>
          </p:nvPr>
        </p:nvSpPr>
        <p:spPr>
          <a:xfrm>
            <a:off x="4789888" y="3905575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97" name="SmartArt Placeholder 4">
            <a:extLst>
              <a:ext uri="{FF2B5EF4-FFF2-40B4-BE49-F238E27FC236}">
                <a16:creationId xmlns:a16="http://schemas.microsoft.com/office/drawing/2014/main" id="{4770998F-81F2-B04B-A143-7471E0A1370F}"/>
              </a:ext>
            </a:extLst>
          </p:cNvPr>
          <p:cNvSpPr>
            <a:spLocks noGrp="1"/>
          </p:cNvSpPr>
          <p:nvPr>
            <p:ph type="dgm" sz="quarter" idx="122" hasCustomPrompt="1"/>
          </p:nvPr>
        </p:nvSpPr>
        <p:spPr>
          <a:xfrm>
            <a:off x="4789888" y="428619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98" name="SmartArt Placeholder 4">
            <a:extLst>
              <a:ext uri="{FF2B5EF4-FFF2-40B4-BE49-F238E27FC236}">
                <a16:creationId xmlns:a16="http://schemas.microsoft.com/office/drawing/2014/main" id="{02A0E6DF-3AC0-B14B-B9B0-1CD205FB04FA}"/>
              </a:ext>
            </a:extLst>
          </p:cNvPr>
          <p:cNvSpPr>
            <a:spLocks noGrp="1"/>
          </p:cNvSpPr>
          <p:nvPr>
            <p:ph type="dgm" sz="quarter" idx="123" hasCustomPrompt="1"/>
          </p:nvPr>
        </p:nvSpPr>
        <p:spPr>
          <a:xfrm>
            <a:off x="4788922" y="466655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199" name="SmartArt Placeholder 4">
            <a:extLst>
              <a:ext uri="{FF2B5EF4-FFF2-40B4-BE49-F238E27FC236}">
                <a16:creationId xmlns:a16="http://schemas.microsoft.com/office/drawing/2014/main" id="{1F3AD946-5815-4545-8E78-036155DA70E1}"/>
              </a:ext>
            </a:extLst>
          </p:cNvPr>
          <p:cNvSpPr>
            <a:spLocks noGrp="1"/>
          </p:cNvSpPr>
          <p:nvPr>
            <p:ph type="dgm" sz="quarter" idx="124" hasCustomPrompt="1"/>
          </p:nvPr>
        </p:nvSpPr>
        <p:spPr>
          <a:xfrm>
            <a:off x="4788923" y="504869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00" name="SmartArt Placeholder 4">
            <a:extLst>
              <a:ext uri="{FF2B5EF4-FFF2-40B4-BE49-F238E27FC236}">
                <a16:creationId xmlns:a16="http://schemas.microsoft.com/office/drawing/2014/main" id="{76842FE0-72D1-0242-9D9C-E82AD09E5E6C}"/>
              </a:ext>
            </a:extLst>
          </p:cNvPr>
          <p:cNvSpPr>
            <a:spLocks noGrp="1"/>
          </p:cNvSpPr>
          <p:nvPr>
            <p:ph type="dgm" sz="quarter" idx="125" hasCustomPrompt="1"/>
          </p:nvPr>
        </p:nvSpPr>
        <p:spPr>
          <a:xfrm>
            <a:off x="4788924" y="5426398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01" name="SmartArt Placeholder 4">
            <a:extLst>
              <a:ext uri="{FF2B5EF4-FFF2-40B4-BE49-F238E27FC236}">
                <a16:creationId xmlns:a16="http://schemas.microsoft.com/office/drawing/2014/main" id="{1E609B16-F04A-EF43-8117-E141BBCF5688}"/>
              </a:ext>
            </a:extLst>
          </p:cNvPr>
          <p:cNvSpPr>
            <a:spLocks noGrp="1"/>
          </p:cNvSpPr>
          <p:nvPr>
            <p:ph type="dgm" sz="quarter" idx="126" hasCustomPrompt="1"/>
          </p:nvPr>
        </p:nvSpPr>
        <p:spPr>
          <a:xfrm>
            <a:off x="4788921" y="5808071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02" name="SmartArt Placeholder 4">
            <a:extLst>
              <a:ext uri="{FF2B5EF4-FFF2-40B4-BE49-F238E27FC236}">
                <a16:creationId xmlns:a16="http://schemas.microsoft.com/office/drawing/2014/main" id="{490D0BBB-2055-DC49-8068-131C98DB1F0B}"/>
              </a:ext>
            </a:extLst>
          </p:cNvPr>
          <p:cNvSpPr>
            <a:spLocks noGrp="1"/>
          </p:cNvSpPr>
          <p:nvPr>
            <p:ph type="dgm" sz="quarter" idx="127" hasCustomPrompt="1"/>
          </p:nvPr>
        </p:nvSpPr>
        <p:spPr>
          <a:xfrm>
            <a:off x="5792332" y="1983209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03" name="SmartArt Placeholder 4">
            <a:extLst>
              <a:ext uri="{FF2B5EF4-FFF2-40B4-BE49-F238E27FC236}">
                <a16:creationId xmlns:a16="http://schemas.microsoft.com/office/drawing/2014/main" id="{6E3FCBC1-06D6-B04F-B660-6B6DE2F49860}"/>
              </a:ext>
            </a:extLst>
          </p:cNvPr>
          <p:cNvSpPr>
            <a:spLocks noGrp="1"/>
          </p:cNvSpPr>
          <p:nvPr>
            <p:ph type="dgm" sz="quarter" idx="128" hasCustomPrompt="1"/>
          </p:nvPr>
        </p:nvSpPr>
        <p:spPr>
          <a:xfrm>
            <a:off x="5792332" y="237548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04" name="SmartArt Placeholder 4">
            <a:extLst>
              <a:ext uri="{FF2B5EF4-FFF2-40B4-BE49-F238E27FC236}">
                <a16:creationId xmlns:a16="http://schemas.microsoft.com/office/drawing/2014/main" id="{C47C8B1A-7F93-B649-A7BC-746AF33C57D6}"/>
              </a:ext>
            </a:extLst>
          </p:cNvPr>
          <p:cNvSpPr>
            <a:spLocks noGrp="1"/>
          </p:cNvSpPr>
          <p:nvPr>
            <p:ph type="dgm" sz="quarter" idx="129" hasCustomPrompt="1"/>
          </p:nvPr>
        </p:nvSpPr>
        <p:spPr>
          <a:xfrm>
            <a:off x="5791366" y="276167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05" name="SmartArt Placeholder 4">
            <a:extLst>
              <a:ext uri="{FF2B5EF4-FFF2-40B4-BE49-F238E27FC236}">
                <a16:creationId xmlns:a16="http://schemas.microsoft.com/office/drawing/2014/main" id="{CBF5AB7D-08C7-4441-94B1-431D5C826026}"/>
              </a:ext>
            </a:extLst>
          </p:cNvPr>
          <p:cNvSpPr>
            <a:spLocks noGrp="1"/>
          </p:cNvSpPr>
          <p:nvPr>
            <p:ph type="dgm" sz="quarter" idx="130" hasCustomPrompt="1"/>
          </p:nvPr>
        </p:nvSpPr>
        <p:spPr>
          <a:xfrm>
            <a:off x="5791367" y="314493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06" name="SmartArt Placeholder 4">
            <a:extLst>
              <a:ext uri="{FF2B5EF4-FFF2-40B4-BE49-F238E27FC236}">
                <a16:creationId xmlns:a16="http://schemas.microsoft.com/office/drawing/2014/main" id="{E96AB84F-1B01-484D-9D13-3267E5B43073}"/>
              </a:ext>
            </a:extLst>
          </p:cNvPr>
          <p:cNvSpPr>
            <a:spLocks noGrp="1"/>
          </p:cNvSpPr>
          <p:nvPr>
            <p:ph type="dgm" sz="quarter" idx="131" hasCustomPrompt="1"/>
          </p:nvPr>
        </p:nvSpPr>
        <p:spPr>
          <a:xfrm>
            <a:off x="5791368" y="3527608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07" name="SmartArt Placeholder 4">
            <a:extLst>
              <a:ext uri="{FF2B5EF4-FFF2-40B4-BE49-F238E27FC236}">
                <a16:creationId xmlns:a16="http://schemas.microsoft.com/office/drawing/2014/main" id="{60F2E4F9-64FF-5649-A510-6630935E4E76}"/>
              </a:ext>
            </a:extLst>
          </p:cNvPr>
          <p:cNvSpPr>
            <a:spLocks noGrp="1"/>
          </p:cNvSpPr>
          <p:nvPr>
            <p:ph type="dgm" sz="quarter" idx="132" hasCustomPrompt="1"/>
          </p:nvPr>
        </p:nvSpPr>
        <p:spPr>
          <a:xfrm>
            <a:off x="5792330" y="3905575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08" name="SmartArt Placeholder 4">
            <a:extLst>
              <a:ext uri="{FF2B5EF4-FFF2-40B4-BE49-F238E27FC236}">
                <a16:creationId xmlns:a16="http://schemas.microsoft.com/office/drawing/2014/main" id="{B799A981-BF59-474F-9F29-B5F7FEDB3CAE}"/>
              </a:ext>
            </a:extLst>
          </p:cNvPr>
          <p:cNvSpPr>
            <a:spLocks noGrp="1"/>
          </p:cNvSpPr>
          <p:nvPr>
            <p:ph type="dgm" sz="quarter" idx="133" hasCustomPrompt="1"/>
          </p:nvPr>
        </p:nvSpPr>
        <p:spPr>
          <a:xfrm>
            <a:off x="5792330" y="428619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09" name="SmartArt Placeholder 4">
            <a:extLst>
              <a:ext uri="{FF2B5EF4-FFF2-40B4-BE49-F238E27FC236}">
                <a16:creationId xmlns:a16="http://schemas.microsoft.com/office/drawing/2014/main" id="{4FFAE25E-FC07-DE47-AF8B-C9D323F2916C}"/>
              </a:ext>
            </a:extLst>
          </p:cNvPr>
          <p:cNvSpPr>
            <a:spLocks noGrp="1"/>
          </p:cNvSpPr>
          <p:nvPr>
            <p:ph type="dgm" sz="quarter" idx="134" hasCustomPrompt="1"/>
          </p:nvPr>
        </p:nvSpPr>
        <p:spPr>
          <a:xfrm>
            <a:off x="5791364" y="466655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10" name="SmartArt Placeholder 4">
            <a:extLst>
              <a:ext uri="{FF2B5EF4-FFF2-40B4-BE49-F238E27FC236}">
                <a16:creationId xmlns:a16="http://schemas.microsoft.com/office/drawing/2014/main" id="{EE6A44F1-9ACD-9E4C-B4A6-B1D04F098537}"/>
              </a:ext>
            </a:extLst>
          </p:cNvPr>
          <p:cNvSpPr>
            <a:spLocks noGrp="1"/>
          </p:cNvSpPr>
          <p:nvPr>
            <p:ph type="dgm" sz="quarter" idx="135" hasCustomPrompt="1"/>
          </p:nvPr>
        </p:nvSpPr>
        <p:spPr>
          <a:xfrm>
            <a:off x="5791365" y="504869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11" name="SmartArt Placeholder 4">
            <a:extLst>
              <a:ext uri="{FF2B5EF4-FFF2-40B4-BE49-F238E27FC236}">
                <a16:creationId xmlns:a16="http://schemas.microsoft.com/office/drawing/2014/main" id="{03F5DCB6-3080-1644-AE01-12B2625ABD72}"/>
              </a:ext>
            </a:extLst>
          </p:cNvPr>
          <p:cNvSpPr>
            <a:spLocks noGrp="1"/>
          </p:cNvSpPr>
          <p:nvPr>
            <p:ph type="dgm" sz="quarter" idx="136" hasCustomPrompt="1"/>
          </p:nvPr>
        </p:nvSpPr>
        <p:spPr>
          <a:xfrm>
            <a:off x="5791366" y="5426398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12" name="SmartArt Placeholder 4">
            <a:extLst>
              <a:ext uri="{FF2B5EF4-FFF2-40B4-BE49-F238E27FC236}">
                <a16:creationId xmlns:a16="http://schemas.microsoft.com/office/drawing/2014/main" id="{7AB7FF6A-1837-B64E-94F0-C76F1F020A87}"/>
              </a:ext>
            </a:extLst>
          </p:cNvPr>
          <p:cNvSpPr>
            <a:spLocks noGrp="1"/>
          </p:cNvSpPr>
          <p:nvPr>
            <p:ph type="dgm" sz="quarter" idx="137" hasCustomPrompt="1"/>
          </p:nvPr>
        </p:nvSpPr>
        <p:spPr>
          <a:xfrm>
            <a:off x="5791363" y="5808071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24" name="SmartArt Placeholder 4">
            <a:extLst>
              <a:ext uri="{FF2B5EF4-FFF2-40B4-BE49-F238E27FC236}">
                <a16:creationId xmlns:a16="http://schemas.microsoft.com/office/drawing/2014/main" id="{72B48CF5-8037-4E4F-B5CF-C648074DC791}"/>
              </a:ext>
            </a:extLst>
          </p:cNvPr>
          <p:cNvSpPr>
            <a:spLocks noGrp="1"/>
          </p:cNvSpPr>
          <p:nvPr>
            <p:ph type="dgm" sz="quarter" idx="138" hasCustomPrompt="1"/>
          </p:nvPr>
        </p:nvSpPr>
        <p:spPr>
          <a:xfrm>
            <a:off x="6792866" y="1983209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25" name="SmartArt Placeholder 4">
            <a:extLst>
              <a:ext uri="{FF2B5EF4-FFF2-40B4-BE49-F238E27FC236}">
                <a16:creationId xmlns:a16="http://schemas.microsoft.com/office/drawing/2014/main" id="{E7101632-BF9A-5E48-8D95-E3DF428A08B5}"/>
              </a:ext>
            </a:extLst>
          </p:cNvPr>
          <p:cNvSpPr>
            <a:spLocks noGrp="1"/>
          </p:cNvSpPr>
          <p:nvPr>
            <p:ph type="dgm" sz="quarter" idx="139" hasCustomPrompt="1"/>
          </p:nvPr>
        </p:nvSpPr>
        <p:spPr>
          <a:xfrm>
            <a:off x="6792866" y="237548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26" name="SmartArt Placeholder 4">
            <a:extLst>
              <a:ext uri="{FF2B5EF4-FFF2-40B4-BE49-F238E27FC236}">
                <a16:creationId xmlns:a16="http://schemas.microsoft.com/office/drawing/2014/main" id="{15A98BDA-CA33-074B-8C8E-32C6B8025D0E}"/>
              </a:ext>
            </a:extLst>
          </p:cNvPr>
          <p:cNvSpPr>
            <a:spLocks noGrp="1"/>
          </p:cNvSpPr>
          <p:nvPr>
            <p:ph type="dgm" sz="quarter" idx="140" hasCustomPrompt="1"/>
          </p:nvPr>
        </p:nvSpPr>
        <p:spPr>
          <a:xfrm>
            <a:off x="6791900" y="276167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27" name="SmartArt Placeholder 4">
            <a:extLst>
              <a:ext uri="{FF2B5EF4-FFF2-40B4-BE49-F238E27FC236}">
                <a16:creationId xmlns:a16="http://schemas.microsoft.com/office/drawing/2014/main" id="{72E20542-A9E7-1345-936F-CC6DFF5239E0}"/>
              </a:ext>
            </a:extLst>
          </p:cNvPr>
          <p:cNvSpPr>
            <a:spLocks noGrp="1"/>
          </p:cNvSpPr>
          <p:nvPr>
            <p:ph type="dgm" sz="quarter" idx="141" hasCustomPrompt="1"/>
          </p:nvPr>
        </p:nvSpPr>
        <p:spPr>
          <a:xfrm>
            <a:off x="6791901" y="314493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28" name="SmartArt Placeholder 4">
            <a:extLst>
              <a:ext uri="{FF2B5EF4-FFF2-40B4-BE49-F238E27FC236}">
                <a16:creationId xmlns:a16="http://schemas.microsoft.com/office/drawing/2014/main" id="{3A0ECB10-A0D9-F34E-8B1B-2F88BA44FC2E}"/>
              </a:ext>
            </a:extLst>
          </p:cNvPr>
          <p:cNvSpPr>
            <a:spLocks noGrp="1"/>
          </p:cNvSpPr>
          <p:nvPr>
            <p:ph type="dgm" sz="quarter" idx="142" hasCustomPrompt="1"/>
          </p:nvPr>
        </p:nvSpPr>
        <p:spPr>
          <a:xfrm>
            <a:off x="6791902" y="3527608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29" name="SmartArt Placeholder 4">
            <a:extLst>
              <a:ext uri="{FF2B5EF4-FFF2-40B4-BE49-F238E27FC236}">
                <a16:creationId xmlns:a16="http://schemas.microsoft.com/office/drawing/2014/main" id="{0C8F5D61-C01E-C148-8B5D-985411B38316}"/>
              </a:ext>
            </a:extLst>
          </p:cNvPr>
          <p:cNvSpPr>
            <a:spLocks noGrp="1"/>
          </p:cNvSpPr>
          <p:nvPr>
            <p:ph type="dgm" sz="quarter" idx="143" hasCustomPrompt="1"/>
          </p:nvPr>
        </p:nvSpPr>
        <p:spPr>
          <a:xfrm>
            <a:off x="6792864" y="3905575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30" name="SmartArt Placeholder 4">
            <a:extLst>
              <a:ext uri="{FF2B5EF4-FFF2-40B4-BE49-F238E27FC236}">
                <a16:creationId xmlns:a16="http://schemas.microsoft.com/office/drawing/2014/main" id="{F5760954-381E-F646-AE3C-CC4674129B4F}"/>
              </a:ext>
            </a:extLst>
          </p:cNvPr>
          <p:cNvSpPr>
            <a:spLocks noGrp="1"/>
          </p:cNvSpPr>
          <p:nvPr>
            <p:ph type="dgm" sz="quarter" idx="144" hasCustomPrompt="1"/>
          </p:nvPr>
        </p:nvSpPr>
        <p:spPr>
          <a:xfrm>
            <a:off x="6792864" y="428619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31" name="SmartArt Placeholder 4">
            <a:extLst>
              <a:ext uri="{FF2B5EF4-FFF2-40B4-BE49-F238E27FC236}">
                <a16:creationId xmlns:a16="http://schemas.microsoft.com/office/drawing/2014/main" id="{DCB3A1F7-36A5-6541-A8F5-400D75D6328A}"/>
              </a:ext>
            </a:extLst>
          </p:cNvPr>
          <p:cNvSpPr>
            <a:spLocks noGrp="1"/>
          </p:cNvSpPr>
          <p:nvPr>
            <p:ph type="dgm" sz="quarter" idx="145" hasCustomPrompt="1"/>
          </p:nvPr>
        </p:nvSpPr>
        <p:spPr>
          <a:xfrm>
            <a:off x="6791898" y="466655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32" name="SmartArt Placeholder 4">
            <a:extLst>
              <a:ext uri="{FF2B5EF4-FFF2-40B4-BE49-F238E27FC236}">
                <a16:creationId xmlns:a16="http://schemas.microsoft.com/office/drawing/2014/main" id="{7A2ADB20-AA38-CE4B-A785-0CE5BC5A123F}"/>
              </a:ext>
            </a:extLst>
          </p:cNvPr>
          <p:cNvSpPr>
            <a:spLocks noGrp="1"/>
          </p:cNvSpPr>
          <p:nvPr>
            <p:ph type="dgm" sz="quarter" idx="146" hasCustomPrompt="1"/>
          </p:nvPr>
        </p:nvSpPr>
        <p:spPr>
          <a:xfrm>
            <a:off x="6791899" y="504869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33" name="SmartArt Placeholder 4">
            <a:extLst>
              <a:ext uri="{FF2B5EF4-FFF2-40B4-BE49-F238E27FC236}">
                <a16:creationId xmlns:a16="http://schemas.microsoft.com/office/drawing/2014/main" id="{EE212360-213A-C04A-98E0-BB8F76046E99}"/>
              </a:ext>
            </a:extLst>
          </p:cNvPr>
          <p:cNvSpPr>
            <a:spLocks noGrp="1"/>
          </p:cNvSpPr>
          <p:nvPr>
            <p:ph type="dgm" sz="quarter" idx="147" hasCustomPrompt="1"/>
          </p:nvPr>
        </p:nvSpPr>
        <p:spPr>
          <a:xfrm>
            <a:off x="6791900" y="5426398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34" name="SmartArt Placeholder 4">
            <a:extLst>
              <a:ext uri="{FF2B5EF4-FFF2-40B4-BE49-F238E27FC236}">
                <a16:creationId xmlns:a16="http://schemas.microsoft.com/office/drawing/2014/main" id="{A0333252-67DC-F245-95B2-F912B26157BE}"/>
              </a:ext>
            </a:extLst>
          </p:cNvPr>
          <p:cNvSpPr>
            <a:spLocks noGrp="1"/>
          </p:cNvSpPr>
          <p:nvPr>
            <p:ph type="dgm" sz="quarter" idx="148" hasCustomPrompt="1"/>
          </p:nvPr>
        </p:nvSpPr>
        <p:spPr>
          <a:xfrm>
            <a:off x="6791897" y="5808071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35" name="SmartArt Placeholder 4">
            <a:extLst>
              <a:ext uri="{FF2B5EF4-FFF2-40B4-BE49-F238E27FC236}">
                <a16:creationId xmlns:a16="http://schemas.microsoft.com/office/drawing/2014/main" id="{E573D733-B89C-7B4E-96E7-661622535D90}"/>
              </a:ext>
            </a:extLst>
          </p:cNvPr>
          <p:cNvSpPr>
            <a:spLocks noGrp="1"/>
          </p:cNvSpPr>
          <p:nvPr>
            <p:ph type="dgm" sz="quarter" idx="149" hasCustomPrompt="1"/>
          </p:nvPr>
        </p:nvSpPr>
        <p:spPr>
          <a:xfrm>
            <a:off x="7794357" y="1983209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36" name="SmartArt Placeholder 4">
            <a:extLst>
              <a:ext uri="{FF2B5EF4-FFF2-40B4-BE49-F238E27FC236}">
                <a16:creationId xmlns:a16="http://schemas.microsoft.com/office/drawing/2014/main" id="{92310242-1155-B748-A293-CD7E520E6CEC}"/>
              </a:ext>
            </a:extLst>
          </p:cNvPr>
          <p:cNvSpPr>
            <a:spLocks noGrp="1"/>
          </p:cNvSpPr>
          <p:nvPr>
            <p:ph type="dgm" sz="quarter" idx="150" hasCustomPrompt="1"/>
          </p:nvPr>
        </p:nvSpPr>
        <p:spPr>
          <a:xfrm>
            <a:off x="7794357" y="237548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37" name="SmartArt Placeholder 4">
            <a:extLst>
              <a:ext uri="{FF2B5EF4-FFF2-40B4-BE49-F238E27FC236}">
                <a16:creationId xmlns:a16="http://schemas.microsoft.com/office/drawing/2014/main" id="{16C42E6F-EC6C-914B-AF31-645673352CFE}"/>
              </a:ext>
            </a:extLst>
          </p:cNvPr>
          <p:cNvSpPr>
            <a:spLocks noGrp="1"/>
          </p:cNvSpPr>
          <p:nvPr>
            <p:ph type="dgm" sz="quarter" idx="151" hasCustomPrompt="1"/>
          </p:nvPr>
        </p:nvSpPr>
        <p:spPr>
          <a:xfrm>
            <a:off x="7793391" y="276167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38" name="SmartArt Placeholder 4">
            <a:extLst>
              <a:ext uri="{FF2B5EF4-FFF2-40B4-BE49-F238E27FC236}">
                <a16:creationId xmlns:a16="http://schemas.microsoft.com/office/drawing/2014/main" id="{2F4E7B8B-9A69-CC4A-B961-3E9108DD2139}"/>
              </a:ext>
            </a:extLst>
          </p:cNvPr>
          <p:cNvSpPr>
            <a:spLocks noGrp="1"/>
          </p:cNvSpPr>
          <p:nvPr>
            <p:ph type="dgm" sz="quarter" idx="152" hasCustomPrompt="1"/>
          </p:nvPr>
        </p:nvSpPr>
        <p:spPr>
          <a:xfrm>
            <a:off x="7793392" y="314493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39" name="SmartArt Placeholder 4">
            <a:extLst>
              <a:ext uri="{FF2B5EF4-FFF2-40B4-BE49-F238E27FC236}">
                <a16:creationId xmlns:a16="http://schemas.microsoft.com/office/drawing/2014/main" id="{91F1B634-607E-FB48-827F-9BABC15B53BA}"/>
              </a:ext>
            </a:extLst>
          </p:cNvPr>
          <p:cNvSpPr>
            <a:spLocks noGrp="1"/>
          </p:cNvSpPr>
          <p:nvPr>
            <p:ph type="dgm" sz="quarter" idx="153" hasCustomPrompt="1"/>
          </p:nvPr>
        </p:nvSpPr>
        <p:spPr>
          <a:xfrm>
            <a:off x="7793393" y="3527608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40" name="SmartArt Placeholder 4">
            <a:extLst>
              <a:ext uri="{FF2B5EF4-FFF2-40B4-BE49-F238E27FC236}">
                <a16:creationId xmlns:a16="http://schemas.microsoft.com/office/drawing/2014/main" id="{4151A955-F6DD-E140-A111-2022BED764A8}"/>
              </a:ext>
            </a:extLst>
          </p:cNvPr>
          <p:cNvSpPr>
            <a:spLocks noGrp="1"/>
          </p:cNvSpPr>
          <p:nvPr>
            <p:ph type="dgm" sz="quarter" idx="154" hasCustomPrompt="1"/>
          </p:nvPr>
        </p:nvSpPr>
        <p:spPr>
          <a:xfrm>
            <a:off x="7794355" y="3905575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41" name="SmartArt Placeholder 4">
            <a:extLst>
              <a:ext uri="{FF2B5EF4-FFF2-40B4-BE49-F238E27FC236}">
                <a16:creationId xmlns:a16="http://schemas.microsoft.com/office/drawing/2014/main" id="{8489421A-33A4-C44A-9EF5-79571B7D9FA3}"/>
              </a:ext>
            </a:extLst>
          </p:cNvPr>
          <p:cNvSpPr>
            <a:spLocks noGrp="1"/>
          </p:cNvSpPr>
          <p:nvPr>
            <p:ph type="dgm" sz="quarter" idx="155" hasCustomPrompt="1"/>
          </p:nvPr>
        </p:nvSpPr>
        <p:spPr>
          <a:xfrm>
            <a:off x="7794355" y="428619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42" name="SmartArt Placeholder 4">
            <a:extLst>
              <a:ext uri="{FF2B5EF4-FFF2-40B4-BE49-F238E27FC236}">
                <a16:creationId xmlns:a16="http://schemas.microsoft.com/office/drawing/2014/main" id="{1AC4FE84-ECAA-5A4F-B0B3-A8441D120DB3}"/>
              </a:ext>
            </a:extLst>
          </p:cNvPr>
          <p:cNvSpPr>
            <a:spLocks noGrp="1"/>
          </p:cNvSpPr>
          <p:nvPr>
            <p:ph type="dgm" sz="quarter" idx="156" hasCustomPrompt="1"/>
          </p:nvPr>
        </p:nvSpPr>
        <p:spPr>
          <a:xfrm>
            <a:off x="7793389" y="466655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43" name="SmartArt Placeholder 4">
            <a:extLst>
              <a:ext uri="{FF2B5EF4-FFF2-40B4-BE49-F238E27FC236}">
                <a16:creationId xmlns:a16="http://schemas.microsoft.com/office/drawing/2014/main" id="{1BCA9CDE-3AED-BF42-B2D3-FFD87E4A6D31}"/>
              </a:ext>
            </a:extLst>
          </p:cNvPr>
          <p:cNvSpPr>
            <a:spLocks noGrp="1"/>
          </p:cNvSpPr>
          <p:nvPr>
            <p:ph type="dgm" sz="quarter" idx="157" hasCustomPrompt="1"/>
          </p:nvPr>
        </p:nvSpPr>
        <p:spPr>
          <a:xfrm>
            <a:off x="7793390" y="504869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44" name="SmartArt Placeholder 4">
            <a:extLst>
              <a:ext uri="{FF2B5EF4-FFF2-40B4-BE49-F238E27FC236}">
                <a16:creationId xmlns:a16="http://schemas.microsoft.com/office/drawing/2014/main" id="{3DC2FFD8-A345-9046-9EAB-C5F9F229B287}"/>
              </a:ext>
            </a:extLst>
          </p:cNvPr>
          <p:cNvSpPr>
            <a:spLocks noGrp="1"/>
          </p:cNvSpPr>
          <p:nvPr>
            <p:ph type="dgm" sz="quarter" idx="158" hasCustomPrompt="1"/>
          </p:nvPr>
        </p:nvSpPr>
        <p:spPr>
          <a:xfrm>
            <a:off x="7793391" y="5426398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45" name="SmartArt Placeholder 4">
            <a:extLst>
              <a:ext uri="{FF2B5EF4-FFF2-40B4-BE49-F238E27FC236}">
                <a16:creationId xmlns:a16="http://schemas.microsoft.com/office/drawing/2014/main" id="{BAAA71ED-C9E7-A645-8F4D-21BB44F2D307}"/>
              </a:ext>
            </a:extLst>
          </p:cNvPr>
          <p:cNvSpPr>
            <a:spLocks noGrp="1"/>
          </p:cNvSpPr>
          <p:nvPr>
            <p:ph type="dgm" sz="quarter" idx="159" hasCustomPrompt="1"/>
          </p:nvPr>
        </p:nvSpPr>
        <p:spPr>
          <a:xfrm>
            <a:off x="7793388" y="5808071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46" name="SmartArt Placeholder 4">
            <a:extLst>
              <a:ext uri="{FF2B5EF4-FFF2-40B4-BE49-F238E27FC236}">
                <a16:creationId xmlns:a16="http://schemas.microsoft.com/office/drawing/2014/main" id="{6EDB630B-F660-964F-B69F-AC105D948342}"/>
              </a:ext>
            </a:extLst>
          </p:cNvPr>
          <p:cNvSpPr>
            <a:spLocks noGrp="1"/>
          </p:cNvSpPr>
          <p:nvPr>
            <p:ph type="dgm" sz="quarter" idx="160" hasCustomPrompt="1"/>
          </p:nvPr>
        </p:nvSpPr>
        <p:spPr>
          <a:xfrm>
            <a:off x="8794867" y="1983209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47" name="SmartArt Placeholder 4">
            <a:extLst>
              <a:ext uri="{FF2B5EF4-FFF2-40B4-BE49-F238E27FC236}">
                <a16:creationId xmlns:a16="http://schemas.microsoft.com/office/drawing/2014/main" id="{BDC19D3C-5A4B-104E-B628-A285476DB8D0}"/>
              </a:ext>
            </a:extLst>
          </p:cNvPr>
          <p:cNvSpPr>
            <a:spLocks noGrp="1"/>
          </p:cNvSpPr>
          <p:nvPr>
            <p:ph type="dgm" sz="quarter" idx="161" hasCustomPrompt="1"/>
          </p:nvPr>
        </p:nvSpPr>
        <p:spPr>
          <a:xfrm>
            <a:off x="8794867" y="237548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48" name="SmartArt Placeholder 4">
            <a:extLst>
              <a:ext uri="{FF2B5EF4-FFF2-40B4-BE49-F238E27FC236}">
                <a16:creationId xmlns:a16="http://schemas.microsoft.com/office/drawing/2014/main" id="{9533E1D4-972F-8541-806F-AE9CDAD2C153}"/>
              </a:ext>
            </a:extLst>
          </p:cNvPr>
          <p:cNvSpPr>
            <a:spLocks noGrp="1"/>
          </p:cNvSpPr>
          <p:nvPr>
            <p:ph type="dgm" sz="quarter" idx="162" hasCustomPrompt="1"/>
          </p:nvPr>
        </p:nvSpPr>
        <p:spPr>
          <a:xfrm>
            <a:off x="8793901" y="276167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49" name="SmartArt Placeholder 4">
            <a:extLst>
              <a:ext uri="{FF2B5EF4-FFF2-40B4-BE49-F238E27FC236}">
                <a16:creationId xmlns:a16="http://schemas.microsoft.com/office/drawing/2014/main" id="{6CF11CBC-2A82-A444-83A2-4E4B9CC0AA97}"/>
              </a:ext>
            </a:extLst>
          </p:cNvPr>
          <p:cNvSpPr>
            <a:spLocks noGrp="1"/>
          </p:cNvSpPr>
          <p:nvPr>
            <p:ph type="dgm" sz="quarter" idx="163" hasCustomPrompt="1"/>
          </p:nvPr>
        </p:nvSpPr>
        <p:spPr>
          <a:xfrm>
            <a:off x="8793902" y="314493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50" name="SmartArt Placeholder 4">
            <a:extLst>
              <a:ext uri="{FF2B5EF4-FFF2-40B4-BE49-F238E27FC236}">
                <a16:creationId xmlns:a16="http://schemas.microsoft.com/office/drawing/2014/main" id="{76AB5889-514A-4D45-B814-6C241EE9AD87}"/>
              </a:ext>
            </a:extLst>
          </p:cNvPr>
          <p:cNvSpPr>
            <a:spLocks noGrp="1"/>
          </p:cNvSpPr>
          <p:nvPr>
            <p:ph type="dgm" sz="quarter" idx="164" hasCustomPrompt="1"/>
          </p:nvPr>
        </p:nvSpPr>
        <p:spPr>
          <a:xfrm>
            <a:off x="8793903" y="3527608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51" name="SmartArt Placeholder 4">
            <a:extLst>
              <a:ext uri="{FF2B5EF4-FFF2-40B4-BE49-F238E27FC236}">
                <a16:creationId xmlns:a16="http://schemas.microsoft.com/office/drawing/2014/main" id="{F08F7498-AFA0-7240-B0E6-F9730AFADADD}"/>
              </a:ext>
            </a:extLst>
          </p:cNvPr>
          <p:cNvSpPr>
            <a:spLocks noGrp="1"/>
          </p:cNvSpPr>
          <p:nvPr>
            <p:ph type="dgm" sz="quarter" idx="165" hasCustomPrompt="1"/>
          </p:nvPr>
        </p:nvSpPr>
        <p:spPr>
          <a:xfrm>
            <a:off x="8794865" y="3905575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52" name="SmartArt Placeholder 4">
            <a:extLst>
              <a:ext uri="{FF2B5EF4-FFF2-40B4-BE49-F238E27FC236}">
                <a16:creationId xmlns:a16="http://schemas.microsoft.com/office/drawing/2014/main" id="{8C7B46E1-7F30-1F44-8184-B3BCC205522C}"/>
              </a:ext>
            </a:extLst>
          </p:cNvPr>
          <p:cNvSpPr>
            <a:spLocks noGrp="1"/>
          </p:cNvSpPr>
          <p:nvPr>
            <p:ph type="dgm" sz="quarter" idx="166" hasCustomPrompt="1"/>
          </p:nvPr>
        </p:nvSpPr>
        <p:spPr>
          <a:xfrm>
            <a:off x="8794865" y="428619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53" name="SmartArt Placeholder 4">
            <a:extLst>
              <a:ext uri="{FF2B5EF4-FFF2-40B4-BE49-F238E27FC236}">
                <a16:creationId xmlns:a16="http://schemas.microsoft.com/office/drawing/2014/main" id="{BA39093F-CE2C-B342-BD55-F1B199D69574}"/>
              </a:ext>
            </a:extLst>
          </p:cNvPr>
          <p:cNvSpPr>
            <a:spLocks noGrp="1"/>
          </p:cNvSpPr>
          <p:nvPr>
            <p:ph type="dgm" sz="quarter" idx="167" hasCustomPrompt="1"/>
          </p:nvPr>
        </p:nvSpPr>
        <p:spPr>
          <a:xfrm>
            <a:off x="8793899" y="466655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54" name="SmartArt Placeholder 4">
            <a:extLst>
              <a:ext uri="{FF2B5EF4-FFF2-40B4-BE49-F238E27FC236}">
                <a16:creationId xmlns:a16="http://schemas.microsoft.com/office/drawing/2014/main" id="{7BA3215D-8767-0F4C-A9AB-23D0D15782BA}"/>
              </a:ext>
            </a:extLst>
          </p:cNvPr>
          <p:cNvSpPr>
            <a:spLocks noGrp="1"/>
          </p:cNvSpPr>
          <p:nvPr>
            <p:ph type="dgm" sz="quarter" idx="168" hasCustomPrompt="1"/>
          </p:nvPr>
        </p:nvSpPr>
        <p:spPr>
          <a:xfrm>
            <a:off x="8793900" y="504869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55" name="SmartArt Placeholder 4">
            <a:extLst>
              <a:ext uri="{FF2B5EF4-FFF2-40B4-BE49-F238E27FC236}">
                <a16:creationId xmlns:a16="http://schemas.microsoft.com/office/drawing/2014/main" id="{A988EC68-E0F8-5B47-860E-C10EA8645EB7}"/>
              </a:ext>
            </a:extLst>
          </p:cNvPr>
          <p:cNvSpPr>
            <a:spLocks noGrp="1"/>
          </p:cNvSpPr>
          <p:nvPr>
            <p:ph type="dgm" sz="quarter" idx="169" hasCustomPrompt="1"/>
          </p:nvPr>
        </p:nvSpPr>
        <p:spPr>
          <a:xfrm>
            <a:off x="8793901" y="5426398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56" name="SmartArt Placeholder 4">
            <a:extLst>
              <a:ext uri="{FF2B5EF4-FFF2-40B4-BE49-F238E27FC236}">
                <a16:creationId xmlns:a16="http://schemas.microsoft.com/office/drawing/2014/main" id="{3A6F09E9-0EDE-DE4C-A626-BBAC0CC0069D}"/>
              </a:ext>
            </a:extLst>
          </p:cNvPr>
          <p:cNvSpPr>
            <a:spLocks noGrp="1"/>
          </p:cNvSpPr>
          <p:nvPr>
            <p:ph type="dgm" sz="quarter" idx="170" hasCustomPrompt="1"/>
          </p:nvPr>
        </p:nvSpPr>
        <p:spPr>
          <a:xfrm>
            <a:off x="8793898" y="5808071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57" name="SmartArt Placeholder 4">
            <a:extLst>
              <a:ext uri="{FF2B5EF4-FFF2-40B4-BE49-F238E27FC236}">
                <a16:creationId xmlns:a16="http://schemas.microsoft.com/office/drawing/2014/main" id="{35AF5881-52D5-F047-A764-E2108E07208C}"/>
              </a:ext>
            </a:extLst>
          </p:cNvPr>
          <p:cNvSpPr>
            <a:spLocks noGrp="1"/>
          </p:cNvSpPr>
          <p:nvPr>
            <p:ph type="dgm" sz="quarter" idx="171" hasCustomPrompt="1"/>
          </p:nvPr>
        </p:nvSpPr>
        <p:spPr>
          <a:xfrm>
            <a:off x="9796358" y="1983209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58" name="SmartArt Placeholder 4">
            <a:extLst>
              <a:ext uri="{FF2B5EF4-FFF2-40B4-BE49-F238E27FC236}">
                <a16:creationId xmlns:a16="http://schemas.microsoft.com/office/drawing/2014/main" id="{8F42F657-E12A-F24B-BCB7-5A8EA0BE061F}"/>
              </a:ext>
            </a:extLst>
          </p:cNvPr>
          <p:cNvSpPr>
            <a:spLocks noGrp="1"/>
          </p:cNvSpPr>
          <p:nvPr>
            <p:ph type="dgm" sz="quarter" idx="172" hasCustomPrompt="1"/>
          </p:nvPr>
        </p:nvSpPr>
        <p:spPr>
          <a:xfrm>
            <a:off x="9796358" y="237548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59" name="SmartArt Placeholder 4">
            <a:extLst>
              <a:ext uri="{FF2B5EF4-FFF2-40B4-BE49-F238E27FC236}">
                <a16:creationId xmlns:a16="http://schemas.microsoft.com/office/drawing/2014/main" id="{A9F3B08D-6250-9A4B-9CC9-9235620327FB}"/>
              </a:ext>
            </a:extLst>
          </p:cNvPr>
          <p:cNvSpPr>
            <a:spLocks noGrp="1"/>
          </p:cNvSpPr>
          <p:nvPr>
            <p:ph type="dgm" sz="quarter" idx="173" hasCustomPrompt="1"/>
          </p:nvPr>
        </p:nvSpPr>
        <p:spPr>
          <a:xfrm>
            <a:off x="9795392" y="276167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60" name="SmartArt Placeholder 4">
            <a:extLst>
              <a:ext uri="{FF2B5EF4-FFF2-40B4-BE49-F238E27FC236}">
                <a16:creationId xmlns:a16="http://schemas.microsoft.com/office/drawing/2014/main" id="{BB04BA58-C66D-B645-B31B-E46449DE69CD}"/>
              </a:ext>
            </a:extLst>
          </p:cNvPr>
          <p:cNvSpPr>
            <a:spLocks noGrp="1"/>
          </p:cNvSpPr>
          <p:nvPr>
            <p:ph type="dgm" sz="quarter" idx="174" hasCustomPrompt="1"/>
          </p:nvPr>
        </p:nvSpPr>
        <p:spPr>
          <a:xfrm>
            <a:off x="9795393" y="314493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61" name="SmartArt Placeholder 4">
            <a:extLst>
              <a:ext uri="{FF2B5EF4-FFF2-40B4-BE49-F238E27FC236}">
                <a16:creationId xmlns:a16="http://schemas.microsoft.com/office/drawing/2014/main" id="{7AF7EAC8-8862-8043-ADD5-7D22B6FF408E}"/>
              </a:ext>
            </a:extLst>
          </p:cNvPr>
          <p:cNvSpPr>
            <a:spLocks noGrp="1"/>
          </p:cNvSpPr>
          <p:nvPr>
            <p:ph type="dgm" sz="quarter" idx="175" hasCustomPrompt="1"/>
          </p:nvPr>
        </p:nvSpPr>
        <p:spPr>
          <a:xfrm>
            <a:off x="9795394" y="3527608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62" name="SmartArt Placeholder 4">
            <a:extLst>
              <a:ext uri="{FF2B5EF4-FFF2-40B4-BE49-F238E27FC236}">
                <a16:creationId xmlns:a16="http://schemas.microsoft.com/office/drawing/2014/main" id="{8694F2E6-E752-1A46-BCA9-CC14D3AB7F6B}"/>
              </a:ext>
            </a:extLst>
          </p:cNvPr>
          <p:cNvSpPr>
            <a:spLocks noGrp="1"/>
          </p:cNvSpPr>
          <p:nvPr>
            <p:ph type="dgm" sz="quarter" idx="176" hasCustomPrompt="1"/>
          </p:nvPr>
        </p:nvSpPr>
        <p:spPr>
          <a:xfrm>
            <a:off x="9796356" y="3905575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63" name="SmartArt Placeholder 4">
            <a:extLst>
              <a:ext uri="{FF2B5EF4-FFF2-40B4-BE49-F238E27FC236}">
                <a16:creationId xmlns:a16="http://schemas.microsoft.com/office/drawing/2014/main" id="{1E237C9C-0FDB-F547-9D72-707092EE5B26}"/>
              </a:ext>
            </a:extLst>
          </p:cNvPr>
          <p:cNvSpPr>
            <a:spLocks noGrp="1"/>
          </p:cNvSpPr>
          <p:nvPr>
            <p:ph type="dgm" sz="quarter" idx="177" hasCustomPrompt="1"/>
          </p:nvPr>
        </p:nvSpPr>
        <p:spPr>
          <a:xfrm>
            <a:off x="9796356" y="428619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64" name="SmartArt Placeholder 4">
            <a:extLst>
              <a:ext uri="{FF2B5EF4-FFF2-40B4-BE49-F238E27FC236}">
                <a16:creationId xmlns:a16="http://schemas.microsoft.com/office/drawing/2014/main" id="{9A707CEE-2087-1D4A-907F-BA01ACF19B51}"/>
              </a:ext>
            </a:extLst>
          </p:cNvPr>
          <p:cNvSpPr>
            <a:spLocks noGrp="1"/>
          </p:cNvSpPr>
          <p:nvPr>
            <p:ph type="dgm" sz="quarter" idx="178" hasCustomPrompt="1"/>
          </p:nvPr>
        </p:nvSpPr>
        <p:spPr>
          <a:xfrm>
            <a:off x="9795390" y="466655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65" name="SmartArt Placeholder 4">
            <a:extLst>
              <a:ext uri="{FF2B5EF4-FFF2-40B4-BE49-F238E27FC236}">
                <a16:creationId xmlns:a16="http://schemas.microsoft.com/office/drawing/2014/main" id="{D4E4F204-8B26-5942-8435-9C97D4ADF107}"/>
              </a:ext>
            </a:extLst>
          </p:cNvPr>
          <p:cNvSpPr>
            <a:spLocks noGrp="1"/>
          </p:cNvSpPr>
          <p:nvPr>
            <p:ph type="dgm" sz="quarter" idx="179" hasCustomPrompt="1"/>
          </p:nvPr>
        </p:nvSpPr>
        <p:spPr>
          <a:xfrm>
            <a:off x="9795391" y="504869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66" name="SmartArt Placeholder 4">
            <a:extLst>
              <a:ext uri="{FF2B5EF4-FFF2-40B4-BE49-F238E27FC236}">
                <a16:creationId xmlns:a16="http://schemas.microsoft.com/office/drawing/2014/main" id="{8E12DA37-9663-2546-B073-6A4D8F12A947}"/>
              </a:ext>
            </a:extLst>
          </p:cNvPr>
          <p:cNvSpPr>
            <a:spLocks noGrp="1"/>
          </p:cNvSpPr>
          <p:nvPr>
            <p:ph type="dgm" sz="quarter" idx="180" hasCustomPrompt="1"/>
          </p:nvPr>
        </p:nvSpPr>
        <p:spPr>
          <a:xfrm>
            <a:off x="9795392" y="5426398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67" name="SmartArt Placeholder 4">
            <a:extLst>
              <a:ext uri="{FF2B5EF4-FFF2-40B4-BE49-F238E27FC236}">
                <a16:creationId xmlns:a16="http://schemas.microsoft.com/office/drawing/2014/main" id="{2AC55D12-2D3F-9541-BB1C-CC31A22B6665}"/>
              </a:ext>
            </a:extLst>
          </p:cNvPr>
          <p:cNvSpPr>
            <a:spLocks noGrp="1"/>
          </p:cNvSpPr>
          <p:nvPr>
            <p:ph type="dgm" sz="quarter" idx="181" hasCustomPrompt="1"/>
          </p:nvPr>
        </p:nvSpPr>
        <p:spPr>
          <a:xfrm>
            <a:off x="9795389" y="5808071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68" name="SmartArt Placeholder 4">
            <a:extLst>
              <a:ext uri="{FF2B5EF4-FFF2-40B4-BE49-F238E27FC236}">
                <a16:creationId xmlns:a16="http://schemas.microsoft.com/office/drawing/2014/main" id="{13FBDD72-D7FF-314C-9437-EDEA08FB4519}"/>
              </a:ext>
            </a:extLst>
          </p:cNvPr>
          <p:cNvSpPr>
            <a:spLocks noGrp="1"/>
          </p:cNvSpPr>
          <p:nvPr>
            <p:ph type="dgm" sz="quarter" idx="182" hasCustomPrompt="1"/>
          </p:nvPr>
        </p:nvSpPr>
        <p:spPr>
          <a:xfrm>
            <a:off x="10798800" y="1983209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69" name="SmartArt Placeholder 4">
            <a:extLst>
              <a:ext uri="{FF2B5EF4-FFF2-40B4-BE49-F238E27FC236}">
                <a16:creationId xmlns:a16="http://schemas.microsoft.com/office/drawing/2014/main" id="{61003F1B-E87C-2D4F-8AA4-60BC049073E6}"/>
              </a:ext>
            </a:extLst>
          </p:cNvPr>
          <p:cNvSpPr>
            <a:spLocks noGrp="1"/>
          </p:cNvSpPr>
          <p:nvPr>
            <p:ph type="dgm" sz="quarter" idx="183" hasCustomPrompt="1"/>
          </p:nvPr>
        </p:nvSpPr>
        <p:spPr>
          <a:xfrm>
            <a:off x="10798800" y="237548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70" name="SmartArt Placeholder 4">
            <a:extLst>
              <a:ext uri="{FF2B5EF4-FFF2-40B4-BE49-F238E27FC236}">
                <a16:creationId xmlns:a16="http://schemas.microsoft.com/office/drawing/2014/main" id="{A57942A6-FF4B-1743-9923-619AB62E0AB6}"/>
              </a:ext>
            </a:extLst>
          </p:cNvPr>
          <p:cNvSpPr>
            <a:spLocks noGrp="1"/>
          </p:cNvSpPr>
          <p:nvPr>
            <p:ph type="dgm" sz="quarter" idx="184" hasCustomPrompt="1"/>
          </p:nvPr>
        </p:nvSpPr>
        <p:spPr>
          <a:xfrm>
            <a:off x="10797834" y="276167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71" name="SmartArt Placeholder 4">
            <a:extLst>
              <a:ext uri="{FF2B5EF4-FFF2-40B4-BE49-F238E27FC236}">
                <a16:creationId xmlns:a16="http://schemas.microsoft.com/office/drawing/2014/main" id="{08740B29-5128-8A4B-9137-6A52188D6C93}"/>
              </a:ext>
            </a:extLst>
          </p:cNvPr>
          <p:cNvSpPr>
            <a:spLocks noGrp="1"/>
          </p:cNvSpPr>
          <p:nvPr>
            <p:ph type="dgm" sz="quarter" idx="185" hasCustomPrompt="1"/>
          </p:nvPr>
        </p:nvSpPr>
        <p:spPr>
          <a:xfrm>
            <a:off x="10797835" y="314493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72" name="SmartArt Placeholder 4">
            <a:extLst>
              <a:ext uri="{FF2B5EF4-FFF2-40B4-BE49-F238E27FC236}">
                <a16:creationId xmlns:a16="http://schemas.microsoft.com/office/drawing/2014/main" id="{8D88D872-F251-E64C-9AA2-FD7804E72B56}"/>
              </a:ext>
            </a:extLst>
          </p:cNvPr>
          <p:cNvSpPr>
            <a:spLocks noGrp="1"/>
          </p:cNvSpPr>
          <p:nvPr>
            <p:ph type="dgm" sz="quarter" idx="186" hasCustomPrompt="1"/>
          </p:nvPr>
        </p:nvSpPr>
        <p:spPr>
          <a:xfrm>
            <a:off x="10797836" y="3527608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73" name="SmartArt Placeholder 4">
            <a:extLst>
              <a:ext uri="{FF2B5EF4-FFF2-40B4-BE49-F238E27FC236}">
                <a16:creationId xmlns:a16="http://schemas.microsoft.com/office/drawing/2014/main" id="{1F09D1C6-56C4-9E4A-B090-B59DD02933D8}"/>
              </a:ext>
            </a:extLst>
          </p:cNvPr>
          <p:cNvSpPr>
            <a:spLocks noGrp="1"/>
          </p:cNvSpPr>
          <p:nvPr>
            <p:ph type="dgm" sz="quarter" idx="187" hasCustomPrompt="1"/>
          </p:nvPr>
        </p:nvSpPr>
        <p:spPr>
          <a:xfrm>
            <a:off x="10798798" y="3905575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74" name="SmartArt Placeholder 4">
            <a:extLst>
              <a:ext uri="{FF2B5EF4-FFF2-40B4-BE49-F238E27FC236}">
                <a16:creationId xmlns:a16="http://schemas.microsoft.com/office/drawing/2014/main" id="{049B0394-C87B-DE4B-B92D-D4097452B01D}"/>
              </a:ext>
            </a:extLst>
          </p:cNvPr>
          <p:cNvSpPr>
            <a:spLocks noGrp="1"/>
          </p:cNvSpPr>
          <p:nvPr>
            <p:ph type="dgm" sz="quarter" idx="188" hasCustomPrompt="1"/>
          </p:nvPr>
        </p:nvSpPr>
        <p:spPr>
          <a:xfrm>
            <a:off x="10798798" y="4286193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75" name="SmartArt Placeholder 4">
            <a:extLst>
              <a:ext uri="{FF2B5EF4-FFF2-40B4-BE49-F238E27FC236}">
                <a16:creationId xmlns:a16="http://schemas.microsoft.com/office/drawing/2014/main" id="{B2E4843A-900B-DA4A-8C1B-9100723B571D}"/>
              </a:ext>
            </a:extLst>
          </p:cNvPr>
          <p:cNvSpPr>
            <a:spLocks noGrp="1"/>
          </p:cNvSpPr>
          <p:nvPr>
            <p:ph type="dgm" sz="quarter" idx="189" hasCustomPrompt="1"/>
          </p:nvPr>
        </p:nvSpPr>
        <p:spPr>
          <a:xfrm>
            <a:off x="10797832" y="466655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76" name="SmartArt Placeholder 4">
            <a:extLst>
              <a:ext uri="{FF2B5EF4-FFF2-40B4-BE49-F238E27FC236}">
                <a16:creationId xmlns:a16="http://schemas.microsoft.com/office/drawing/2014/main" id="{F49B4BE2-959F-CB41-82DB-73A40F158D56}"/>
              </a:ext>
            </a:extLst>
          </p:cNvPr>
          <p:cNvSpPr>
            <a:spLocks noGrp="1"/>
          </p:cNvSpPr>
          <p:nvPr>
            <p:ph type="dgm" sz="quarter" idx="190" hasCustomPrompt="1"/>
          </p:nvPr>
        </p:nvSpPr>
        <p:spPr>
          <a:xfrm>
            <a:off x="10797833" y="5048694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77" name="SmartArt Placeholder 4">
            <a:extLst>
              <a:ext uri="{FF2B5EF4-FFF2-40B4-BE49-F238E27FC236}">
                <a16:creationId xmlns:a16="http://schemas.microsoft.com/office/drawing/2014/main" id="{1688BB1B-6D16-EB40-95FA-8B1F51B183AD}"/>
              </a:ext>
            </a:extLst>
          </p:cNvPr>
          <p:cNvSpPr>
            <a:spLocks noGrp="1"/>
          </p:cNvSpPr>
          <p:nvPr>
            <p:ph type="dgm" sz="quarter" idx="191" hasCustomPrompt="1"/>
          </p:nvPr>
        </p:nvSpPr>
        <p:spPr>
          <a:xfrm>
            <a:off x="10797834" y="5426398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278" name="SmartArt Placeholder 4">
            <a:extLst>
              <a:ext uri="{FF2B5EF4-FFF2-40B4-BE49-F238E27FC236}">
                <a16:creationId xmlns:a16="http://schemas.microsoft.com/office/drawing/2014/main" id="{2DF15219-DD5A-E34C-BF75-920297E4D82F}"/>
              </a:ext>
            </a:extLst>
          </p:cNvPr>
          <p:cNvSpPr>
            <a:spLocks noGrp="1"/>
          </p:cNvSpPr>
          <p:nvPr>
            <p:ph type="dgm" sz="quarter" idx="192" hasCustomPrompt="1"/>
          </p:nvPr>
        </p:nvSpPr>
        <p:spPr>
          <a:xfrm>
            <a:off x="10797831" y="5808071"/>
            <a:ext cx="935037" cy="3238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lnSpc>
                <a:spcPct val="100000"/>
              </a:lnSpc>
              <a:defRPr sz="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1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Delete as </a:t>
            </a:r>
            <a:r>
              <a:rPr lang="en-GB" sz="100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req’d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7C9C9D-DDD8-2546-9467-B13091FF49A8}"/>
              </a:ext>
            </a:extLst>
          </p:cNvPr>
          <p:cNvSpPr>
            <a:spLocks noGrp="1"/>
          </p:cNvSpPr>
          <p:nvPr>
            <p:ph type="body" sz="quarter" idx="193" hasCustomPrompt="1"/>
          </p:nvPr>
        </p:nvSpPr>
        <p:spPr>
          <a:xfrm>
            <a:off x="7793388" y="469393"/>
            <a:ext cx="3939825" cy="968474"/>
          </a:xfrm>
        </p:spPr>
        <p:txBody>
          <a:bodyPr/>
          <a:lstStyle>
            <a:lvl1pPr>
              <a:lnSpc>
                <a:spcPct val="100000"/>
              </a:lnSpc>
              <a:defRPr sz="2000" b="1" i="0">
                <a:solidFill>
                  <a:schemeClr val="tx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/>
              <a:t>Key (use the drawing tools to create bars representing time)</a:t>
            </a:r>
          </a:p>
        </p:txBody>
      </p:sp>
      <p:sp>
        <p:nvSpPr>
          <p:cNvPr id="136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6685949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llip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076"/>
            <a:ext cx="11277600" cy="96847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Title </a:t>
            </a:r>
            <a:br>
              <a:rPr lang="en-US"/>
            </a:br>
            <a:r>
              <a:rPr lang="en-US"/>
              <a:t>(delete/duplicate lollipops as required)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EA3A8-9081-684F-A023-5B310CD83978}"/>
              </a:ext>
            </a:extLst>
          </p:cNvPr>
          <p:cNvSpPr txBox="1"/>
          <p:nvPr userDrawn="1"/>
        </p:nvSpPr>
        <p:spPr>
          <a:xfrm>
            <a:off x="12083143" y="467813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EB0CA8-E916-E940-A6C6-3791EB40866E}"/>
              </a:ext>
            </a:extLst>
          </p:cNvPr>
          <p:cNvSpPr txBox="1"/>
          <p:nvPr userDrawn="1"/>
        </p:nvSpPr>
        <p:spPr>
          <a:xfrm>
            <a:off x="11821886" y="3184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>
              <a:solidFill>
                <a:schemeClr val="accent1"/>
              </a:solidFill>
            </a:endParaRPr>
          </a:p>
        </p:txBody>
      </p:sp>
      <p:sp>
        <p:nvSpPr>
          <p:cNvPr id="80" name="Text Placeholder 5">
            <a:extLst>
              <a:ext uri="{FF2B5EF4-FFF2-40B4-BE49-F238E27FC236}">
                <a16:creationId xmlns:a16="http://schemas.microsoft.com/office/drawing/2014/main" id="{31C2373E-C77A-5244-A996-FE16E9C6E9BF}"/>
              </a:ext>
            </a:extLst>
          </p:cNvPr>
          <p:cNvSpPr>
            <a:spLocks noGrp="1"/>
          </p:cNvSpPr>
          <p:nvPr>
            <p:ph type="body" sz="quarter" idx="180" hasCustomPrompt="1"/>
          </p:nvPr>
        </p:nvSpPr>
        <p:spPr>
          <a:xfrm>
            <a:off x="713879" y="2828918"/>
            <a:ext cx="964531" cy="964531"/>
          </a:xfrm>
          <a:prstGeom prst="roundRect">
            <a:avLst>
              <a:gd name="adj" fmla="val 5202"/>
            </a:avLst>
          </a:prstGeom>
          <a:ln w="12700">
            <a:solidFill>
              <a:schemeClr val="tx1"/>
            </a:solidFill>
          </a:ln>
        </p:spPr>
        <p:txBody>
          <a:bodyPr lIns="72000" tIns="72000" rIns="72000" bIns="72000" anchor="ctr"/>
          <a:lstStyle>
            <a:lvl1pPr algn="ctr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A8741254-4FC2-EC4F-8083-6EDAD1F9FB0B}"/>
              </a:ext>
            </a:extLst>
          </p:cNvPr>
          <p:cNvSpPr>
            <a:spLocks noGrp="1"/>
          </p:cNvSpPr>
          <p:nvPr>
            <p:ph type="body" sz="quarter" idx="181" hasCustomPrompt="1"/>
          </p:nvPr>
        </p:nvSpPr>
        <p:spPr>
          <a:xfrm>
            <a:off x="700522" y="1560097"/>
            <a:ext cx="979200" cy="9792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2" name="SmartArt Placeholder 6">
            <a:extLst>
              <a:ext uri="{FF2B5EF4-FFF2-40B4-BE49-F238E27FC236}">
                <a16:creationId xmlns:a16="http://schemas.microsoft.com/office/drawing/2014/main" id="{A24A7D28-06E7-4F44-B916-E9694C76BD7F}"/>
              </a:ext>
            </a:extLst>
          </p:cNvPr>
          <p:cNvSpPr>
            <a:spLocks noGrp="1"/>
          </p:cNvSpPr>
          <p:nvPr>
            <p:ph type="dgm" sz="quarter" idx="182" hasCustomPrompt="1"/>
          </p:nvPr>
        </p:nvSpPr>
        <p:spPr>
          <a:xfrm flipH="1">
            <a:off x="1179078" y="2509624"/>
            <a:ext cx="25200" cy="30778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sz="600"/>
            </a:lvl1pPr>
          </a:lstStyle>
          <a:p>
            <a:r>
              <a:rPr lang="en-GB"/>
              <a:t>.</a:t>
            </a:r>
            <a:endParaRPr lang="en-US"/>
          </a:p>
        </p:txBody>
      </p:sp>
      <p:sp>
        <p:nvSpPr>
          <p:cNvPr id="83" name="Text Placeholder 5">
            <a:extLst>
              <a:ext uri="{FF2B5EF4-FFF2-40B4-BE49-F238E27FC236}">
                <a16:creationId xmlns:a16="http://schemas.microsoft.com/office/drawing/2014/main" id="{8BD6A445-13FF-0540-90D3-08B7B06FE508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3443649" y="2830380"/>
            <a:ext cx="964531" cy="964531"/>
          </a:xfrm>
          <a:prstGeom prst="roundRect">
            <a:avLst>
              <a:gd name="adj" fmla="val 5202"/>
            </a:avLst>
          </a:prstGeom>
          <a:ln w="12700">
            <a:solidFill>
              <a:schemeClr val="tx2"/>
            </a:solidFill>
          </a:ln>
        </p:spPr>
        <p:txBody>
          <a:bodyPr lIns="72000" tIns="72000" rIns="72000" bIns="72000" anchor="ctr"/>
          <a:lstStyle>
            <a:lvl1pPr algn="ctr">
              <a:lnSpc>
                <a:spcPct val="100000"/>
              </a:lnSpc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4" name="Text Placeholder 5">
            <a:extLst>
              <a:ext uri="{FF2B5EF4-FFF2-40B4-BE49-F238E27FC236}">
                <a16:creationId xmlns:a16="http://schemas.microsoft.com/office/drawing/2014/main" id="{4B334F42-9559-8446-99FC-FEE8EDECDEA2}"/>
              </a:ext>
            </a:extLst>
          </p:cNvPr>
          <p:cNvSpPr>
            <a:spLocks noGrp="1"/>
          </p:cNvSpPr>
          <p:nvPr>
            <p:ph type="body" sz="quarter" idx="184" hasCustomPrompt="1"/>
          </p:nvPr>
        </p:nvSpPr>
        <p:spPr>
          <a:xfrm>
            <a:off x="3430292" y="1561559"/>
            <a:ext cx="979200" cy="97920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5" name="SmartArt Placeholder 6">
            <a:extLst>
              <a:ext uri="{FF2B5EF4-FFF2-40B4-BE49-F238E27FC236}">
                <a16:creationId xmlns:a16="http://schemas.microsoft.com/office/drawing/2014/main" id="{266217B7-C8DC-C941-A3E6-B1AD1166C9FB}"/>
              </a:ext>
            </a:extLst>
          </p:cNvPr>
          <p:cNvSpPr>
            <a:spLocks noGrp="1"/>
          </p:cNvSpPr>
          <p:nvPr>
            <p:ph type="dgm" sz="quarter" idx="185" hasCustomPrompt="1"/>
          </p:nvPr>
        </p:nvSpPr>
        <p:spPr>
          <a:xfrm flipH="1">
            <a:off x="3908848" y="2511086"/>
            <a:ext cx="25200" cy="30778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600"/>
            </a:lvl1pPr>
          </a:lstStyle>
          <a:p>
            <a:r>
              <a:rPr lang="en-GB"/>
              <a:t>.</a:t>
            </a:r>
            <a:endParaRPr lang="en-US"/>
          </a:p>
        </p:txBody>
      </p:sp>
      <p:sp>
        <p:nvSpPr>
          <p:cNvPr id="86" name="Text Placeholder 5">
            <a:extLst>
              <a:ext uri="{FF2B5EF4-FFF2-40B4-BE49-F238E27FC236}">
                <a16:creationId xmlns:a16="http://schemas.microsoft.com/office/drawing/2014/main" id="{F06CCB69-D32E-1F4A-AD2F-0256A99EA7DE}"/>
              </a:ext>
            </a:extLst>
          </p:cNvPr>
          <p:cNvSpPr>
            <a:spLocks noGrp="1"/>
          </p:cNvSpPr>
          <p:nvPr>
            <p:ph type="body" sz="quarter" idx="186" hasCustomPrompt="1"/>
          </p:nvPr>
        </p:nvSpPr>
        <p:spPr>
          <a:xfrm>
            <a:off x="4821433" y="2826204"/>
            <a:ext cx="964531" cy="964531"/>
          </a:xfrm>
          <a:prstGeom prst="roundRect">
            <a:avLst>
              <a:gd name="adj" fmla="val 5202"/>
            </a:avLst>
          </a:prstGeom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algn="ctr"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7" name="Text Placeholder 5">
            <a:extLst>
              <a:ext uri="{FF2B5EF4-FFF2-40B4-BE49-F238E27FC236}">
                <a16:creationId xmlns:a16="http://schemas.microsoft.com/office/drawing/2014/main" id="{3A8FEC1B-251D-DF4A-9019-F587DBE07CA7}"/>
              </a:ext>
            </a:extLst>
          </p:cNvPr>
          <p:cNvSpPr>
            <a:spLocks noGrp="1"/>
          </p:cNvSpPr>
          <p:nvPr>
            <p:ph type="body" sz="quarter" idx="187" hasCustomPrompt="1"/>
          </p:nvPr>
        </p:nvSpPr>
        <p:spPr>
          <a:xfrm>
            <a:off x="4808076" y="1557383"/>
            <a:ext cx="979200" cy="9792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8" name="SmartArt Placeholder 6">
            <a:extLst>
              <a:ext uri="{FF2B5EF4-FFF2-40B4-BE49-F238E27FC236}">
                <a16:creationId xmlns:a16="http://schemas.microsoft.com/office/drawing/2014/main" id="{F8154491-493C-B84F-9168-9AB504F449C7}"/>
              </a:ext>
            </a:extLst>
          </p:cNvPr>
          <p:cNvSpPr>
            <a:spLocks noGrp="1"/>
          </p:cNvSpPr>
          <p:nvPr>
            <p:ph type="dgm" sz="quarter" idx="188" hasCustomPrompt="1"/>
          </p:nvPr>
        </p:nvSpPr>
        <p:spPr>
          <a:xfrm flipH="1">
            <a:off x="5286632" y="2506910"/>
            <a:ext cx="25200" cy="307786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600"/>
            </a:lvl1pPr>
          </a:lstStyle>
          <a:p>
            <a:r>
              <a:rPr lang="en-GB"/>
              <a:t>.</a:t>
            </a:r>
            <a:endParaRPr lang="en-US"/>
          </a:p>
        </p:txBody>
      </p:sp>
      <p:sp>
        <p:nvSpPr>
          <p:cNvPr id="89" name="Text Placeholder 5">
            <a:extLst>
              <a:ext uri="{FF2B5EF4-FFF2-40B4-BE49-F238E27FC236}">
                <a16:creationId xmlns:a16="http://schemas.microsoft.com/office/drawing/2014/main" id="{0DEF517F-2A5B-EB4D-953B-DDADF9C5B35B}"/>
              </a:ext>
            </a:extLst>
          </p:cNvPr>
          <p:cNvSpPr>
            <a:spLocks noGrp="1"/>
          </p:cNvSpPr>
          <p:nvPr>
            <p:ph type="body" sz="quarter" idx="189" hasCustomPrompt="1"/>
          </p:nvPr>
        </p:nvSpPr>
        <p:spPr>
          <a:xfrm>
            <a:off x="2098703" y="2826204"/>
            <a:ext cx="964531" cy="964531"/>
          </a:xfrm>
          <a:prstGeom prst="roundRect">
            <a:avLst>
              <a:gd name="adj" fmla="val 5202"/>
            </a:avLst>
          </a:prstGeom>
          <a:ln w="12700">
            <a:solidFill>
              <a:schemeClr val="bg2"/>
            </a:solidFill>
          </a:ln>
        </p:spPr>
        <p:txBody>
          <a:bodyPr lIns="72000" tIns="72000" rIns="72000" bIns="72000" anchor="ctr"/>
          <a:lstStyle>
            <a:lvl1pPr algn="ctr">
              <a:lnSpc>
                <a:spcPct val="100000"/>
              </a:lnSpc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0" name="Text Placeholder 5">
            <a:extLst>
              <a:ext uri="{FF2B5EF4-FFF2-40B4-BE49-F238E27FC236}">
                <a16:creationId xmlns:a16="http://schemas.microsoft.com/office/drawing/2014/main" id="{DC2FA949-FBBA-5142-A9C5-2303764142FE}"/>
              </a:ext>
            </a:extLst>
          </p:cNvPr>
          <p:cNvSpPr>
            <a:spLocks noGrp="1"/>
          </p:cNvSpPr>
          <p:nvPr>
            <p:ph type="body" sz="quarter" idx="190" hasCustomPrompt="1"/>
          </p:nvPr>
        </p:nvSpPr>
        <p:spPr>
          <a:xfrm>
            <a:off x="2085346" y="1557383"/>
            <a:ext cx="979200" cy="9792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1" name="SmartArt Placeholder 6">
            <a:extLst>
              <a:ext uri="{FF2B5EF4-FFF2-40B4-BE49-F238E27FC236}">
                <a16:creationId xmlns:a16="http://schemas.microsoft.com/office/drawing/2014/main" id="{B7C2B411-5DAD-AE4D-BE29-7F937EF38700}"/>
              </a:ext>
            </a:extLst>
          </p:cNvPr>
          <p:cNvSpPr>
            <a:spLocks noGrp="1"/>
          </p:cNvSpPr>
          <p:nvPr>
            <p:ph type="dgm" sz="quarter" idx="191" hasCustomPrompt="1"/>
          </p:nvPr>
        </p:nvSpPr>
        <p:spPr>
          <a:xfrm flipH="1">
            <a:off x="2563902" y="2506910"/>
            <a:ext cx="25200" cy="30778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600"/>
            </a:lvl1pPr>
          </a:lstStyle>
          <a:p>
            <a:r>
              <a:rPr lang="en-GB"/>
              <a:t>.</a:t>
            </a:r>
            <a:endParaRPr lang="en-US"/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5F0146DA-77A8-2D41-8EE9-E2B2F1A3E336}"/>
              </a:ext>
            </a:extLst>
          </p:cNvPr>
          <p:cNvSpPr>
            <a:spLocks noGrp="1"/>
          </p:cNvSpPr>
          <p:nvPr>
            <p:ph type="body" sz="quarter" idx="204" hasCustomPrompt="1"/>
          </p:nvPr>
        </p:nvSpPr>
        <p:spPr>
          <a:xfrm>
            <a:off x="6143235" y="2828918"/>
            <a:ext cx="964531" cy="964531"/>
          </a:xfrm>
          <a:prstGeom prst="roundRect">
            <a:avLst>
              <a:gd name="adj" fmla="val 5202"/>
            </a:avLst>
          </a:prstGeom>
          <a:ln w="12700">
            <a:solidFill>
              <a:schemeClr val="tx1"/>
            </a:solidFill>
          </a:ln>
        </p:spPr>
        <p:txBody>
          <a:bodyPr lIns="72000" tIns="72000" rIns="72000" bIns="72000" anchor="ctr"/>
          <a:lstStyle>
            <a:lvl1pPr algn="ctr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89308FD3-6599-FC45-B115-3F3CD01E94C1}"/>
              </a:ext>
            </a:extLst>
          </p:cNvPr>
          <p:cNvSpPr>
            <a:spLocks noGrp="1"/>
          </p:cNvSpPr>
          <p:nvPr>
            <p:ph type="body" sz="quarter" idx="205" hasCustomPrompt="1"/>
          </p:nvPr>
        </p:nvSpPr>
        <p:spPr>
          <a:xfrm>
            <a:off x="6129878" y="1560097"/>
            <a:ext cx="979200" cy="9792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6" name="SmartArt Placeholder 6">
            <a:extLst>
              <a:ext uri="{FF2B5EF4-FFF2-40B4-BE49-F238E27FC236}">
                <a16:creationId xmlns:a16="http://schemas.microsoft.com/office/drawing/2014/main" id="{7CC9D814-D600-DF48-B9E8-2BE9447E21A5}"/>
              </a:ext>
            </a:extLst>
          </p:cNvPr>
          <p:cNvSpPr>
            <a:spLocks noGrp="1"/>
          </p:cNvSpPr>
          <p:nvPr>
            <p:ph type="dgm" sz="quarter" idx="206" hasCustomPrompt="1"/>
          </p:nvPr>
        </p:nvSpPr>
        <p:spPr>
          <a:xfrm flipH="1">
            <a:off x="6608434" y="2509624"/>
            <a:ext cx="25200" cy="30778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sz="600"/>
            </a:lvl1pPr>
          </a:lstStyle>
          <a:p>
            <a:r>
              <a:rPr lang="en-GB"/>
              <a:t>.</a:t>
            </a:r>
            <a:endParaRPr lang="en-US"/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7C4FE719-395A-0C4C-A35E-0191652917FF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8873005" y="2830380"/>
            <a:ext cx="964531" cy="964531"/>
          </a:xfrm>
          <a:prstGeom prst="roundRect">
            <a:avLst>
              <a:gd name="adj" fmla="val 5202"/>
            </a:avLst>
          </a:prstGeom>
          <a:ln w="12700">
            <a:solidFill>
              <a:schemeClr val="tx2"/>
            </a:solidFill>
          </a:ln>
        </p:spPr>
        <p:txBody>
          <a:bodyPr lIns="72000" tIns="72000" rIns="72000" bIns="72000" anchor="ctr"/>
          <a:lstStyle>
            <a:lvl1pPr algn="ctr">
              <a:lnSpc>
                <a:spcPct val="100000"/>
              </a:lnSpc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63F97BEE-F8F1-C94D-9477-2E208E8E047F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8859648" y="1561559"/>
            <a:ext cx="979200" cy="97920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0" name="SmartArt Placeholder 6">
            <a:extLst>
              <a:ext uri="{FF2B5EF4-FFF2-40B4-BE49-F238E27FC236}">
                <a16:creationId xmlns:a16="http://schemas.microsoft.com/office/drawing/2014/main" id="{87418F39-450F-2F46-B6A4-B4033E182BDB}"/>
              </a:ext>
            </a:extLst>
          </p:cNvPr>
          <p:cNvSpPr>
            <a:spLocks noGrp="1"/>
          </p:cNvSpPr>
          <p:nvPr>
            <p:ph type="dgm" sz="quarter" idx="209" hasCustomPrompt="1"/>
          </p:nvPr>
        </p:nvSpPr>
        <p:spPr>
          <a:xfrm flipH="1">
            <a:off x="9338204" y="2511086"/>
            <a:ext cx="25200" cy="30778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600"/>
            </a:lvl1pPr>
          </a:lstStyle>
          <a:p>
            <a:r>
              <a:rPr lang="en-GB"/>
              <a:t>.</a:t>
            </a:r>
            <a:endParaRPr lang="en-US"/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088D9765-C95B-9742-8605-4DF75CEDAA8C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0250789" y="2826204"/>
            <a:ext cx="964531" cy="964531"/>
          </a:xfrm>
          <a:prstGeom prst="roundRect">
            <a:avLst>
              <a:gd name="adj" fmla="val 5202"/>
            </a:avLst>
          </a:prstGeom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algn="ctr"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6A121172-02C9-CA46-B9BC-9C3AAC21EEE4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0237432" y="1557383"/>
            <a:ext cx="979200" cy="9792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3" name="SmartArt Placeholder 6">
            <a:extLst>
              <a:ext uri="{FF2B5EF4-FFF2-40B4-BE49-F238E27FC236}">
                <a16:creationId xmlns:a16="http://schemas.microsoft.com/office/drawing/2014/main" id="{3099FF4B-CBBB-E341-8845-73C2886CD21A}"/>
              </a:ext>
            </a:extLst>
          </p:cNvPr>
          <p:cNvSpPr>
            <a:spLocks noGrp="1"/>
          </p:cNvSpPr>
          <p:nvPr>
            <p:ph type="dgm" sz="quarter" idx="212" hasCustomPrompt="1"/>
          </p:nvPr>
        </p:nvSpPr>
        <p:spPr>
          <a:xfrm flipH="1">
            <a:off x="10715988" y="2506910"/>
            <a:ext cx="25200" cy="307786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600"/>
            </a:lvl1pPr>
          </a:lstStyle>
          <a:p>
            <a:r>
              <a:rPr lang="en-GB"/>
              <a:t>.</a:t>
            </a:r>
            <a:endParaRPr lang="en-US"/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33AE94E9-FC1B-5A4C-B562-4280A649E413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7528059" y="2826204"/>
            <a:ext cx="964531" cy="964531"/>
          </a:xfrm>
          <a:prstGeom prst="roundRect">
            <a:avLst>
              <a:gd name="adj" fmla="val 5202"/>
            </a:avLst>
          </a:prstGeom>
          <a:ln w="12700">
            <a:solidFill>
              <a:schemeClr val="bg2"/>
            </a:solidFill>
          </a:ln>
        </p:spPr>
        <p:txBody>
          <a:bodyPr lIns="72000" tIns="72000" rIns="72000" bIns="72000" anchor="ctr"/>
          <a:lstStyle>
            <a:lvl1pPr algn="ctr">
              <a:lnSpc>
                <a:spcPct val="100000"/>
              </a:lnSpc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56B698C3-3CAE-F64F-87CF-1CA2E4C11A9B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7514702" y="1557383"/>
            <a:ext cx="979200" cy="9792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6" name="SmartArt Placeholder 6">
            <a:extLst>
              <a:ext uri="{FF2B5EF4-FFF2-40B4-BE49-F238E27FC236}">
                <a16:creationId xmlns:a16="http://schemas.microsoft.com/office/drawing/2014/main" id="{E3978FDA-F516-7D46-8CEC-B7D1C24E8CF6}"/>
              </a:ext>
            </a:extLst>
          </p:cNvPr>
          <p:cNvSpPr>
            <a:spLocks noGrp="1"/>
          </p:cNvSpPr>
          <p:nvPr>
            <p:ph type="dgm" sz="quarter" idx="215" hasCustomPrompt="1"/>
          </p:nvPr>
        </p:nvSpPr>
        <p:spPr>
          <a:xfrm flipH="1">
            <a:off x="7993258" y="2506910"/>
            <a:ext cx="25200" cy="30778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600"/>
            </a:lvl1pPr>
          </a:lstStyle>
          <a:p>
            <a:r>
              <a:rPr lang="en-GB"/>
              <a:t>.</a:t>
            </a:r>
            <a:endParaRPr lang="en-US"/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7319C807-75A6-8E43-BB17-16F3CE65F015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6143235" y="5281671"/>
            <a:ext cx="964531" cy="964531"/>
          </a:xfrm>
          <a:prstGeom prst="roundRect">
            <a:avLst>
              <a:gd name="adj" fmla="val 5202"/>
            </a:avLst>
          </a:prstGeom>
          <a:ln w="12700">
            <a:solidFill>
              <a:schemeClr val="tx1"/>
            </a:solidFill>
          </a:ln>
        </p:spPr>
        <p:txBody>
          <a:bodyPr lIns="72000" tIns="72000" rIns="72000" bIns="72000" anchor="ctr"/>
          <a:lstStyle>
            <a:lvl1pPr algn="ctr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4" name="Text Placeholder 5">
            <a:extLst>
              <a:ext uri="{FF2B5EF4-FFF2-40B4-BE49-F238E27FC236}">
                <a16:creationId xmlns:a16="http://schemas.microsoft.com/office/drawing/2014/main" id="{0F3ED34E-B610-1D40-BA37-37C5B51F2251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6129878" y="4012850"/>
            <a:ext cx="979200" cy="9792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5" name="SmartArt Placeholder 6">
            <a:extLst>
              <a:ext uri="{FF2B5EF4-FFF2-40B4-BE49-F238E27FC236}">
                <a16:creationId xmlns:a16="http://schemas.microsoft.com/office/drawing/2014/main" id="{320CF9C1-F289-044D-97F8-083AEF1E99B4}"/>
              </a:ext>
            </a:extLst>
          </p:cNvPr>
          <p:cNvSpPr>
            <a:spLocks noGrp="1"/>
          </p:cNvSpPr>
          <p:nvPr>
            <p:ph type="dgm" sz="quarter" idx="218" hasCustomPrompt="1"/>
          </p:nvPr>
        </p:nvSpPr>
        <p:spPr>
          <a:xfrm flipH="1">
            <a:off x="6608434" y="4962377"/>
            <a:ext cx="25200" cy="30778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lnSpc>
                <a:spcPct val="100000"/>
              </a:lnSpc>
              <a:defRPr sz="600"/>
            </a:lvl1pPr>
          </a:lstStyle>
          <a:p>
            <a:r>
              <a:rPr lang="en-GB"/>
              <a:t>.</a:t>
            </a:r>
            <a:endParaRPr lang="en-US"/>
          </a:p>
        </p:txBody>
      </p:sp>
      <p:sp>
        <p:nvSpPr>
          <p:cNvPr id="106" name="Text Placeholder 5">
            <a:extLst>
              <a:ext uri="{FF2B5EF4-FFF2-40B4-BE49-F238E27FC236}">
                <a16:creationId xmlns:a16="http://schemas.microsoft.com/office/drawing/2014/main" id="{876BF7B3-707C-5240-A4B7-9C33E29C058E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8873005" y="5283133"/>
            <a:ext cx="964531" cy="964531"/>
          </a:xfrm>
          <a:prstGeom prst="roundRect">
            <a:avLst>
              <a:gd name="adj" fmla="val 5202"/>
            </a:avLst>
          </a:prstGeom>
          <a:ln w="12700">
            <a:solidFill>
              <a:schemeClr val="tx2"/>
            </a:solidFill>
          </a:ln>
        </p:spPr>
        <p:txBody>
          <a:bodyPr lIns="72000" tIns="72000" rIns="72000" bIns="72000" anchor="ctr"/>
          <a:lstStyle>
            <a:lvl1pPr algn="ctr">
              <a:lnSpc>
                <a:spcPct val="100000"/>
              </a:lnSpc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7" name="Text Placeholder 5">
            <a:extLst>
              <a:ext uri="{FF2B5EF4-FFF2-40B4-BE49-F238E27FC236}">
                <a16:creationId xmlns:a16="http://schemas.microsoft.com/office/drawing/2014/main" id="{77B033C6-F68F-4D4B-9919-7F2125B29EEC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8859648" y="4014312"/>
            <a:ext cx="979200" cy="97920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8" name="SmartArt Placeholder 6">
            <a:extLst>
              <a:ext uri="{FF2B5EF4-FFF2-40B4-BE49-F238E27FC236}">
                <a16:creationId xmlns:a16="http://schemas.microsoft.com/office/drawing/2014/main" id="{4163ED3C-1BD1-3C40-AD3E-D9FFB3B98182}"/>
              </a:ext>
            </a:extLst>
          </p:cNvPr>
          <p:cNvSpPr>
            <a:spLocks noGrp="1"/>
          </p:cNvSpPr>
          <p:nvPr>
            <p:ph type="dgm" sz="quarter" idx="221" hasCustomPrompt="1"/>
          </p:nvPr>
        </p:nvSpPr>
        <p:spPr>
          <a:xfrm flipH="1">
            <a:off x="9338204" y="4963839"/>
            <a:ext cx="25200" cy="30778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lnSpc>
                <a:spcPct val="100000"/>
              </a:lnSpc>
              <a:defRPr sz="600"/>
            </a:lvl1pPr>
          </a:lstStyle>
          <a:p>
            <a:r>
              <a:rPr lang="en-GB"/>
              <a:t>.</a:t>
            </a:r>
            <a:endParaRPr lang="en-US"/>
          </a:p>
        </p:txBody>
      </p:sp>
      <p:sp>
        <p:nvSpPr>
          <p:cNvPr id="109" name="Text Placeholder 5">
            <a:extLst>
              <a:ext uri="{FF2B5EF4-FFF2-40B4-BE49-F238E27FC236}">
                <a16:creationId xmlns:a16="http://schemas.microsoft.com/office/drawing/2014/main" id="{376E33A7-05F9-1A49-A21C-6ACE8B4BDE3D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10250789" y="5278957"/>
            <a:ext cx="964531" cy="964531"/>
          </a:xfrm>
          <a:prstGeom prst="roundRect">
            <a:avLst>
              <a:gd name="adj" fmla="val 5202"/>
            </a:avLst>
          </a:prstGeom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algn="ctr"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0" name="Text Placeholder 5">
            <a:extLst>
              <a:ext uri="{FF2B5EF4-FFF2-40B4-BE49-F238E27FC236}">
                <a16:creationId xmlns:a16="http://schemas.microsoft.com/office/drawing/2014/main" id="{E604B13F-A18E-6547-B288-9C923C1BF1D2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10237432" y="4010136"/>
            <a:ext cx="979200" cy="9792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1" name="SmartArt Placeholder 6">
            <a:extLst>
              <a:ext uri="{FF2B5EF4-FFF2-40B4-BE49-F238E27FC236}">
                <a16:creationId xmlns:a16="http://schemas.microsoft.com/office/drawing/2014/main" id="{8CAA2D9A-0EDE-0F4B-8711-D39F1D7685D2}"/>
              </a:ext>
            </a:extLst>
          </p:cNvPr>
          <p:cNvSpPr>
            <a:spLocks noGrp="1"/>
          </p:cNvSpPr>
          <p:nvPr>
            <p:ph type="dgm" sz="quarter" idx="224" hasCustomPrompt="1"/>
          </p:nvPr>
        </p:nvSpPr>
        <p:spPr>
          <a:xfrm flipH="1">
            <a:off x="10715988" y="4959663"/>
            <a:ext cx="25200" cy="307786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lnSpc>
                <a:spcPct val="100000"/>
              </a:lnSpc>
              <a:defRPr sz="600"/>
            </a:lvl1pPr>
          </a:lstStyle>
          <a:p>
            <a:r>
              <a:rPr lang="en-GB"/>
              <a:t>.</a:t>
            </a:r>
            <a:endParaRPr lang="en-US"/>
          </a:p>
        </p:txBody>
      </p:sp>
      <p:sp>
        <p:nvSpPr>
          <p:cNvPr id="112" name="Text Placeholder 5">
            <a:extLst>
              <a:ext uri="{FF2B5EF4-FFF2-40B4-BE49-F238E27FC236}">
                <a16:creationId xmlns:a16="http://schemas.microsoft.com/office/drawing/2014/main" id="{CB126D37-9888-CF4F-A0DB-397E95C46A70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7528059" y="5278957"/>
            <a:ext cx="964531" cy="964531"/>
          </a:xfrm>
          <a:prstGeom prst="roundRect">
            <a:avLst>
              <a:gd name="adj" fmla="val 5202"/>
            </a:avLst>
          </a:prstGeom>
          <a:ln w="12700">
            <a:solidFill>
              <a:schemeClr val="bg2"/>
            </a:solidFill>
          </a:ln>
        </p:spPr>
        <p:txBody>
          <a:bodyPr lIns="72000" tIns="72000" rIns="72000" bIns="72000" anchor="ctr"/>
          <a:lstStyle>
            <a:lvl1pPr algn="ctr">
              <a:lnSpc>
                <a:spcPct val="100000"/>
              </a:lnSpc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3" name="Text Placeholder 5">
            <a:extLst>
              <a:ext uri="{FF2B5EF4-FFF2-40B4-BE49-F238E27FC236}">
                <a16:creationId xmlns:a16="http://schemas.microsoft.com/office/drawing/2014/main" id="{90D34AD4-CFEA-E242-BCBB-172E87CD3576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7514702" y="4010136"/>
            <a:ext cx="979200" cy="9792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4" name="SmartArt Placeholder 6">
            <a:extLst>
              <a:ext uri="{FF2B5EF4-FFF2-40B4-BE49-F238E27FC236}">
                <a16:creationId xmlns:a16="http://schemas.microsoft.com/office/drawing/2014/main" id="{F63B2F72-2A3C-2844-9304-6D61EB719B08}"/>
              </a:ext>
            </a:extLst>
          </p:cNvPr>
          <p:cNvSpPr>
            <a:spLocks noGrp="1"/>
          </p:cNvSpPr>
          <p:nvPr>
            <p:ph type="dgm" sz="quarter" idx="227" hasCustomPrompt="1"/>
          </p:nvPr>
        </p:nvSpPr>
        <p:spPr>
          <a:xfrm flipH="1">
            <a:off x="7993258" y="4959663"/>
            <a:ext cx="25200" cy="30778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lnSpc>
                <a:spcPct val="100000"/>
              </a:lnSpc>
              <a:defRPr sz="600"/>
            </a:lvl1pPr>
          </a:lstStyle>
          <a:p>
            <a:r>
              <a:rPr lang="en-GB"/>
              <a:t>.</a:t>
            </a:r>
            <a:endParaRPr lang="en-US"/>
          </a:p>
        </p:txBody>
      </p:sp>
      <p:sp>
        <p:nvSpPr>
          <p:cNvPr id="115" name="Text Placeholder 5">
            <a:extLst>
              <a:ext uri="{FF2B5EF4-FFF2-40B4-BE49-F238E27FC236}">
                <a16:creationId xmlns:a16="http://schemas.microsoft.com/office/drawing/2014/main" id="{C57CBB52-3279-7846-A3B6-513D7AF78192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724806" y="5281671"/>
            <a:ext cx="964531" cy="964531"/>
          </a:xfrm>
          <a:prstGeom prst="roundRect">
            <a:avLst>
              <a:gd name="adj" fmla="val 5202"/>
            </a:avLst>
          </a:prstGeom>
          <a:ln w="12700">
            <a:solidFill>
              <a:schemeClr val="tx1"/>
            </a:solidFill>
          </a:ln>
        </p:spPr>
        <p:txBody>
          <a:bodyPr lIns="72000" tIns="72000" rIns="72000" bIns="72000" anchor="ctr"/>
          <a:lstStyle>
            <a:lvl1pPr algn="ctr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6" name="Text Placeholder 5">
            <a:extLst>
              <a:ext uri="{FF2B5EF4-FFF2-40B4-BE49-F238E27FC236}">
                <a16:creationId xmlns:a16="http://schemas.microsoft.com/office/drawing/2014/main" id="{5AA66306-FADA-574B-994E-1E535B5E406F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711449" y="4012850"/>
            <a:ext cx="979200" cy="9792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7" name="SmartArt Placeholder 6">
            <a:extLst>
              <a:ext uri="{FF2B5EF4-FFF2-40B4-BE49-F238E27FC236}">
                <a16:creationId xmlns:a16="http://schemas.microsoft.com/office/drawing/2014/main" id="{A1E82512-125A-CB47-873C-0CF1FB9C759C}"/>
              </a:ext>
            </a:extLst>
          </p:cNvPr>
          <p:cNvSpPr>
            <a:spLocks noGrp="1"/>
          </p:cNvSpPr>
          <p:nvPr>
            <p:ph type="dgm" sz="quarter" idx="230" hasCustomPrompt="1"/>
          </p:nvPr>
        </p:nvSpPr>
        <p:spPr>
          <a:xfrm flipH="1">
            <a:off x="1190005" y="4962377"/>
            <a:ext cx="25200" cy="30778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lnSpc>
                <a:spcPct val="100000"/>
              </a:lnSpc>
              <a:defRPr sz="600"/>
            </a:lvl1pPr>
          </a:lstStyle>
          <a:p>
            <a:r>
              <a:rPr lang="en-GB"/>
              <a:t>.</a:t>
            </a:r>
            <a:endParaRPr lang="en-US"/>
          </a:p>
        </p:txBody>
      </p:sp>
      <p:sp>
        <p:nvSpPr>
          <p:cNvPr id="118" name="Text Placeholder 5">
            <a:extLst>
              <a:ext uri="{FF2B5EF4-FFF2-40B4-BE49-F238E27FC236}">
                <a16:creationId xmlns:a16="http://schemas.microsoft.com/office/drawing/2014/main" id="{B948028F-E7AE-0547-9A1C-54D73D8CD6E7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3454576" y="5283133"/>
            <a:ext cx="964531" cy="964531"/>
          </a:xfrm>
          <a:prstGeom prst="roundRect">
            <a:avLst>
              <a:gd name="adj" fmla="val 5202"/>
            </a:avLst>
          </a:prstGeom>
          <a:ln w="12700">
            <a:solidFill>
              <a:schemeClr val="tx2"/>
            </a:solidFill>
          </a:ln>
        </p:spPr>
        <p:txBody>
          <a:bodyPr lIns="72000" tIns="72000" rIns="72000" bIns="72000" anchor="ctr"/>
          <a:lstStyle>
            <a:lvl1pPr algn="ctr">
              <a:lnSpc>
                <a:spcPct val="100000"/>
              </a:lnSpc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9" name="Text Placeholder 5">
            <a:extLst>
              <a:ext uri="{FF2B5EF4-FFF2-40B4-BE49-F238E27FC236}">
                <a16:creationId xmlns:a16="http://schemas.microsoft.com/office/drawing/2014/main" id="{BB8406C2-8D5E-2444-8E2D-17E9F9826FF3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3441219" y="4014312"/>
            <a:ext cx="979200" cy="97920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0" name="SmartArt Placeholder 6">
            <a:extLst>
              <a:ext uri="{FF2B5EF4-FFF2-40B4-BE49-F238E27FC236}">
                <a16:creationId xmlns:a16="http://schemas.microsoft.com/office/drawing/2014/main" id="{9126D765-D0BF-1C48-BBB4-36D6EE67BF69}"/>
              </a:ext>
            </a:extLst>
          </p:cNvPr>
          <p:cNvSpPr>
            <a:spLocks noGrp="1"/>
          </p:cNvSpPr>
          <p:nvPr>
            <p:ph type="dgm" sz="quarter" idx="233" hasCustomPrompt="1"/>
          </p:nvPr>
        </p:nvSpPr>
        <p:spPr>
          <a:xfrm flipH="1">
            <a:off x="3919775" y="4963839"/>
            <a:ext cx="25200" cy="30778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lnSpc>
                <a:spcPct val="100000"/>
              </a:lnSpc>
              <a:defRPr sz="600"/>
            </a:lvl1pPr>
          </a:lstStyle>
          <a:p>
            <a:r>
              <a:rPr lang="en-GB"/>
              <a:t>.</a:t>
            </a:r>
            <a:endParaRPr lang="en-US"/>
          </a:p>
        </p:txBody>
      </p:sp>
      <p:sp>
        <p:nvSpPr>
          <p:cNvPr id="121" name="Text Placeholder 5">
            <a:extLst>
              <a:ext uri="{FF2B5EF4-FFF2-40B4-BE49-F238E27FC236}">
                <a16:creationId xmlns:a16="http://schemas.microsoft.com/office/drawing/2014/main" id="{361A1914-9FEC-2342-BC1B-B302D2F5523C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832360" y="5278957"/>
            <a:ext cx="964531" cy="964531"/>
          </a:xfrm>
          <a:prstGeom prst="roundRect">
            <a:avLst>
              <a:gd name="adj" fmla="val 5202"/>
            </a:avLst>
          </a:prstGeom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algn="ctr"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2" name="Text Placeholder 5">
            <a:extLst>
              <a:ext uri="{FF2B5EF4-FFF2-40B4-BE49-F238E27FC236}">
                <a16:creationId xmlns:a16="http://schemas.microsoft.com/office/drawing/2014/main" id="{335438AA-FCE9-7B49-AEF4-12FE5B7FB0A7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819003" y="4010136"/>
            <a:ext cx="979200" cy="9792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3" name="SmartArt Placeholder 6">
            <a:extLst>
              <a:ext uri="{FF2B5EF4-FFF2-40B4-BE49-F238E27FC236}">
                <a16:creationId xmlns:a16="http://schemas.microsoft.com/office/drawing/2014/main" id="{E55DFC46-E982-6F49-9E60-FC1A51D09BDA}"/>
              </a:ext>
            </a:extLst>
          </p:cNvPr>
          <p:cNvSpPr>
            <a:spLocks noGrp="1"/>
          </p:cNvSpPr>
          <p:nvPr>
            <p:ph type="dgm" sz="quarter" idx="236" hasCustomPrompt="1"/>
          </p:nvPr>
        </p:nvSpPr>
        <p:spPr>
          <a:xfrm flipH="1">
            <a:off x="5297559" y="4959663"/>
            <a:ext cx="25200" cy="307786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lnSpc>
                <a:spcPct val="100000"/>
              </a:lnSpc>
              <a:defRPr sz="600"/>
            </a:lvl1pPr>
          </a:lstStyle>
          <a:p>
            <a:r>
              <a:rPr lang="en-GB"/>
              <a:t>.</a:t>
            </a:r>
            <a:endParaRPr lang="en-US"/>
          </a:p>
        </p:txBody>
      </p:sp>
      <p:sp>
        <p:nvSpPr>
          <p:cNvPr id="124" name="Text Placeholder 5">
            <a:extLst>
              <a:ext uri="{FF2B5EF4-FFF2-40B4-BE49-F238E27FC236}">
                <a16:creationId xmlns:a16="http://schemas.microsoft.com/office/drawing/2014/main" id="{919E792C-5FB1-9D4A-A021-35CDED32C4CE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2109630" y="5278957"/>
            <a:ext cx="964531" cy="964531"/>
          </a:xfrm>
          <a:prstGeom prst="roundRect">
            <a:avLst>
              <a:gd name="adj" fmla="val 5202"/>
            </a:avLst>
          </a:prstGeom>
          <a:ln w="12700">
            <a:solidFill>
              <a:schemeClr val="bg2"/>
            </a:solidFill>
          </a:ln>
        </p:spPr>
        <p:txBody>
          <a:bodyPr lIns="72000" tIns="72000" rIns="72000" bIns="72000" anchor="ctr"/>
          <a:lstStyle>
            <a:lvl1pPr algn="ctr">
              <a:lnSpc>
                <a:spcPct val="100000"/>
              </a:lnSpc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5" name="Text Placeholder 5">
            <a:extLst>
              <a:ext uri="{FF2B5EF4-FFF2-40B4-BE49-F238E27FC236}">
                <a16:creationId xmlns:a16="http://schemas.microsoft.com/office/drawing/2014/main" id="{E7F82E09-FC39-AD4A-BD8B-8C7B5257991E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2096273" y="4010136"/>
            <a:ext cx="979200" cy="9792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6" name="SmartArt Placeholder 6">
            <a:extLst>
              <a:ext uri="{FF2B5EF4-FFF2-40B4-BE49-F238E27FC236}">
                <a16:creationId xmlns:a16="http://schemas.microsoft.com/office/drawing/2014/main" id="{4846B554-6568-BC48-A8D6-A5B79B96AD55}"/>
              </a:ext>
            </a:extLst>
          </p:cNvPr>
          <p:cNvSpPr>
            <a:spLocks noGrp="1"/>
          </p:cNvSpPr>
          <p:nvPr>
            <p:ph type="dgm" sz="quarter" idx="239" hasCustomPrompt="1"/>
          </p:nvPr>
        </p:nvSpPr>
        <p:spPr>
          <a:xfrm flipH="1">
            <a:off x="2574829" y="4959663"/>
            <a:ext cx="25200" cy="30778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lnSpc>
                <a:spcPct val="100000"/>
              </a:lnSpc>
              <a:defRPr sz="600"/>
            </a:lvl1pPr>
          </a:lstStyle>
          <a:p>
            <a:r>
              <a:rPr lang="en-GB"/>
              <a:t>.</a:t>
            </a:r>
            <a:endParaRPr lang="en-US"/>
          </a:p>
        </p:txBody>
      </p:sp>
      <p:sp>
        <p:nvSpPr>
          <p:cNvPr id="68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0535021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CD75E-4E17-44E1-8946-64A9E31B8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69392"/>
            <a:ext cx="11275671" cy="96847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Table title</a:t>
            </a:r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4509CACD-663B-694D-A50B-A5CC6E4ECE50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7200" y="1550988"/>
            <a:ext cx="11276013" cy="464502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2404566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4965C7-CE0C-4F10-845F-95CC4899B9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41600"/>
            <a:ext cx="2869200" cy="1666800"/>
          </a:xfrm>
          <a:solidFill>
            <a:schemeClr val="tx1"/>
          </a:solidFill>
        </p:spPr>
        <p:txBody>
          <a:bodyPr lIns="144000" tIns="144000" rIns="144000" bIns="144000"/>
          <a:lstStyle>
            <a:lvl1pPr>
              <a:lnSpc>
                <a:spcPct val="100000"/>
              </a:lnSpc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5E7D20D-A314-4F43-ACC1-E62B425C46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0813" y="1641600"/>
            <a:ext cx="2869200" cy="1666800"/>
          </a:xfrm>
          <a:solidFill>
            <a:schemeClr val="bg2"/>
          </a:solidFill>
        </p:spPr>
        <p:txBody>
          <a:bodyPr lIns="144000" tIns="144000" rIns="144000" bIns="144000"/>
          <a:lstStyle>
            <a:lvl1pPr>
              <a:lnSpc>
                <a:spcPct val="100000"/>
              </a:lnSpc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1F673E5-5357-4A78-8576-5FC34BAE1B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6187" y="1641600"/>
            <a:ext cx="2869200" cy="1666800"/>
          </a:xfrm>
          <a:solidFill>
            <a:schemeClr val="tx2"/>
          </a:solidFill>
        </p:spPr>
        <p:txBody>
          <a:bodyPr lIns="144000" tIns="144000" rIns="144000" bIns="144000"/>
          <a:lstStyle>
            <a:lvl1pPr>
              <a:lnSpc>
                <a:spcPct val="100000"/>
              </a:lnSpc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31EDEF-E030-453B-83D3-EAB8EAA42C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808800"/>
            <a:ext cx="2868613" cy="942975"/>
          </a:xfrm>
        </p:spPr>
        <p:txBody>
          <a:bodyPr lIns="72000" tIns="72000" rIns="72000" bIns="72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buClr>
                <a:schemeClr val="bg2"/>
              </a:buClr>
              <a:defRPr/>
            </a:lvl2pPr>
            <a:lvl3pPr>
              <a:lnSpc>
                <a:spcPct val="100000"/>
              </a:lnSpc>
              <a:buClr>
                <a:schemeClr val="bg2"/>
              </a:buClr>
              <a:defRPr/>
            </a:lvl3pPr>
            <a:lvl4pPr>
              <a:lnSpc>
                <a:spcPct val="100000"/>
              </a:lnSpc>
              <a:buClr>
                <a:schemeClr val="bg2"/>
              </a:buClr>
              <a:defRPr/>
            </a:lvl4pPr>
            <a:lvl5pPr>
              <a:lnSpc>
                <a:spcPct val="100000"/>
              </a:lnSpc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CACAE5C-7A0C-437D-BA18-FC8E654BE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2D4FB31-AE2F-46D9-84C5-51563C0A65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0813" y="3808800"/>
            <a:ext cx="2868613" cy="942975"/>
          </a:xfrm>
        </p:spPr>
        <p:txBody>
          <a:bodyPr lIns="72000" tIns="72000" rIns="72000" bIns="72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buClr>
                <a:schemeClr val="bg2"/>
              </a:buClr>
              <a:defRPr/>
            </a:lvl2pPr>
            <a:lvl3pPr>
              <a:lnSpc>
                <a:spcPct val="100000"/>
              </a:lnSpc>
              <a:buClr>
                <a:schemeClr val="bg2"/>
              </a:buClr>
              <a:defRPr/>
            </a:lvl3pPr>
            <a:lvl4pPr>
              <a:lnSpc>
                <a:spcPct val="100000"/>
              </a:lnSpc>
              <a:buClr>
                <a:schemeClr val="bg2"/>
              </a:buClr>
              <a:defRPr/>
            </a:lvl4pPr>
            <a:lvl5pPr>
              <a:lnSpc>
                <a:spcPct val="100000"/>
              </a:lnSpc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5D4E1B1-E72D-4318-9869-EC93C3D1D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66187" y="3808800"/>
            <a:ext cx="2868613" cy="942975"/>
          </a:xfrm>
        </p:spPr>
        <p:txBody>
          <a:bodyPr lIns="72000" tIns="72000" rIns="72000" bIns="72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buClr>
                <a:schemeClr val="bg2"/>
              </a:buClr>
              <a:defRPr/>
            </a:lvl2pPr>
            <a:lvl3pPr>
              <a:lnSpc>
                <a:spcPct val="100000"/>
              </a:lnSpc>
              <a:buClr>
                <a:schemeClr val="bg2"/>
              </a:buClr>
              <a:defRPr/>
            </a:lvl3pPr>
            <a:lvl4pPr>
              <a:lnSpc>
                <a:spcPct val="100000"/>
              </a:lnSpc>
              <a:buClr>
                <a:schemeClr val="bg2"/>
              </a:buClr>
              <a:defRPr/>
            </a:lvl4pPr>
            <a:lvl5pPr>
              <a:lnSpc>
                <a:spcPct val="100000"/>
              </a:lnSpc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6815550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urple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3D10FE7-9ABC-724B-AB6E-7A133D4CF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943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6E293E5-F86A-634D-82EB-20B0E15EC6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00401"/>
            <a:ext cx="8697074" cy="505530"/>
          </a:xfrm>
        </p:spPr>
        <p:txBody>
          <a:bodyPr/>
          <a:lstStyle>
            <a:lvl1pPr>
              <a:lnSpc>
                <a:spcPct val="100000"/>
              </a:lnSpc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B39B37-1F05-354F-A66C-15BA6F940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85654"/>
            <a:ext cx="11277600" cy="4058292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0664255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4965C7-CE0C-4F10-845F-95CC4899B9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199" y="1792071"/>
            <a:ext cx="2869200" cy="1666800"/>
          </a:xfrm>
          <a:noFill/>
          <a:ln w="25400">
            <a:noFill/>
          </a:ln>
        </p:spPr>
        <p:txBody>
          <a:bodyPr lIns="108000" tIns="108000" rIns="108000" bIns="108000" anchor="ctr"/>
          <a:lstStyle>
            <a:lvl1pPr algn="ctr">
              <a:lnSpc>
                <a:spcPct val="100000"/>
              </a:lnSpc>
              <a:defRPr sz="2200" b="1">
                <a:solidFill>
                  <a:schemeClr val="bg2"/>
                </a:solidFill>
              </a:defRPr>
            </a:lvl1pPr>
            <a:lvl2pPr marL="0" indent="0">
              <a:lnSpc>
                <a:spcPct val="140000"/>
              </a:lnSpc>
              <a:buNone/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5E7D20D-A314-4F43-ACC1-E62B425C46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4868" y="1792071"/>
            <a:ext cx="2869200" cy="1666800"/>
          </a:xfrm>
          <a:noFill/>
          <a:ln w="25400">
            <a:noFill/>
          </a:ln>
        </p:spPr>
        <p:txBody>
          <a:bodyPr lIns="108000" tIns="108000" rIns="108000" bIns="108000" anchor="ctr"/>
          <a:lstStyle>
            <a:lvl1pPr algn="ctr">
              <a:lnSpc>
                <a:spcPct val="100000"/>
              </a:lnSpc>
              <a:defRPr sz="2200" b="1">
                <a:solidFill>
                  <a:schemeClr val="tx2"/>
                </a:solidFill>
              </a:defRPr>
            </a:lvl1pPr>
            <a:lvl2pPr marL="0" indent="0">
              <a:lnSpc>
                <a:spcPct val="140000"/>
              </a:lnSpc>
              <a:buNone/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1F673E5-5357-4A78-8576-5FC34BAE1B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84637" y="1792071"/>
            <a:ext cx="2869200" cy="1666800"/>
          </a:xfrm>
          <a:noFill/>
          <a:ln w="25400">
            <a:noFill/>
          </a:ln>
        </p:spPr>
        <p:txBody>
          <a:bodyPr lIns="108000" tIns="108000" rIns="108000" bIns="108000" anchor="ctr"/>
          <a:lstStyle>
            <a:lvl1pPr algn="ctr">
              <a:lnSpc>
                <a:spcPct val="100000"/>
              </a:lnSpc>
              <a:defRPr sz="2200" b="1">
                <a:solidFill>
                  <a:schemeClr val="bg2"/>
                </a:solidFill>
              </a:defRPr>
            </a:lvl1pPr>
            <a:lvl2pPr marL="0" indent="0">
              <a:lnSpc>
                <a:spcPct val="140000"/>
              </a:lnSpc>
              <a:buNone/>
              <a:defRPr sz="2000"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CACAE5C-7A0C-437D-BA18-FC8E654BE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A4965C7-CE0C-4F10-845F-95CC4899B9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199" y="4137836"/>
            <a:ext cx="2869200" cy="1666800"/>
          </a:xfrm>
          <a:noFill/>
          <a:ln w="25400">
            <a:noFill/>
          </a:ln>
        </p:spPr>
        <p:txBody>
          <a:bodyPr lIns="108000" tIns="108000" rIns="108000" bIns="108000" anchor="ctr"/>
          <a:lstStyle>
            <a:lvl1pPr algn="ctr">
              <a:lnSpc>
                <a:spcPct val="100000"/>
              </a:lnSpc>
              <a:defRPr sz="2200" b="1">
                <a:solidFill>
                  <a:schemeClr val="tx2"/>
                </a:solidFill>
              </a:defRPr>
            </a:lvl1pPr>
            <a:lvl2pPr marL="0" indent="0">
              <a:lnSpc>
                <a:spcPct val="140000"/>
              </a:lnSpc>
              <a:buNone/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5E7D20D-A314-4F43-ACC1-E62B425C46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4868" y="4137836"/>
            <a:ext cx="2869200" cy="1666800"/>
          </a:xfrm>
          <a:noFill/>
          <a:ln w="25400">
            <a:noFill/>
          </a:ln>
        </p:spPr>
        <p:txBody>
          <a:bodyPr lIns="108000" tIns="108000" rIns="108000" bIns="108000" anchor="ctr"/>
          <a:lstStyle>
            <a:lvl1pPr algn="ctr">
              <a:lnSpc>
                <a:spcPct val="100000"/>
              </a:lnSpc>
              <a:defRPr sz="2200" b="1">
                <a:solidFill>
                  <a:schemeClr val="bg2"/>
                </a:solidFill>
              </a:defRPr>
            </a:lvl1pPr>
            <a:lvl2pPr marL="0" indent="0">
              <a:lnSpc>
                <a:spcPct val="140000"/>
              </a:lnSpc>
              <a:buNone/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1F673E5-5357-4A78-8576-5FC34BAE1B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4637" y="4137836"/>
            <a:ext cx="2869200" cy="1666800"/>
          </a:xfrm>
          <a:noFill/>
          <a:ln w="25400">
            <a:noFill/>
          </a:ln>
        </p:spPr>
        <p:txBody>
          <a:bodyPr lIns="108000" tIns="108000" rIns="108000" bIns="108000" anchor="ctr"/>
          <a:lstStyle>
            <a:lvl1pPr algn="ctr">
              <a:lnSpc>
                <a:spcPct val="100000"/>
              </a:lnSpc>
              <a:defRPr sz="2200" b="1">
                <a:solidFill>
                  <a:schemeClr val="tx2"/>
                </a:solidFill>
              </a:defRPr>
            </a:lvl1pPr>
            <a:lvl2pPr marL="0" indent="0">
              <a:lnSpc>
                <a:spcPct val="140000"/>
              </a:lnSpc>
              <a:buNone/>
              <a:defRPr sz="2000"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56399847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44690" y="1863569"/>
            <a:ext cx="3502617" cy="4194330"/>
          </a:xfrm>
          <a:solidFill>
            <a:schemeClr val="bg2"/>
          </a:solidFill>
        </p:spPr>
        <p:txBody>
          <a:bodyPr lIns="72000" tIns="72000" rIns="72000" bIns="72000" anchor="ctr"/>
          <a:lstStyle>
            <a:lvl1pPr algn="ctr"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232180" y="1863569"/>
            <a:ext cx="3502617" cy="4194330"/>
          </a:xfrm>
          <a:solidFill>
            <a:schemeClr val="tx2"/>
          </a:solidFill>
        </p:spPr>
        <p:txBody>
          <a:bodyPr lIns="72000" tIns="72000" rIns="72000" bIns="72000" anchor="ctr"/>
          <a:lstStyle>
            <a:lvl1pPr algn="ctr"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57199" y="1863569"/>
            <a:ext cx="3502617" cy="4194330"/>
          </a:xfrm>
          <a:solidFill>
            <a:schemeClr val="tx1"/>
          </a:solidFill>
        </p:spPr>
        <p:txBody>
          <a:bodyPr lIns="72000" tIns="72000" rIns="72000" bIns="72000" anchor="ctr"/>
          <a:lstStyle>
            <a:lvl1pPr algn="ctr"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3851788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188" y="1925638"/>
            <a:ext cx="2698750" cy="3419475"/>
          </a:xfrm>
          <a:solidFill>
            <a:schemeClr val="bg2"/>
          </a:solidFill>
        </p:spPr>
        <p:txBody>
          <a:bodyPr lIns="72000" tIns="72000" rIns="72000" bIns="72000" anchor="ctr"/>
          <a:lstStyle>
            <a:lvl1pPr algn="ctr">
              <a:lnSpc>
                <a:spcPct val="100000"/>
              </a:lnSpc>
              <a:spcAft>
                <a:spcPts val="600"/>
              </a:spcAft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41922" y="1925637"/>
            <a:ext cx="2698750" cy="3419475"/>
          </a:xfrm>
          <a:solidFill>
            <a:schemeClr val="tx2"/>
          </a:solidFill>
        </p:spPr>
        <p:txBody>
          <a:bodyPr lIns="72000" tIns="72000" rIns="72000" bIns="72000" anchor="ctr"/>
          <a:lstStyle>
            <a:lvl1pPr algn="ctr">
              <a:lnSpc>
                <a:spcPct val="100000"/>
              </a:lnSpc>
              <a:spcAft>
                <a:spcPts val="600"/>
              </a:spcAft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99656" y="1925636"/>
            <a:ext cx="2698750" cy="3419475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algn="ctr">
              <a:lnSpc>
                <a:spcPct val="100000"/>
              </a:lnSpc>
              <a:spcAft>
                <a:spcPts val="600"/>
              </a:spcAft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057390" y="1925636"/>
            <a:ext cx="2698750" cy="3419475"/>
          </a:xfrm>
          <a:solidFill>
            <a:schemeClr val="accent2"/>
          </a:solidFill>
        </p:spPr>
        <p:txBody>
          <a:bodyPr lIns="72000" tIns="72000" rIns="72000" bIns="72000" anchor="ctr"/>
          <a:lstStyle>
            <a:lvl1pPr algn="ctr">
              <a:lnSpc>
                <a:spcPct val="100000"/>
              </a:lnSpc>
              <a:spcAft>
                <a:spcPts val="600"/>
              </a:spcAft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84188" y="941437"/>
            <a:ext cx="11271952" cy="815645"/>
          </a:xfrm>
          <a:solidFill>
            <a:schemeClr val="tx1"/>
          </a:solidFill>
        </p:spPr>
        <p:txBody>
          <a:bodyPr anchor="ctr"/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968564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8468"/>
            <a:ext cx="11277600" cy="96847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Title</a:t>
            </a:r>
            <a:br>
              <a:rPr lang="en-US"/>
            </a:br>
            <a:r>
              <a:rPr lang="en-US"/>
              <a:t>(delete/duplicate circles as required)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796797" y="1741547"/>
            <a:ext cx="2077199" cy="2077199"/>
          </a:xfrm>
          <a:prstGeom prst="ellipse">
            <a:avLst/>
          </a:prstGeom>
          <a:solidFill>
            <a:schemeClr val="bg2"/>
          </a:solidFill>
        </p:spPr>
        <p:txBody>
          <a:bodyPr wrap="square"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35A7F99A-C345-DC48-9BB3-5E80D292D10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023695" y="1741546"/>
            <a:ext cx="2077199" cy="2077199"/>
          </a:xfrm>
          <a:prstGeom prst="ellipse">
            <a:avLst/>
          </a:prstGeom>
          <a:solidFill>
            <a:schemeClr val="tx1"/>
          </a:solidFill>
        </p:spPr>
        <p:txBody>
          <a:bodyPr wrap="square"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6F5EA56-557F-9E40-B2A3-CA848229137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75350" y="1714217"/>
            <a:ext cx="2077199" cy="2077199"/>
          </a:xfrm>
          <a:prstGeom prst="ellipse">
            <a:avLst/>
          </a:prstGeom>
          <a:solidFill>
            <a:schemeClr val="bg2"/>
          </a:solidFill>
        </p:spPr>
        <p:txBody>
          <a:bodyPr wrap="square"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91E7E2D1-C114-2041-B10E-5FF111DC523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502248" y="1714216"/>
            <a:ext cx="2077199" cy="2077199"/>
          </a:xfrm>
          <a:prstGeom prst="ellipse">
            <a:avLst/>
          </a:prstGeom>
          <a:solidFill>
            <a:schemeClr val="tx1"/>
          </a:solidFill>
        </p:spPr>
        <p:txBody>
          <a:bodyPr wrap="square"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99AC0BCE-308F-E743-A6BB-81E20F95A52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048452" y="3957689"/>
            <a:ext cx="2077199" cy="2077199"/>
          </a:xfrm>
          <a:prstGeom prst="ellipse">
            <a:avLst/>
          </a:prstGeom>
          <a:solidFill>
            <a:schemeClr val="bg2"/>
          </a:solidFill>
        </p:spPr>
        <p:txBody>
          <a:bodyPr wrap="square"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43C1CA5E-7B27-2F42-8254-1A1551BC893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796796" y="3957689"/>
            <a:ext cx="2077199" cy="2077199"/>
          </a:xfrm>
          <a:prstGeom prst="ellipse">
            <a:avLst/>
          </a:prstGeom>
          <a:solidFill>
            <a:schemeClr val="tx1"/>
          </a:solidFill>
        </p:spPr>
        <p:txBody>
          <a:bodyPr wrap="square"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E86FECA0-9A24-B349-92F6-79A323F0DF7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0108" y="3957689"/>
            <a:ext cx="2077199" cy="2077199"/>
          </a:xfrm>
          <a:prstGeom prst="ellipse">
            <a:avLst/>
          </a:prstGeom>
          <a:solidFill>
            <a:schemeClr val="tx1"/>
          </a:solidFill>
        </p:spPr>
        <p:txBody>
          <a:bodyPr wrap="square"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A0F05EAE-5AC3-814A-9693-517BF138F02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551764" y="3957688"/>
            <a:ext cx="2077199" cy="2077199"/>
          </a:xfrm>
          <a:prstGeom prst="ellipse">
            <a:avLst/>
          </a:prstGeom>
          <a:solidFill>
            <a:schemeClr val="bg2"/>
          </a:solidFill>
        </p:spPr>
        <p:txBody>
          <a:bodyPr wrap="square"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94941895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03538" y="4667423"/>
            <a:ext cx="8258175" cy="1457325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03538" y="2536265"/>
            <a:ext cx="8258175" cy="1457325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03538" y="419100"/>
            <a:ext cx="8258175" cy="1457325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8FD85-A9DA-FB40-9445-81F1BEF22FC7}"/>
              </a:ext>
            </a:extLst>
          </p:cNvPr>
          <p:cNvSpPr>
            <a:spLocks noGrp="1" noChangeAspect="1"/>
          </p:cNvSpPr>
          <p:nvPr>
            <p:ph type="body" sz="quarter" idx="63" hasCustomPrompt="1"/>
          </p:nvPr>
        </p:nvSpPr>
        <p:spPr>
          <a:xfrm>
            <a:off x="918550" y="511500"/>
            <a:ext cx="1264469" cy="1260000"/>
          </a:xfrm>
          <a:prstGeom prst="ellipse">
            <a:avLst/>
          </a:prstGeom>
          <a:solidFill>
            <a:schemeClr val="tx2"/>
          </a:solidFill>
        </p:spPr>
        <p:txBody>
          <a:bodyPr vert="horz" wrap="square" lIns="36000" tIns="36000" rIns="36000" bIns="144000" anchor="ctr" anchorCtr="1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6600" b="1" i="0">
                <a:solidFill>
                  <a:schemeClr val="bg1"/>
                </a:solidFill>
                <a:latin typeface="Mada" pitchFamily="2" charset="0"/>
              </a:defRPr>
            </a:lvl2pPr>
            <a:lvl3pPr>
              <a:defRPr sz="6600" b="1" i="0">
                <a:solidFill>
                  <a:schemeClr val="bg1"/>
                </a:solidFill>
                <a:latin typeface="Mada" pitchFamily="2" charset="0"/>
              </a:defRPr>
            </a:lvl3pPr>
            <a:lvl4pPr>
              <a:defRPr sz="6600" b="1" i="0">
                <a:solidFill>
                  <a:schemeClr val="bg1"/>
                </a:solidFill>
                <a:latin typeface="Mada" pitchFamily="2" charset="0"/>
              </a:defRPr>
            </a:lvl4pPr>
            <a:lvl5pPr>
              <a:defRPr sz="6600" b="1" i="0">
                <a:solidFill>
                  <a:schemeClr val="bg1"/>
                </a:solidFill>
                <a:latin typeface="Mada" pitchFamily="2" charset="0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1FB501C-912C-CD4F-B682-A8D86CA0490D}"/>
              </a:ext>
            </a:extLst>
          </p:cNvPr>
          <p:cNvSpPr>
            <a:spLocks noGrp="1" noChangeAspect="1"/>
          </p:cNvSpPr>
          <p:nvPr>
            <p:ph type="body" sz="quarter" idx="64" hasCustomPrompt="1"/>
          </p:nvPr>
        </p:nvSpPr>
        <p:spPr>
          <a:xfrm>
            <a:off x="918550" y="2630855"/>
            <a:ext cx="1264469" cy="1260000"/>
          </a:xfrm>
          <a:prstGeom prst="ellipse">
            <a:avLst/>
          </a:prstGeom>
          <a:solidFill>
            <a:schemeClr val="bg2"/>
          </a:solidFill>
        </p:spPr>
        <p:txBody>
          <a:bodyPr vert="horz" wrap="square" lIns="72000" tIns="36000" rIns="36000" bIns="144000" anchor="ctr" anchorCtr="1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+mn-lt"/>
              </a:defRPr>
            </a:lvl1pPr>
            <a:lvl2pPr>
              <a:defRPr sz="6600" b="1" i="0">
                <a:solidFill>
                  <a:schemeClr val="bg1"/>
                </a:solidFill>
                <a:latin typeface="Mada" pitchFamily="2" charset="0"/>
              </a:defRPr>
            </a:lvl2pPr>
            <a:lvl3pPr>
              <a:defRPr sz="6600" b="1" i="0">
                <a:solidFill>
                  <a:schemeClr val="bg1"/>
                </a:solidFill>
                <a:latin typeface="Mada" pitchFamily="2" charset="0"/>
              </a:defRPr>
            </a:lvl3pPr>
            <a:lvl4pPr>
              <a:defRPr sz="6600" b="1" i="0">
                <a:solidFill>
                  <a:schemeClr val="bg1"/>
                </a:solidFill>
                <a:latin typeface="Mada" pitchFamily="2" charset="0"/>
              </a:defRPr>
            </a:lvl4pPr>
            <a:lvl5pPr>
              <a:defRPr sz="6600" b="1" i="0">
                <a:solidFill>
                  <a:schemeClr val="bg1"/>
                </a:solidFill>
                <a:latin typeface="Mada" pitchFamily="2" charset="0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29EC92A-C8D3-4848-98BD-AD589CC96942}"/>
              </a:ext>
            </a:extLst>
          </p:cNvPr>
          <p:cNvSpPr>
            <a:spLocks noGrp="1" noChangeAspect="1"/>
          </p:cNvSpPr>
          <p:nvPr>
            <p:ph type="body" sz="quarter" idx="65" hasCustomPrompt="1"/>
          </p:nvPr>
        </p:nvSpPr>
        <p:spPr>
          <a:xfrm>
            <a:off x="918549" y="4766085"/>
            <a:ext cx="1264469" cy="1260000"/>
          </a:xfrm>
          <a:prstGeom prst="ellipse">
            <a:avLst/>
          </a:prstGeom>
          <a:solidFill>
            <a:schemeClr val="tx2"/>
          </a:solidFill>
        </p:spPr>
        <p:txBody>
          <a:bodyPr vert="horz" wrap="square" lIns="72000" tIns="36000" rIns="36000" bIns="144000" anchor="ctr" anchorCtr="1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+mn-lt"/>
              </a:defRPr>
            </a:lvl1pPr>
            <a:lvl2pPr>
              <a:defRPr sz="6600" b="1" i="0">
                <a:solidFill>
                  <a:schemeClr val="bg1"/>
                </a:solidFill>
                <a:latin typeface="Mada" pitchFamily="2" charset="0"/>
              </a:defRPr>
            </a:lvl2pPr>
            <a:lvl3pPr>
              <a:defRPr sz="6600" b="1" i="0">
                <a:solidFill>
                  <a:schemeClr val="bg1"/>
                </a:solidFill>
                <a:latin typeface="Mada" pitchFamily="2" charset="0"/>
              </a:defRPr>
            </a:lvl3pPr>
            <a:lvl4pPr>
              <a:defRPr sz="6600" b="1" i="0">
                <a:solidFill>
                  <a:schemeClr val="bg1"/>
                </a:solidFill>
                <a:latin typeface="Mada" pitchFamily="2" charset="0"/>
              </a:defRPr>
            </a:lvl4pPr>
            <a:lvl5pPr>
              <a:defRPr sz="6600" b="1" i="0">
                <a:solidFill>
                  <a:schemeClr val="bg1"/>
                </a:solidFill>
                <a:latin typeface="Mada" pitchFamily="2" charset="0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7821179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23" name="Text Placeholder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141755" y="2937211"/>
            <a:ext cx="1980000" cy="1980000"/>
          </a:xfrm>
          <a:prstGeom prst="pentagon">
            <a:avLst/>
          </a:prstGeom>
          <a:solidFill>
            <a:schemeClr val="tx1"/>
          </a:solidFill>
        </p:spPr>
        <p:txBody>
          <a:bodyPr lIns="72000" tIns="72000" rIns="72000" bIns="72000"/>
          <a:lstStyle>
            <a:lvl1pPr algn="ctr">
              <a:lnSpc>
                <a:spcPct val="100000"/>
              </a:lnSpc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7DCB4A3-DC5D-D449-A623-44F3B7A5F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365" y="2694016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wrap="none" lIns="72000" tIns="72000" rIns="72000" bIns="72000" anchor="ctr"/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B9CA0C3-53DB-8E4F-858E-1A422104E8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76000" y="1370821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wrap="none" lIns="72000" tIns="72000" rIns="72000" bIns="72000" anchor="ctr"/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4A3EE8C-2B3B-264F-948B-266BD34D2E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60145" y="2694016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wrap="none" lIns="72000" tIns="72000" rIns="72000" bIns="72000" anchor="ctr"/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D7B21A9B-7DAA-9E4E-A637-3A7EA6BC5E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36000" y="4752824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wrap="none" lIns="72000" tIns="72000" rIns="72000" bIns="72000" anchor="ctr"/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20026FD8-8273-934E-9430-EE2DFC1F74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6000" y="4752824"/>
            <a:ext cx="1440000" cy="1440000"/>
          </a:xfrm>
          <a:prstGeom prst="ellipse">
            <a:avLst/>
          </a:prstGeom>
          <a:solidFill>
            <a:schemeClr val="bg2"/>
          </a:solidFill>
        </p:spPr>
        <p:txBody>
          <a:bodyPr wrap="none" lIns="72000" tIns="72000" rIns="72000" bIns="72000" anchor="ctr"/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1111418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E927CC-7B2D-4E74-91B0-51524AE784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GB" sz="16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512AB-DF48-4152-9B49-D297B54FD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4958952" cy="1206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4E162F-3ECA-4B18-AE92-237AEAD38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63200"/>
            <a:ext cx="4958952" cy="866775"/>
          </a:xfrm>
        </p:spPr>
        <p:txBody>
          <a:bodyPr/>
          <a:lstStyle>
            <a:lvl1pPr>
              <a:lnSpc>
                <a:spcPct val="100000"/>
              </a:lnSpc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Sub-heading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EF7C21-F423-8143-8593-F0B3E5DC0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67" y="-889185"/>
            <a:ext cx="6155801" cy="8852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4DBC62-A80E-E54F-9566-6E95F8E76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00" y="6286513"/>
            <a:ext cx="11304000" cy="228574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7902179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p with 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E927CC-7B2D-4E74-91B0-51524AE784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GB" sz="1600" err="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36971E-18CF-4A0C-A142-550582FC1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67" y="-889185"/>
            <a:ext cx="6155801" cy="8852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A512AB-DF48-4152-9B49-D297B54FD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4958952" cy="1206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4E162F-3ECA-4B18-AE92-237AEAD38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63200"/>
            <a:ext cx="4958952" cy="866775"/>
          </a:xfrm>
        </p:spPr>
        <p:txBody>
          <a:bodyPr/>
          <a:lstStyle>
            <a:lvl1pPr>
              <a:lnSpc>
                <a:spcPct val="100000"/>
              </a:lnSpc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Sub-heading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0DD105A6-07C1-7745-8980-BEAC1A5FAE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625" y="3271978"/>
            <a:ext cx="614363" cy="7479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93F3AAC-315A-F14C-8788-AD03354C4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00" y="6286513"/>
            <a:ext cx="11304000" cy="2285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76994E-7D48-9A42-86B0-78326D23CE4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188132"/>
            <a:ext cx="3501525" cy="1955807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0917100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45"/>
          <a:stretch/>
        </p:blipFill>
        <p:spPr>
          <a:xfrm>
            <a:off x="9036848" y="2330245"/>
            <a:ext cx="2697952" cy="3462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943" y="446598"/>
            <a:ext cx="11277600" cy="96847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Suggested title: Our values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2232" y="2379004"/>
            <a:ext cx="2695945" cy="3415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080" y="2336281"/>
            <a:ext cx="2699019" cy="34724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838CAD-A927-7D44-9B04-19BB0D95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392" y="2376946"/>
            <a:ext cx="2699491" cy="34105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970586-B235-0B4C-8965-052406E8533B}"/>
              </a:ext>
            </a:extLst>
          </p:cNvPr>
          <p:cNvSpPr>
            <a:spLocks/>
          </p:cNvSpPr>
          <p:nvPr userDrawn="1"/>
        </p:nvSpPr>
        <p:spPr>
          <a:xfrm>
            <a:off x="9036846" y="1752531"/>
            <a:ext cx="2698977" cy="624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prstClr val="white"/>
                </a:solidFill>
              </a:rPr>
              <a:t>Safety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83A5B3-2562-9D44-9A2D-609B578D4970}"/>
              </a:ext>
            </a:extLst>
          </p:cNvPr>
          <p:cNvSpPr/>
          <p:nvPr userDrawn="1"/>
        </p:nvSpPr>
        <p:spPr>
          <a:xfrm>
            <a:off x="6162232" y="1752530"/>
            <a:ext cx="2700000" cy="624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prstClr val="white"/>
                </a:solidFill>
              </a:rPr>
              <a:t>Respect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EBB0E2-ED02-6948-9D0D-19C2D0417C97}"/>
              </a:ext>
            </a:extLst>
          </p:cNvPr>
          <p:cNvSpPr/>
          <p:nvPr userDrawn="1"/>
        </p:nvSpPr>
        <p:spPr>
          <a:xfrm>
            <a:off x="3297337" y="1752529"/>
            <a:ext cx="2703546" cy="624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</a:rPr>
              <a:t>Leadership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DFDC1D-0E6E-294D-92C3-A8B8C022A9BE}"/>
              </a:ext>
            </a:extLst>
          </p:cNvPr>
          <p:cNvSpPr/>
          <p:nvPr userDrawn="1"/>
        </p:nvSpPr>
        <p:spPr>
          <a:xfrm>
            <a:off x="444589" y="1752528"/>
            <a:ext cx="2700000" cy="5815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</a:rPr>
              <a:t>Integrity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4725494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S2 strategic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Suggested title: HS2 Strategic goals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08" y="1606859"/>
            <a:ext cx="10829942" cy="470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6509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reen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4E436B6-F6A6-1846-8109-62EAABBE2F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00" y="6286513"/>
            <a:ext cx="11304000" cy="2285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7A512AB-DF48-4152-9B49-D297B54FD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943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34E162F-3ECA-4B18-AE92-237AEAD38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7035"/>
            <a:ext cx="8697074" cy="505530"/>
          </a:xfrm>
        </p:spPr>
        <p:txBody>
          <a:bodyPr/>
          <a:lstStyle>
            <a:lvl1pPr>
              <a:lnSpc>
                <a:spcPct val="100000"/>
              </a:lnSpc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4415C16-BAD5-9A4D-B8E3-EF78A4FEB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85654"/>
            <a:ext cx="11277600" cy="4058292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6463444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guiding princ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 userDrawn="1"/>
        </p:nvSpPr>
        <p:spPr>
          <a:xfrm>
            <a:off x="457200" y="1902507"/>
            <a:ext cx="2700000" cy="9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prstClr val="white"/>
                </a:solidFill>
              </a:rPr>
              <a:t>Ensure value </a:t>
            </a:r>
            <a:br>
              <a:rPr lang="en-GB" b="1">
                <a:solidFill>
                  <a:prstClr val="white"/>
                </a:solidFill>
              </a:rPr>
            </a:br>
            <a:r>
              <a:rPr lang="en-GB" b="1">
                <a:solidFill>
                  <a:prstClr val="white"/>
                </a:solidFill>
              </a:rPr>
              <a:t>for money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314403" y="1902507"/>
            <a:ext cx="2700000" cy="9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prstClr val="white"/>
                </a:solidFill>
              </a:rPr>
              <a:t>Respect </a:t>
            </a:r>
          </a:p>
          <a:p>
            <a:pPr algn="ctr"/>
            <a:r>
              <a:rPr lang="en-GB" b="1">
                <a:solidFill>
                  <a:prstClr val="white"/>
                </a:solidFill>
              </a:rPr>
              <a:t>communities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171606" y="1902507"/>
            <a:ext cx="27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Champion teamwork and collaboration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034800" y="1899190"/>
            <a:ext cx="2700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Create a positive legacy for Britain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802507"/>
            <a:ext cx="2700000" cy="24831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4403" y="2799190"/>
            <a:ext cx="2694010" cy="24864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596" y="2799190"/>
            <a:ext cx="2694009" cy="24864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4800" y="2799190"/>
            <a:ext cx="2700000" cy="2486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Suggested title: Our guiding principles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3720385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S2 Design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84085"/>
            <a:ext cx="11277600" cy="115378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Suggested title: HS2 Design Vision – 3 key elements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9E33C8-B217-8C4A-8CCF-7FC97C0217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24000"/>
            <a:ext cx="3324225" cy="47205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97840F-1983-D94A-AC48-58ECBF39EA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474" y="2460059"/>
            <a:ext cx="6696075" cy="2528729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8311656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S2 Design Vision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Suggested title: HS2 Design Vision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6079CE-8AC0-614A-A630-C24CA41C8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6033" y="1142982"/>
            <a:ext cx="6397912" cy="5253282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4906570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golden thr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9392"/>
            <a:ext cx="11355859" cy="71340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Suggested title: Our golden thread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6F1C80-B67F-0D47-A99A-9236D04064ED}"/>
              </a:ext>
            </a:extLst>
          </p:cNvPr>
          <p:cNvGrpSpPr/>
          <p:nvPr userDrawn="1"/>
        </p:nvGrpSpPr>
        <p:grpSpPr>
          <a:xfrm>
            <a:off x="2809578" y="1442751"/>
            <a:ext cx="8713081" cy="4716647"/>
            <a:chOff x="3021719" y="1375257"/>
            <a:chExt cx="8713081" cy="471664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4BD7D76-A036-B64A-81A8-408BD31ADA15}"/>
                </a:ext>
              </a:extLst>
            </p:cNvPr>
            <p:cNvGrpSpPr/>
            <p:nvPr/>
          </p:nvGrpSpPr>
          <p:grpSpPr>
            <a:xfrm>
              <a:off x="4120920" y="5401106"/>
              <a:ext cx="5556697" cy="291875"/>
              <a:chOff x="1331640" y="6022348"/>
              <a:chExt cx="5556697" cy="291875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6B926F85-9F0D-A742-AE1B-5DC0B3682997}"/>
                  </a:ext>
                </a:extLst>
              </p:cNvPr>
              <p:cNvCxnSpPr/>
              <p:nvPr/>
            </p:nvCxnSpPr>
            <p:spPr>
              <a:xfrm>
                <a:off x="4118326" y="6129432"/>
                <a:ext cx="0" cy="184791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B38805A8-EA99-1943-B1BB-3ED7958A070F}"/>
                  </a:ext>
                </a:extLst>
              </p:cNvPr>
              <p:cNvCxnSpPr/>
              <p:nvPr/>
            </p:nvCxnSpPr>
            <p:spPr>
              <a:xfrm>
                <a:off x="1331640" y="6122536"/>
                <a:ext cx="5556697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514834F9-1D4B-F84A-8D39-F0387E996C71}"/>
                  </a:ext>
                </a:extLst>
              </p:cNvPr>
              <p:cNvCxnSpPr/>
              <p:nvPr/>
            </p:nvCxnSpPr>
            <p:spPr>
              <a:xfrm>
                <a:off x="2267744" y="6022352"/>
                <a:ext cx="0" cy="92395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A4845ADF-5801-4543-857A-9AC28A695C84}"/>
                  </a:ext>
                </a:extLst>
              </p:cNvPr>
              <p:cNvCxnSpPr/>
              <p:nvPr/>
            </p:nvCxnSpPr>
            <p:spPr>
              <a:xfrm>
                <a:off x="1331640" y="6022351"/>
                <a:ext cx="0" cy="107081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284F2BD1-4CD7-EA48-91FA-2245EE7B7CD6}"/>
                  </a:ext>
                </a:extLst>
              </p:cNvPr>
              <p:cNvCxnSpPr/>
              <p:nvPr/>
            </p:nvCxnSpPr>
            <p:spPr>
              <a:xfrm>
                <a:off x="3205294" y="6022353"/>
                <a:ext cx="0" cy="92395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58FE2C81-100E-B04A-A6FB-049F172D712D}"/>
                  </a:ext>
                </a:extLst>
              </p:cNvPr>
              <p:cNvCxnSpPr/>
              <p:nvPr/>
            </p:nvCxnSpPr>
            <p:spPr>
              <a:xfrm>
                <a:off x="4118326" y="6022351"/>
                <a:ext cx="0" cy="92395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634E0952-0FDF-CE46-A4A2-838C84EA255A}"/>
                  </a:ext>
                </a:extLst>
              </p:cNvPr>
              <p:cNvCxnSpPr/>
              <p:nvPr/>
            </p:nvCxnSpPr>
            <p:spPr>
              <a:xfrm>
                <a:off x="5041931" y="6022350"/>
                <a:ext cx="0" cy="92395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AF160F5D-EB61-254C-909E-F2F66C6FBA40}"/>
                  </a:ext>
                </a:extLst>
              </p:cNvPr>
              <p:cNvCxnSpPr/>
              <p:nvPr/>
            </p:nvCxnSpPr>
            <p:spPr>
              <a:xfrm>
                <a:off x="5963130" y="6022349"/>
                <a:ext cx="0" cy="92395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C04C2354-AB50-F942-9E80-26A6589D5604}"/>
                  </a:ext>
                </a:extLst>
              </p:cNvPr>
              <p:cNvCxnSpPr/>
              <p:nvPr/>
            </p:nvCxnSpPr>
            <p:spPr>
              <a:xfrm>
                <a:off x="6888337" y="6022348"/>
                <a:ext cx="0" cy="107084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3E02C4C-F928-1547-B0B9-517DFEC3D76A}"/>
                </a:ext>
              </a:extLst>
            </p:cNvPr>
            <p:cNvSpPr/>
            <p:nvPr/>
          </p:nvSpPr>
          <p:spPr>
            <a:xfrm>
              <a:off x="3679294" y="1467494"/>
              <a:ext cx="1260000" cy="36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>
                  <a:solidFill>
                    <a:prstClr val="white"/>
                  </a:solidFill>
                </a:rPr>
                <a:t>Vision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3315FAA-BC47-C44B-8165-4C32FA6BBD1A}"/>
                </a:ext>
              </a:extLst>
            </p:cNvPr>
            <p:cNvSpPr/>
            <p:nvPr/>
          </p:nvSpPr>
          <p:spPr>
            <a:xfrm>
              <a:off x="3679294" y="2012285"/>
              <a:ext cx="1260000" cy="36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>
                  <a:solidFill>
                    <a:prstClr val="white"/>
                  </a:solidFill>
                </a:rPr>
                <a:t>Mission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5A402EB-3ABC-814A-97AB-982C8F88B0D1}"/>
                </a:ext>
              </a:extLst>
            </p:cNvPr>
            <p:cNvSpPr/>
            <p:nvPr/>
          </p:nvSpPr>
          <p:spPr>
            <a:xfrm>
              <a:off x="3679294" y="2544134"/>
              <a:ext cx="1260000" cy="36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>
                  <a:solidFill>
                    <a:prstClr val="white"/>
                  </a:solidFill>
                </a:rPr>
                <a:t>Values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565498C-8344-AB49-9CC4-17EDB18A3EE7}"/>
                </a:ext>
              </a:extLst>
            </p:cNvPr>
            <p:cNvSpPr/>
            <p:nvPr/>
          </p:nvSpPr>
          <p:spPr>
            <a:xfrm>
              <a:off x="4985342" y="2904174"/>
              <a:ext cx="1260000" cy="36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>
                  <a:solidFill>
                    <a:prstClr val="white"/>
                  </a:solidFill>
                </a:rPr>
                <a:t>Integrity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C4B796C-EBE9-8D4A-800F-4E50B8644B0E}"/>
                </a:ext>
              </a:extLst>
            </p:cNvPr>
            <p:cNvSpPr/>
            <p:nvPr/>
          </p:nvSpPr>
          <p:spPr>
            <a:xfrm>
              <a:off x="6272882" y="2903586"/>
              <a:ext cx="1260000" cy="36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600">
                  <a:solidFill>
                    <a:prstClr val="white"/>
                  </a:solidFill>
                </a:rPr>
                <a:t>Leadership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3F60022-BBE2-B044-9CD3-DA53B5AF70B1}"/>
                </a:ext>
              </a:extLst>
            </p:cNvPr>
            <p:cNvSpPr/>
            <p:nvPr/>
          </p:nvSpPr>
          <p:spPr>
            <a:xfrm>
              <a:off x="7565187" y="2904174"/>
              <a:ext cx="1260000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>
                  <a:solidFill>
                    <a:prstClr val="white"/>
                  </a:solidFill>
                </a:rPr>
                <a:t>Respect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F61D622-DE88-FD4C-87A3-D26BDF543236}"/>
                </a:ext>
              </a:extLst>
            </p:cNvPr>
            <p:cNvSpPr/>
            <p:nvPr/>
          </p:nvSpPr>
          <p:spPr>
            <a:xfrm>
              <a:off x="3679292" y="3447456"/>
              <a:ext cx="6419775" cy="36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>
                  <a:solidFill>
                    <a:prstClr val="white"/>
                  </a:solidFill>
                </a:rPr>
                <a:t>Strategic goals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CAD7D7E-634C-5545-A60B-47B6F866BBC0}"/>
                </a:ext>
              </a:extLst>
            </p:cNvPr>
            <p:cNvSpPr/>
            <p:nvPr/>
          </p:nvSpPr>
          <p:spPr>
            <a:xfrm>
              <a:off x="3679291" y="3992247"/>
              <a:ext cx="6419775" cy="6120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>
                  <a:solidFill>
                    <a:prstClr val="white"/>
                  </a:solidFill>
                </a:rPr>
                <a:t>Strategic goal (6) – Health and safety</a:t>
              </a:r>
            </a:p>
            <a:p>
              <a:pPr algn="ctr"/>
              <a:r>
                <a:rPr lang="en-GB" sz="1200">
                  <a:solidFill>
                    <a:prstClr val="white"/>
                  </a:solidFill>
                </a:rPr>
                <a:t>HS2 will create a railway designed, built and operated </a:t>
              </a:r>
              <a:br>
                <a:rPr lang="en-GB" sz="1200">
                  <a:solidFill>
                    <a:prstClr val="white"/>
                  </a:solidFill>
                </a:rPr>
              </a:br>
              <a:r>
                <a:rPr lang="en-GB" sz="1200">
                  <a:solidFill>
                    <a:prstClr val="white"/>
                  </a:solidFill>
                </a:rPr>
                <a:t>to the highest health, safety and security standards.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29E2C8E-108C-8F48-8287-E2939C2EFB53}"/>
                </a:ext>
              </a:extLst>
            </p:cNvPr>
            <p:cNvGrpSpPr/>
            <p:nvPr/>
          </p:nvGrpSpPr>
          <p:grpSpPr>
            <a:xfrm>
              <a:off x="3679294" y="4789106"/>
              <a:ext cx="6419775" cy="612000"/>
              <a:chOff x="816521" y="5337280"/>
              <a:chExt cx="6419775" cy="612000"/>
            </a:xfrm>
            <a:solidFill>
              <a:schemeClr val="accent1"/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21B7D28-819E-8E48-A2A1-828EB74AE09E}"/>
                  </a:ext>
                </a:extLst>
              </p:cNvPr>
              <p:cNvSpPr/>
              <p:nvPr/>
            </p:nvSpPr>
            <p:spPr>
              <a:xfrm>
                <a:off x="816521" y="5337280"/>
                <a:ext cx="900000" cy="61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>
                    <a:solidFill>
                      <a:prstClr val="white"/>
                    </a:solidFill>
                  </a:rPr>
                  <a:t>Workforce safety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C4D939C-4A64-294B-9503-11DB0B97119A}"/>
                  </a:ext>
                </a:extLst>
              </p:cNvPr>
              <p:cNvSpPr/>
              <p:nvPr/>
            </p:nvSpPr>
            <p:spPr>
              <a:xfrm>
                <a:off x="1736483" y="5337280"/>
                <a:ext cx="900000" cy="61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>
                    <a:solidFill>
                      <a:prstClr val="white"/>
                    </a:solidFill>
                  </a:rPr>
                  <a:t>Public and neighbour safety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C4142E2-2BB3-A844-8E4C-BC7B1D9212E9}"/>
                  </a:ext>
                </a:extLst>
              </p:cNvPr>
              <p:cNvSpPr/>
              <p:nvPr/>
            </p:nvSpPr>
            <p:spPr>
              <a:xfrm>
                <a:off x="2656445" y="5337280"/>
                <a:ext cx="900000" cy="61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sz="900">
                    <a:solidFill>
                      <a:prstClr val="white"/>
                    </a:solidFill>
                  </a:rPr>
                  <a:t>Occupational health and wellbeing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509ECD6-333B-7C45-956B-0623C76ED0E5}"/>
                  </a:ext>
                </a:extLst>
              </p:cNvPr>
              <p:cNvSpPr/>
              <p:nvPr/>
            </p:nvSpPr>
            <p:spPr>
              <a:xfrm>
                <a:off x="3576407" y="5337280"/>
                <a:ext cx="900000" cy="61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>
                    <a:solidFill>
                      <a:prstClr val="white"/>
                    </a:solidFill>
                  </a:rPr>
                  <a:t>Safe design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635ED31-D8EB-BB43-AA1D-D123750F9A3D}"/>
                  </a:ext>
                </a:extLst>
              </p:cNvPr>
              <p:cNvSpPr/>
              <p:nvPr/>
            </p:nvSpPr>
            <p:spPr>
              <a:xfrm>
                <a:off x="4496369" y="5337280"/>
                <a:ext cx="900000" cy="61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sz="900">
                    <a:solidFill>
                      <a:prstClr val="white"/>
                    </a:solidFill>
                  </a:rPr>
                  <a:t>Safe supply chain management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270A0EF-6946-E343-8388-FFCDB371B0E4}"/>
                  </a:ext>
                </a:extLst>
              </p:cNvPr>
              <p:cNvSpPr/>
              <p:nvPr/>
            </p:nvSpPr>
            <p:spPr>
              <a:xfrm>
                <a:off x="5416331" y="5337280"/>
                <a:ext cx="900000" cy="61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>
                    <a:solidFill>
                      <a:prstClr val="white"/>
                    </a:solidFill>
                  </a:rPr>
                  <a:t>Operations safety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1F04E1A-A37B-6C4D-BBD2-2ABF4A082D09}"/>
                  </a:ext>
                </a:extLst>
              </p:cNvPr>
              <p:cNvSpPr/>
              <p:nvPr/>
            </p:nvSpPr>
            <p:spPr>
              <a:xfrm>
                <a:off x="6336296" y="5337280"/>
                <a:ext cx="900000" cy="61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>
                    <a:solidFill>
                      <a:prstClr val="white"/>
                    </a:solidFill>
                  </a:rPr>
                  <a:t>SMART assurance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1552A48-C240-2542-A21A-7C09E56FBF4C}"/>
                </a:ext>
              </a:extLst>
            </p:cNvPr>
            <p:cNvCxnSpPr>
              <a:cxnSpLocks/>
            </p:cNvCxnSpPr>
            <p:nvPr/>
          </p:nvCxnSpPr>
          <p:spPr>
            <a:xfrm>
              <a:off x="4309294" y="1827494"/>
              <a:ext cx="0" cy="184791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1A5F3E8-4676-3E4A-B212-2ABFD89DCA40}"/>
                </a:ext>
              </a:extLst>
            </p:cNvPr>
            <p:cNvCxnSpPr/>
            <p:nvPr/>
          </p:nvCxnSpPr>
          <p:spPr>
            <a:xfrm>
              <a:off x="4309294" y="2359343"/>
              <a:ext cx="0" cy="184791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C9E740B-4655-324D-9AAC-0D2E5D73900B}"/>
                </a:ext>
              </a:extLst>
            </p:cNvPr>
            <p:cNvCxnSpPr/>
            <p:nvPr/>
          </p:nvCxnSpPr>
          <p:spPr>
            <a:xfrm>
              <a:off x="4931656" y="2724134"/>
              <a:ext cx="4554676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E10AFEA-65A9-0741-A893-60F2099D1D2C}"/>
                </a:ext>
              </a:extLst>
            </p:cNvPr>
            <p:cNvCxnSpPr/>
            <p:nvPr/>
          </p:nvCxnSpPr>
          <p:spPr>
            <a:xfrm>
              <a:off x="9471741" y="2724134"/>
              <a:ext cx="0" cy="184791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82744B5-2757-E645-ADE6-A02C2AD95962}"/>
                </a:ext>
              </a:extLst>
            </p:cNvPr>
            <p:cNvCxnSpPr/>
            <p:nvPr/>
          </p:nvCxnSpPr>
          <p:spPr>
            <a:xfrm>
              <a:off x="8196389" y="2724134"/>
              <a:ext cx="0" cy="184791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6C877D9-7D67-ED42-ACF8-BF478E200B9B}"/>
                </a:ext>
              </a:extLst>
            </p:cNvPr>
            <p:cNvCxnSpPr/>
            <p:nvPr/>
          </p:nvCxnSpPr>
          <p:spPr>
            <a:xfrm>
              <a:off x="6906445" y="2724134"/>
              <a:ext cx="0" cy="184791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76EBD5B-E8B5-8A40-82AD-41053D481C80}"/>
                </a:ext>
              </a:extLst>
            </p:cNvPr>
            <p:cNvCxnSpPr/>
            <p:nvPr/>
          </p:nvCxnSpPr>
          <p:spPr>
            <a:xfrm>
              <a:off x="5616501" y="2724134"/>
              <a:ext cx="0" cy="184791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2902FDE-A7F4-4F4C-9DCB-3430770C0FD3}"/>
                </a:ext>
              </a:extLst>
            </p:cNvPr>
            <p:cNvSpPr/>
            <p:nvPr/>
          </p:nvSpPr>
          <p:spPr>
            <a:xfrm>
              <a:off x="8848615" y="2904174"/>
              <a:ext cx="1260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>
                  <a:solidFill>
                    <a:prstClr val="white"/>
                  </a:solidFill>
                </a:rPr>
                <a:t>Safety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EE0FF77-3A0B-594E-86D4-EC7E8F8BE644}"/>
                </a:ext>
              </a:extLst>
            </p:cNvPr>
            <p:cNvCxnSpPr>
              <a:cxnSpLocks/>
            </p:cNvCxnSpPr>
            <p:nvPr/>
          </p:nvCxnSpPr>
          <p:spPr>
            <a:xfrm>
              <a:off x="4297529" y="2904134"/>
              <a:ext cx="0" cy="54332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15314F8-2FA0-F347-A828-E1A801B4CC78}"/>
                </a:ext>
              </a:extLst>
            </p:cNvPr>
            <p:cNvCxnSpPr/>
            <p:nvPr/>
          </p:nvCxnSpPr>
          <p:spPr>
            <a:xfrm>
              <a:off x="6879158" y="3807456"/>
              <a:ext cx="0" cy="184791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2ED2F85-1D68-8D46-BD90-C0602062654E}"/>
                </a:ext>
              </a:extLst>
            </p:cNvPr>
            <p:cNvCxnSpPr/>
            <p:nvPr/>
          </p:nvCxnSpPr>
          <p:spPr>
            <a:xfrm>
              <a:off x="6878615" y="4604315"/>
              <a:ext cx="0" cy="184791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7992F1A-A148-2C43-A295-301C062ED755}"/>
                </a:ext>
              </a:extLst>
            </p:cNvPr>
            <p:cNvSpPr/>
            <p:nvPr/>
          </p:nvSpPr>
          <p:spPr>
            <a:xfrm>
              <a:off x="3021719" y="1375257"/>
              <a:ext cx="467912" cy="47166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1600">
                  <a:solidFill>
                    <a:prstClr val="white"/>
                  </a:solidFill>
                </a:rPr>
                <a:t>Health and safety brand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ECBEEEC-74C9-AA40-B03F-7177AD0F93E6}"/>
                </a:ext>
              </a:extLst>
            </p:cNvPr>
            <p:cNvCxnSpPr/>
            <p:nvPr/>
          </p:nvCxnSpPr>
          <p:spPr>
            <a:xfrm>
              <a:off x="3478974" y="1688034"/>
              <a:ext cx="200317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10A0E33-1DD0-AC47-B99A-D71E1722838E}"/>
                </a:ext>
              </a:extLst>
            </p:cNvPr>
            <p:cNvCxnSpPr/>
            <p:nvPr/>
          </p:nvCxnSpPr>
          <p:spPr>
            <a:xfrm>
              <a:off x="3478974" y="2231214"/>
              <a:ext cx="200317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2B52F8F-BA6E-214A-86C7-E329E35B1863}"/>
                </a:ext>
              </a:extLst>
            </p:cNvPr>
            <p:cNvCxnSpPr/>
            <p:nvPr/>
          </p:nvCxnSpPr>
          <p:spPr>
            <a:xfrm>
              <a:off x="3478974" y="2763063"/>
              <a:ext cx="200317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C8EEAEE-DB10-704C-A216-CD42B4F419AC}"/>
                </a:ext>
              </a:extLst>
            </p:cNvPr>
            <p:cNvCxnSpPr/>
            <p:nvPr/>
          </p:nvCxnSpPr>
          <p:spPr>
            <a:xfrm>
              <a:off x="3478974" y="3650459"/>
              <a:ext cx="200317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32B366C-0CD2-7B40-BF1A-8167512B9878}"/>
                </a:ext>
              </a:extLst>
            </p:cNvPr>
            <p:cNvCxnSpPr/>
            <p:nvPr/>
          </p:nvCxnSpPr>
          <p:spPr>
            <a:xfrm>
              <a:off x="3478974" y="4337210"/>
              <a:ext cx="200317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D7D253D-3004-8546-B148-1C50E9ED6A66}"/>
                </a:ext>
              </a:extLst>
            </p:cNvPr>
            <p:cNvCxnSpPr/>
            <p:nvPr/>
          </p:nvCxnSpPr>
          <p:spPr>
            <a:xfrm>
              <a:off x="3478974" y="5134035"/>
              <a:ext cx="200317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9CD591C-5201-684C-B57F-44E9A52BFCAF}"/>
                </a:ext>
              </a:extLst>
            </p:cNvPr>
            <p:cNvGrpSpPr/>
            <p:nvPr/>
          </p:nvGrpSpPr>
          <p:grpSpPr>
            <a:xfrm>
              <a:off x="10099069" y="3213984"/>
              <a:ext cx="1635731" cy="2838992"/>
              <a:chOff x="7328870" y="4437658"/>
              <a:chExt cx="1635731" cy="2838992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7F89B95-C52B-314C-BDE2-8C990E9CE66E}"/>
                  </a:ext>
                </a:extLst>
              </p:cNvPr>
              <p:cNvCxnSpPr/>
              <p:nvPr/>
            </p:nvCxnSpPr>
            <p:spPr>
              <a:xfrm>
                <a:off x="7328870" y="6318780"/>
                <a:ext cx="426375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Isosceles Triangle 64">
                <a:extLst>
                  <a:ext uri="{FF2B5EF4-FFF2-40B4-BE49-F238E27FC236}">
                    <a16:creationId xmlns:a16="http://schemas.microsoft.com/office/drawing/2014/main" id="{87A94151-5508-0249-B5D4-42A2FC3E4E36}"/>
                  </a:ext>
                </a:extLst>
              </p:cNvPr>
              <p:cNvSpPr/>
              <p:nvPr/>
            </p:nvSpPr>
            <p:spPr>
              <a:xfrm>
                <a:off x="7429028" y="5030584"/>
                <a:ext cx="1535573" cy="2246066"/>
              </a:xfrm>
              <a:prstGeom prst="triangle">
                <a:avLst>
                  <a:gd name="adj" fmla="val 4890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200">
                    <a:solidFill>
                      <a:prstClr val="white"/>
                    </a:solidFill>
                  </a:rPr>
                  <a:t>Measure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EDFF3C7-26C2-5340-B997-4A2D9367341E}"/>
                  </a:ext>
                </a:extLst>
              </p:cNvPr>
              <p:cNvSpPr/>
              <p:nvPr/>
            </p:nvSpPr>
            <p:spPr>
              <a:xfrm>
                <a:off x="7566814" y="4437658"/>
                <a:ext cx="1260000" cy="59347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>
                    <a:solidFill>
                      <a:prstClr val="white"/>
                    </a:solidFill>
                  </a:rPr>
                  <a:t>Balanced scorecard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4190859-D65B-444D-AF9D-6FC7E5A0F77D}"/>
                </a:ext>
              </a:extLst>
            </p:cNvPr>
            <p:cNvSpPr/>
            <p:nvPr/>
          </p:nvSpPr>
          <p:spPr>
            <a:xfrm>
              <a:off x="3679291" y="5692976"/>
              <a:ext cx="6439957" cy="36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>
                  <a:solidFill>
                    <a:prstClr val="white"/>
                  </a:solidFill>
                </a:rPr>
                <a:t>Our health and safety commitments 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1B4D52C-2BD9-104F-A852-4A0F9C9C84A4}"/>
                </a:ext>
              </a:extLst>
            </p:cNvPr>
            <p:cNvCxnSpPr/>
            <p:nvPr/>
          </p:nvCxnSpPr>
          <p:spPr>
            <a:xfrm>
              <a:off x="3489631" y="5872976"/>
              <a:ext cx="200317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7206714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C005FE-6EE6-4AD6-AA65-C3D76F2CC0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GB" sz="1600" err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52CBB-B4E6-4B04-823C-39084CB3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Mott MacDonald | Presentation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04614A-3D8F-4D6F-9611-A24244E52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221200"/>
            <a:ext cx="11208058" cy="2665125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600"/>
              </a:spcAft>
              <a:defRPr sz="5000" b="1" i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None/>
              <a:defRPr sz="2400" b="1" i="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Suggested title: Questions / Q&amp;A / Thank you</a:t>
            </a:r>
          </a:p>
          <a:p>
            <a:pPr lvl="1"/>
            <a:r>
              <a:rPr lang="en-US"/>
              <a:t>Click to add sub-heading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DE19CA-F81F-4F8A-848A-FA67F6BDB154}"/>
              </a:ext>
            </a:extLst>
          </p:cNvPr>
          <p:cNvGrpSpPr/>
          <p:nvPr userDrawn="1"/>
        </p:nvGrpSpPr>
        <p:grpSpPr>
          <a:xfrm>
            <a:off x="457200" y="6328800"/>
            <a:ext cx="11277600" cy="154800"/>
            <a:chOff x="457200" y="6328800"/>
            <a:chExt cx="11277600" cy="1548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E94EA5A-CCEB-4EFF-93C7-62AE4E738600}"/>
                </a:ext>
              </a:extLst>
            </p:cNvPr>
            <p:cNvCxnSpPr/>
            <p:nvPr userDrawn="1"/>
          </p:nvCxnSpPr>
          <p:spPr>
            <a:xfrm>
              <a:off x="457200" y="6400800"/>
              <a:ext cx="11277600" cy="0"/>
            </a:xfrm>
            <a:prstGeom prst="line">
              <a:avLst/>
            </a:prstGeom>
            <a:ln w="444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F68D6AB-1980-4A0C-BDCD-D59AB6F5FE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" y="6328800"/>
              <a:ext cx="0" cy="154800"/>
            </a:xfrm>
            <a:prstGeom prst="line">
              <a:avLst/>
            </a:prstGeom>
            <a:ln w="444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51F07F6-8E44-46AF-ACA6-FC3958339B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34800" y="6328800"/>
              <a:ext cx="0" cy="154800"/>
            </a:xfrm>
            <a:prstGeom prst="line">
              <a:avLst/>
            </a:prstGeom>
            <a:ln w="444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4525"/>
            <a:ext cx="1632293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4646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ED04F-D75B-4E27-9BD7-FCD6C3E29D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343696"/>
            <a:ext cx="11225814" cy="846113"/>
          </a:xfrm>
        </p:spPr>
        <p:txBody>
          <a:bodyPr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/>
              <a:t>Suggested title: Questions / Q&amp;A / 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7B812-FB6A-477C-A589-733D5079CE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199" y="3643469"/>
            <a:ext cx="11225814" cy="899888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sub-heading</a:t>
            </a:r>
            <a:endParaRPr lang="en-GB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37430850-897C-49AE-AC19-9DED8978252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200" y="457200"/>
            <a:ext cx="1638000" cy="609661"/>
            <a:chOff x="277" y="288"/>
            <a:chExt cx="4863" cy="1810"/>
          </a:xfrm>
          <a:solidFill>
            <a:schemeClr val="tx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11E13FD-206C-4112-8C63-18DB462C4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303"/>
              <a:ext cx="1927" cy="1772"/>
            </a:xfrm>
            <a:custGeom>
              <a:avLst/>
              <a:gdLst>
                <a:gd name="T0" fmla="*/ 830 w 1019"/>
                <a:gd name="T1" fmla="*/ 18 h 937"/>
                <a:gd name="T2" fmla="*/ 830 w 1019"/>
                <a:gd name="T3" fmla="*/ 370 h 937"/>
                <a:gd name="T4" fmla="*/ 190 w 1019"/>
                <a:gd name="T5" fmla="*/ 370 h 937"/>
                <a:gd name="T6" fmla="*/ 190 w 1019"/>
                <a:gd name="T7" fmla="*/ 18 h 937"/>
                <a:gd name="T8" fmla="*/ 172 w 1019"/>
                <a:gd name="T9" fmla="*/ 0 h 937"/>
                <a:gd name="T10" fmla="*/ 18 w 1019"/>
                <a:gd name="T11" fmla="*/ 0 h 937"/>
                <a:gd name="T12" fmla="*/ 0 w 1019"/>
                <a:gd name="T13" fmla="*/ 18 h 937"/>
                <a:gd name="T14" fmla="*/ 0 w 1019"/>
                <a:gd name="T15" fmla="*/ 919 h 937"/>
                <a:gd name="T16" fmla="*/ 18 w 1019"/>
                <a:gd name="T17" fmla="*/ 937 h 937"/>
                <a:gd name="T18" fmla="*/ 172 w 1019"/>
                <a:gd name="T19" fmla="*/ 937 h 937"/>
                <a:gd name="T20" fmla="*/ 190 w 1019"/>
                <a:gd name="T21" fmla="*/ 919 h 937"/>
                <a:gd name="T22" fmla="*/ 190 w 1019"/>
                <a:gd name="T23" fmla="*/ 560 h 937"/>
                <a:gd name="T24" fmla="*/ 830 w 1019"/>
                <a:gd name="T25" fmla="*/ 560 h 937"/>
                <a:gd name="T26" fmla="*/ 830 w 1019"/>
                <a:gd name="T27" fmla="*/ 919 h 937"/>
                <a:gd name="T28" fmla="*/ 848 w 1019"/>
                <a:gd name="T29" fmla="*/ 937 h 937"/>
                <a:gd name="T30" fmla="*/ 1001 w 1019"/>
                <a:gd name="T31" fmla="*/ 937 h 937"/>
                <a:gd name="T32" fmla="*/ 1019 w 1019"/>
                <a:gd name="T33" fmla="*/ 919 h 937"/>
                <a:gd name="T34" fmla="*/ 1019 w 1019"/>
                <a:gd name="T35" fmla="*/ 18 h 937"/>
                <a:gd name="T36" fmla="*/ 1001 w 1019"/>
                <a:gd name="T37" fmla="*/ 0 h 937"/>
                <a:gd name="T38" fmla="*/ 848 w 1019"/>
                <a:gd name="T39" fmla="*/ 0 h 937"/>
                <a:gd name="T40" fmla="*/ 830 w 1019"/>
                <a:gd name="T41" fmla="*/ 18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9" h="937">
                  <a:moveTo>
                    <a:pt x="830" y="18"/>
                  </a:moveTo>
                  <a:cubicBezTo>
                    <a:pt x="830" y="370"/>
                    <a:pt x="830" y="370"/>
                    <a:pt x="830" y="370"/>
                  </a:cubicBezTo>
                  <a:cubicBezTo>
                    <a:pt x="190" y="370"/>
                    <a:pt x="190" y="370"/>
                    <a:pt x="190" y="370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90" y="8"/>
                    <a:pt x="182" y="0"/>
                    <a:pt x="17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28"/>
                    <a:pt x="8" y="937"/>
                    <a:pt x="18" y="937"/>
                  </a:cubicBezTo>
                  <a:cubicBezTo>
                    <a:pt x="172" y="937"/>
                    <a:pt x="172" y="937"/>
                    <a:pt x="172" y="937"/>
                  </a:cubicBezTo>
                  <a:cubicBezTo>
                    <a:pt x="182" y="937"/>
                    <a:pt x="190" y="928"/>
                    <a:pt x="190" y="919"/>
                  </a:cubicBezTo>
                  <a:cubicBezTo>
                    <a:pt x="190" y="560"/>
                    <a:pt x="190" y="560"/>
                    <a:pt x="190" y="560"/>
                  </a:cubicBezTo>
                  <a:cubicBezTo>
                    <a:pt x="830" y="560"/>
                    <a:pt x="830" y="560"/>
                    <a:pt x="830" y="560"/>
                  </a:cubicBezTo>
                  <a:cubicBezTo>
                    <a:pt x="830" y="919"/>
                    <a:pt x="830" y="919"/>
                    <a:pt x="830" y="919"/>
                  </a:cubicBezTo>
                  <a:cubicBezTo>
                    <a:pt x="830" y="928"/>
                    <a:pt x="838" y="937"/>
                    <a:pt x="848" y="937"/>
                  </a:cubicBezTo>
                  <a:cubicBezTo>
                    <a:pt x="1001" y="937"/>
                    <a:pt x="1001" y="937"/>
                    <a:pt x="1001" y="937"/>
                  </a:cubicBezTo>
                  <a:cubicBezTo>
                    <a:pt x="1011" y="937"/>
                    <a:pt x="1019" y="928"/>
                    <a:pt x="1019" y="919"/>
                  </a:cubicBezTo>
                  <a:cubicBezTo>
                    <a:pt x="1019" y="18"/>
                    <a:pt x="1019" y="18"/>
                    <a:pt x="1019" y="18"/>
                  </a:cubicBezTo>
                  <a:cubicBezTo>
                    <a:pt x="1019" y="8"/>
                    <a:pt x="1011" y="0"/>
                    <a:pt x="1001" y="0"/>
                  </a:cubicBezTo>
                  <a:cubicBezTo>
                    <a:pt x="848" y="0"/>
                    <a:pt x="848" y="0"/>
                    <a:pt x="848" y="0"/>
                  </a:cubicBezTo>
                  <a:cubicBezTo>
                    <a:pt x="838" y="0"/>
                    <a:pt x="830" y="8"/>
                    <a:pt x="83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289EA2F-C60B-4E0C-B9D4-2EF490146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7" y="288"/>
              <a:ext cx="1163" cy="1787"/>
            </a:xfrm>
            <a:custGeom>
              <a:avLst/>
              <a:gdLst>
                <a:gd name="T0" fmla="*/ 86 w 615"/>
                <a:gd name="T1" fmla="*/ 254 h 945"/>
                <a:gd name="T2" fmla="*/ 14 w 615"/>
                <a:gd name="T3" fmla="*/ 120 h 945"/>
                <a:gd name="T4" fmla="*/ 18 w 615"/>
                <a:gd name="T5" fmla="*/ 98 h 945"/>
                <a:gd name="T6" fmla="*/ 74 w 615"/>
                <a:gd name="T7" fmla="*/ 55 h 945"/>
                <a:gd name="T8" fmla="*/ 163 w 615"/>
                <a:gd name="T9" fmla="*/ 16 h 945"/>
                <a:gd name="T10" fmla="*/ 277 w 615"/>
                <a:gd name="T11" fmla="*/ 0 h 945"/>
                <a:gd name="T12" fmla="*/ 408 w 615"/>
                <a:gd name="T13" fmla="*/ 22 h 945"/>
                <a:gd name="T14" fmla="*/ 508 w 615"/>
                <a:gd name="T15" fmla="*/ 84 h 945"/>
                <a:gd name="T16" fmla="*/ 571 w 615"/>
                <a:gd name="T17" fmla="*/ 181 h 945"/>
                <a:gd name="T18" fmla="*/ 593 w 615"/>
                <a:gd name="T19" fmla="*/ 304 h 945"/>
                <a:gd name="T20" fmla="*/ 582 w 615"/>
                <a:gd name="T21" fmla="*/ 385 h 945"/>
                <a:gd name="T22" fmla="*/ 554 w 615"/>
                <a:gd name="T23" fmla="*/ 454 h 945"/>
                <a:gd name="T24" fmla="*/ 512 w 615"/>
                <a:gd name="T25" fmla="*/ 517 h 945"/>
                <a:gd name="T26" fmla="*/ 460 w 615"/>
                <a:gd name="T27" fmla="*/ 576 h 945"/>
                <a:gd name="T28" fmla="*/ 288 w 615"/>
                <a:gd name="T29" fmla="*/ 758 h 945"/>
                <a:gd name="T30" fmla="*/ 596 w 615"/>
                <a:gd name="T31" fmla="*/ 758 h 945"/>
                <a:gd name="T32" fmla="*/ 615 w 615"/>
                <a:gd name="T33" fmla="*/ 776 h 945"/>
                <a:gd name="T34" fmla="*/ 615 w 615"/>
                <a:gd name="T35" fmla="*/ 927 h 945"/>
                <a:gd name="T36" fmla="*/ 596 w 615"/>
                <a:gd name="T37" fmla="*/ 945 h 945"/>
                <a:gd name="T38" fmla="*/ 18 w 615"/>
                <a:gd name="T39" fmla="*/ 945 h 945"/>
                <a:gd name="T40" fmla="*/ 0 w 615"/>
                <a:gd name="T41" fmla="*/ 927 h 945"/>
                <a:gd name="T42" fmla="*/ 0 w 615"/>
                <a:gd name="T43" fmla="*/ 806 h 945"/>
                <a:gd name="T44" fmla="*/ 9 w 615"/>
                <a:gd name="T45" fmla="*/ 783 h 945"/>
                <a:gd name="T46" fmla="*/ 320 w 615"/>
                <a:gd name="T47" fmla="*/ 461 h 945"/>
                <a:gd name="T48" fmla="*/ 373 w 615"/>
                <a:gd name="T49" fmla="*/ 389 h 945"/>
                <a:gd name="T50" fmla="*/ 390 w 615"/>
                <a:gd name="T51" fmla="*/ 314 h 945"/>
                <a:gd name="T52" fmla="*/ 381 w 615"/>
                <a:gd name="T53" fmla="*/ 264 h 945"/>
                <a:gd name="T54" fmla="*/ 356 w 615"/>
                <a:gd name="T55" fmla="*/ 225 h 945"/>
                <a:gd name="T56" fmla="*/ 316 w 615"/>
                <a:gd name="T57" fmla="*/ 199 h 945"/>
                <a:gd name="T58" fmla="*/ 265 w 615"/>
                <a:gd name="T59" fmla="*/ 190 h 945"/>
                <a:gd name="T60" fmla="*/ 210 w 615"/>
                <a:gd name="T61" fmla="*/ 197 h 945"/>
                <a:gd name="T62" fmla="*/ 165 w 615"/>
                <a:gd name="T63" fmla="*/ 218 h 945"/>
                <a:gd name="T64" fmla="*/ 127 w 615"/>
                <a:gd name="T65" fmla="*/ 248 h 945"/>
                <a:gd name="T66" fmla="*/ 114 w 615"/>
                <a:gd name="T67" fmla="*/ 259 h 945"/>
                <a:gd name="T68" fmla="*/ 86 w 615"/>
                <a:gd name="T69" fmla="*/ 25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945">
                  <a:moveTo>
                    <a:pt x="86" y="254"/>
                  </a:moveTo>
                  <a:cubicBezTo>
                    <a:pt x="14" y="120"/>
                    <a:pt x="14" y="120"/>
                    <a:pt x="14" y="120"/>
                  </a:cubicBezTo>
                  <a:cubicBezTo>
                    <a:pt x="10" y="112"/>
                    <a:pt x="12" y="103"/>
                    <a:pt x="18" y="98"/>
                  </a:cubicBezTo>
                  <a:cubicBezTo>
                    <a:pt x="34" y="83"/>
                    <a:pt x="53" y="68"/>
                    <a:pt x="74" y="55"/>
                  </a:cubicBezTo>
                  <a:cubicBezTo>
                    <a:pt x="100" y="39"/>
                    <a:pt x="130" y="26"/>
                    <a:pt x="163" y="16"/>
                  </a:cubicBezTo>
                  <a:cubicBezTo>
                    <a:pt x="196" y="5"/>
                    <a:pt x="235" y="0"/>
                    <a:pt x="277" y="0"/>
                  </a:cubicBezTo>
                  <a:cubicBezTo>
                    <a:pt x="325" y="0"/>
                    <a:pt x="369" y="7"/>
                    <a:pt x="408" y="22"/>
                  </a:cubicBezTo>
                  <a:cubicBezTo>
                    <a:pt x="447" y="37"/>
                    <a:pt x="480" y="58"/>
                    <a:pt x="508" y="84"/>
                  </a:cubicBezTo>
                  <a:cubicBezTo>
                    <a:pt x="535" y="111"/>
                    <a:pt x="556" y="144"/>
                    <a:pt x="571" y="181"/>
                  </a:cubicBezTo>
                  <a:cubicBezTo>
                    <a:pt x="585" y="218"/>
                    <a:pt x="593" y="259"/>
                    <a:pt x="593" y="304"/>
                  </a:cubicBezTo>
                  <a:cubicBezTo>
                    <a:pt x="593" y="333"/>
                    <a:pt x="589" y="360"/>
                    <a:pt x="582" y="385"/>
                  </a:cubicBezTo>
                  <a:cubicBezTo>
                    <a:pt x="576" y="409"/>
                    <a:pt x="566" y="433"/>
                    <a:pt x="554" y="454"/>
                  </a:cubicBezTo>
                  <a:cubicBezTo>
                    <a:pt x="542" y="476"/>
                    <a:pt x="528" y="497"/>
                    <a:pt x="512" y="517"/>
                  </a:cubicBezTo>
                  <a:cubicBezTo>
                    <a:pt x="496" y="537"/>
                    <a:pt x="479" y="557"/>
                    <a:pt x="460" y="576"/>
                  </a:cubicBezTo>
                  <a:cubicBezTo>
                    <a:pt x="288" y="758"/>
                    <a:pt x="288" y="758"/>
                    <a:pt x="288" y="758"/>
                  </a:cubicBezTo>
                  <a:cubicBezTo>
                    <a:pt x="596" y="758"/>
                    <a:pt x="596" y="758"/>
                    <a:pt x="596" y="758"/>
                  </a:cubicBezTo>
                  <a:cubicBezTo>
                    <a:pt x="606" y="758"/>
                    <a:pt x="615" y="766"/>
                    <a:pt x="615" y="776"/>
                  </a:cubicBezTo>
                  <a:cubicBezTo>
                    <a:pt x="615" y="927"/>
                    <a:pt x="615" y="927"/>
                    <a:pt x="615" y="927"/>
                  </a:cubicBezTo>
                  <a:cubicBezTo>
                    <a:pt x="615" y="937"/>
                    <a:pt x="606" y="945"/>
                    <a:pt x="596" y="945"/>
                  </a:cubicBezTo>
                  <a:cubicBezTo>
                    <a:pt x="18" y="945"/>
                    <a:pt x="18" y="945"/>
                    <a:pt x="18" y="945"/>
                  </a:cubicBezTo>
                  <a:cubicBezTo>
                    <a:pt x="8" y="945"/>
                    <a:pt x="0" y="937"/>
                    <a:pt x="0" y="927"/>
                  </a:cubicBezTo>
                  <a:cubicBezTo>
                    <a:pt x="0" y="806"/>
                    <a:pt x="0" y="806"/>
                    <a:pt x="0" y="806"/>
                  </a:cubicBezTo>
                  <a:cubicBezTo>
                    <a:pt x="0" y="797"/>
                    <a:pt x="3" y="789"/>
                    <a:pt x="9" y="783"/>
                  </a:cubicBezTo>
                  <a:cubicBezTo>
                    <a:pt x="320" y="461"/>
                    <a:pt x="320" y="461"/>
                    <a:pt x="320" y="461"/>
                  </a:cubicBezTo>
                  <a:cubicBezTo>
                    <a:pt x="343" y="437"/>
                    <a:pt x="361" y="413"/>
                    <a:pt x="373" y="389"/>
                  </a:cubicBezTo>
                  <a:cubicBezTo>
                    <a:pt x="384" y="365"/>
                    <a:pt x="390" y="340"/>
                    <a:pt x="390" y="314"/>
                  </a:cubicBezTo>
                  <a:cubicBezTo>
                    <a:pt x="390" y="295"/>
                    <a:pt x="387" y="279"/>
                    <a:pt x="381" y="264"/>
                  </a:cubicBezTo>
                  <a:cubicBezTo>
                    <a:pt x="375" y="249"/>
                    <a:pt x="367" y="236"/>
                    <a:pt x="356" y="225"/>
                  </a:cubicBezTo>
                  <a:cubicBezTo>
                    <a:pt x="345" y="214"/>
                    <a:pt x="332" y="205"/>
                    <a:pt x="316" y="199"/>
                  </a:cubicBezTo>
                  <a:cubicBezTo>
                    <a:pt x="301" y="193"/>
                    <a:pt x="284" y="190"/>
                    <a:pt x="265" y="190"/>
                  </a:cubicBezTo>
                  <a:cubicBezTo>
                    <a:pt x="245" y="190"/>
                    <a:pt x="226" y="192"/>
                    <a:pt x="210" y="197"/>
                  </a:cubicBezTo>
                  <a:cubicBezTo>
                    <a:pt x="194" y="203"/>
                    <a:pt x="179" y="209"/>
                    <a:pt x="165" y="218"/>
                  </a:cubicBezTo>
                  <a:cubicBezTo>
                    <a:pt x="151" y="227"/>
                    <a:pt x="139" y="237"/>
                    <a:pt x="127" y="248"/>
                  </a:cubicBezTo>
                  <a:cubicBezTo>
                    <a:pt x="122" y="252"/>
                    <a:pt x="118" y="256"/>
                    <a:pt x="114" y="259"/>
                  </a:cubicBezTo>
                  <a:cubicBezTo>
                    <a:pt x="106" y="267"/>
                    <a:pt x="92" y="264"/>
                    <a:pt x="86" y="2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565173A-6152-495C-8886-801CC0843E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2" y="290"/>
              <a:ext cx="1365" cy="1808"/>
            </a:xfrm>
            <a:custGeom>
              <a:avLst/>
              <a:gdLst>
                <a:gd name="T0" fmla="*/ 640 w 722"/>
                <a:gd name="T1" fmla="*/ 466 h 956"/>
                <a:gd name="T2" fmla="*/ 444 w 722"/>
                <a:gd name="T3" fmla="*/ 387 h 956"/>
                <a:gd name="T4" fmla="*/ 327 w 722"/>
                <a:gd name="T5" fmla="*/ 364 h 956"/>
                <a:gd name="T6" fmla="*/ 242 w 722"/>
                <a:gd name="T7" fmla="*/ 320 h 956"/>
                <a:gd name="T8" fmla="*/ 242 w 722"/>
                <a:gd name="T9" fmla="*/ 246 h 956"/>
                <a:gd name="T10" fmla="*/ 319 w 722"/>
                <a:gd name="T11" fmla="*/ 196 h 956"/>
                <a:gd name="T12" fmla="*/ 507 w 722"/>
                <a:gd name="T13" fmla="*/ 210 h 956"/>
                <a:gd name="T14" fmla="*/ 608 w 722"/>
                <a:gd name="T15" fmla="*/ 259 h 956"/>
                <a:gd name="T16" fmla="*/ 635 w 722"/>
                <a:gd name="T17" fmla="*/ 251 h 956"/>
                <a:gd name="T18" fmla="*/ 706 w 722"/>
                <a:gd name="T19" fmla="*/ 119 h 956"/>
                <a:gd name="T20" fmla="*/ 709 w 722"/>
                <a:gd name="T21" fmla="*/ 110 h 956"/>
                <a:gd name="T22" fmla="*/ 626 w 722"/>
                <a:gd name="T23" fmla="*/ 53 h 956"/>
                <a:gd name="T24" fmla="*/ 465 w 722"/>
                <a:gd name="T25" fmla="*/ 5 h 956"/>
                <a:gd name="T26" fmla="*/ 247 w 722"/>
                <a:gd name="T27" fmla="*/ 18 h 956"/>
                <a:gd name="T28" fmla="*/ 60 w 722"/>
                <a:gd name="T29" fmla="*/ 167 h 956"/>
                <a:gd name="T30" fmla="*/ 52 w 722"/>
                <a:gd name="T31" fmla="*/ 404 h 956"/>
                <a:gd name="T32" fmla="*/ 193 w 722"/>
                <a:gd name="T33" fmla="*/ 535 h 956"/>
                <a:gd name="T34" fmla="*/ 351 w 722"/>
                <a:gd name="T35" fmla="*/ 572 h 956"/>
                <a:gd name="T36" fmla="*/ 482 w 722"/>
                <a:gd name="T37" fmla="*/ 608 h 956"/>
                <a:gd name="T38" fmla="*/ 521 w 722"/>
                <a:gd name="T39" fmla="*/ 670 h 956"/>
                <a:gd name="T40" fmla="*/ 479 w 722"/>
                <a:gd name="T41" fmla="*/ 740 h 956"/>
                <a:gd name="T42" fmla="*/ 366 w 722"/>
                <a:gd name="T43" fmla="*/ 767 h 956"/>
                <a:gd name="T44" fmla="*/ 218 w 722"/>
                <a:gd name="T45" fmla="*/ 739 h 956"/>
                <a:gd name="T46" fmla="*/ 112 w 722"/>
                <a:gd name="T47" fmla="*/ 678 h 956"/>
                <a:gd name="T48" fmla="*/ 86 w 722"/>
                <a:gd name="T49" fmla="*/ 680 h 956"/>
                <a:gd name="T50" fmla="*/ 84 w 722"/>
                <a:gd name="T51" fmla="*/ 683 h 956"/>
                <a:gd name="T52" fmla="*/ 4 w 722"/>
                <a:gd name="T53" fmla="*/ 815 h 956"/>
                <a:gd name="T54" fmla="*/ 11 w 722"/>
                <a:gd name="T55" fmla="*/ 841 h 956"/>
                <a:gd name="T56" fmla="*/ 171 w 722"/>
                <a:gd name="T57" fmla="*/ 925 h 956"/>
                <a:gd name="T58" fmla="*/ 366 w 722"/>
                <a:gd name="T59" fmla="*/ 956 h 956"/>
                <a:gd name="T60" fmla="*/ 613 w 722"/>
                <a:gd name="T61" fmla="*/ 881 h 956"/>
                <a:gd name="T62" fmla="*/ 722 w 722"/>
                <a:gd name="T63" fmla="*/ 65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2" h="956">
                  <a:moveTo>
                    <a:pt x="700" y="543"/>
                  </a:moveTo>
                  <a:cubicBezTo>
                    <a:pt x="685" y="513"/>
                    <a:pt x="665" y="487"/>
                    <a:pt x="640" y="466"/>
                  </a:cubicBezTo>
                  <a:cubicBezTo>
                    <a:pt x="615" y="445"/>
                    <a:pt x="585" y="428"/>
                    <a:pt x="552" y="416"/>
                  </a:cubicBezTo>
                  <a:cubicBezTo>
                    <a:pt x="518" y="403"/>
                    <a:pt x="482" y="393"/>
                    <a:pt x="444" y="387"/>
                  </a:cubicBezTo>
                  <a:cubicBezTo>
                    <a:pt x="396" y="378"/>
                    <a:pt x="396" y="378"/>
                    <a:pt x="396" y="378"/>
                  </a:cubicBezTo>
                  <a:cubicBezTo>
                    <a:pt x="371" y="374"/>
                    <a:pt x="348" y="369"/>
                    <a:pt x="327" y="364"/>
                  </a:cubicBezTo>
                  <a:cubicBezTo>
                    <a:pt x="307" y="359"/>
                    <a:pt x="289" y="353"/>
                    <a:pt x="274" y="345"/>
                  </a:cubicBezTo>
                  <a:cubicBezTo>
                    <a:pt x="260" y="338"/>
                    <a:pt x="249" y="330"/>
                    <a:pt x="242" y="320"/>
                  </a:cubicBezTo>
                  <a:cubicBezTo>
                    <a:pt x="235" y="310"/>
                    <a:pt x="231" y="299"/>
                    <a:pt x="231" y="285"/>
                  </a:cubicBezTo>
                  <a:cubicBezTo>
                    <a:pt x="231" y="270"/>
                    <a:pt x="235" y="257"/>
                    <a:pt x="242" y="246"/>
                  </a:cubicBezTo>
                  <a:cubicBezTo>
                    <a:pt x="249" y="234"/>
                    <a:pt x="259" y="224"/>
                    <a:pt x="272" y="216"/>
                  </a:cubicBezTo>
                  <a:cubicBezTo>
                    <a:pt x="285" y="207"/>
                    <a:pt x="301" y="200"/>
                    <a:pt x="319" y="196"/>
                  </a:cubicBezTo>
                  <a:cubicBezTo>
                    <a:pt x="338" y="191"/>
                    <a:pt x="359" y="189"/>
                    <a:pt x="382" y="189"/>
                  </a:cubicBezTo>
                  <a:cubicBezTo>
                    <a:pt x="427" y="189"/>
                    <a:pt x="469" y="196"/>
                    <a:pt x="507" y="210"/>
                  </a:cubicBezTo>
                  <a:cubicBezTo>
                    <a:pt x="543" y="223"/>
                    <a:pt x="577" y="240"/>
                    <a:pt x="608" y="259"/>
                  </a:cubicBezTo>
                  <a:cubicBezTo>
                    <a:pt x="608" y="259"/>
                    <a:pt x="608" y="259"/>
                    <a:pt x="608" y="259"/>
                  </a:cubicBezTo>
                  <a:cubicBezTo>
                    <a:pt x="611" y="260"/>
                    <a:pt x="614" y="262"/>
                    <a:pt x="618" y="262"/>
                  </a:cubicBezTo>
                  <a:cubicBezTo>
                    <a:pt x="625" y="262"/>
                    <a:pt x="632" y="257"/>
                    <a:pt x="635" y="251"/>
                  </a:cubicBezTo>
                  <a:cubicBezTo>
                    <a:pt x="635" y="251"/>
                    <a:pt x="635" y="251"/>
                    <a:pt x="635" y="251"/>
                  </a:cubicBezTo>
                  <a:cubicBezTo>
                    <a:pt x="706" y="119"/>
                    <a:pt x="706" y="119"/>
                    <a:pt x="706" y="119"/>
                  </a:cubicBezTo>
                  <a:cubicBezTo>
                    <a:pt x="706" y="119"/>
                    <a:pt x="706" y="119"/>
                    <a:pt x="706" y="119"/>
                  </a:cubicBezTo>
                  <a:cubicBezTo>
                    <a:pt x="708" y="116"/>
                    <a:pt x="709" y="113"/>
                    <a:pt x="709" y="110"/>
                  </a:cubicBezTo>
                  <a:cubicBezTo>
                    <a:pt x="709" y="103"/>
                    <a:pt x="705" y="97"/>
                    <a:pt x="700" y="93"/>
                  </a:cubicBezTo>
                  <a:cubicBezTo>
                    <a:pt x="675" y="78"/>
                    <a:pt x="651" y="64"/>
                    <a:pt x="626" y="53"/>
                  </a:cubicBezTo>
                  <a:cubicBezTo>
                    <a:pt x="600" y="41"/>
                    <a:pt x="573" y="30"/>
                    <a:pt x="547" y="23"/>
                  </a:cubicBezTo>
                  <a:cubicBezTo>
                    <a:pt x="520" y="15"/>
                    <a:pt x="493" y="9"/>
                    <a:pt x="465" y="5"/>
                  </a:cubicBezTo>
                  <a:cubicBezTo>
                    <a:pt x="438" y="1"/>
                    <a:pt x="408" y="0"/>
                    <a:pt x="378" y="0"/>
                  </a:cubicBezTo>
                  <a:cubicBezTo>
                    <a:pt x="333" y="0"/>
                    <a:pt x="288" y="6"/>
                    <a:pt x="247" y="18"/>
                  </a:cubicBezTo>
                  <a:cubicBezTo>
                    <a:pt x="206" y="31"/>
                    <a:pt x="168" y="50"/>
                    <a:pt x="137" y="74"/>
                  </a:cubicBezTo>
                  <a:cubicBezTo>
                    <a:pt x="105" y="99"/>
                    <a:pt x="79" y="130"/>
                    <a:pt x="60" y="167"/>
                  </a:cubicBezTo>
                  <a:cubicBezTo>
                    <a:pt x="41" y="205"/>
                    <a:pt x="31" y="248"/>
                    <a:pt x="31" y="297"/>
                  </a:cubicBezTo>
                  <a:cubicBezTo>
                    <a:pt x="31" y="339"/>
                    <a:pt x="38" y="373"/>
                    <a:pt x="52" y="404"/>
                  </a:cubicBezTo>
                  <a:cubicBezTo>
                    <a:pt x="65" y="435"/>
                    <a:pt x="84" y="462"/>
                    <a:pt x="108" y="483"/>
                  </a:cubicBezTo>
                  <a:cubicBezTo>
                    <a:pt x="132" y="504"/>
                    <a:pt x="160" y="522"/>
                    <a:pt x="193" y="535"/>
                  </a:cubicBezTo>
                  <a:cubicBezTo>
                    <a:pt x="224" y="547"/>
                    <a:pt x="260" y="557"/>
                    <a:pt x="298" y="563"/>
                  </a:cubicBezTo>
                  <a:cubicBezTo>
                    <a:pt x="351" y="572"/>
                    <a:pt x="351" y="572"/>
                    <a:pt x="351" y="572"/>
                  </a:cubicBezTo>
                  <a:cubicBezTo>
                    <a:pt x="380" y="578"/>
                    <a:pt x="406" y="583"/>
                    <a:pt x="428" y="589"/>
                  </a:cubicBezTo>
                  <a:cubicBezTo>
                    <a:pt x="449" y="594"/>
                    <a:pt x="468" y="601"/>
                    <a:pt x="482" y="608"/>
                  </a:cubicBezTo>
                  <a:cubicBezTo>
                    <a:pt x="495" y="616"/>
                    <a:pt x="505" y="624"/>
                    <a:pt x="512" y="634"/>
                  </a:cubicBezTo>
                  <a:cubicBezTo>
                    <a:pt x="518" y="643"/>
                    <a:pt x="521" y="657"/>
                    <a:pt x="521" y="670"/>
                  </a:cubicBezTo>
                  <a:cubicBezTo>
                    <a:pt x="521" y="685"/>
                    <a:pt x="518" y="698"/>
                    <a:pt x="511" y="710"/>
                  </a:cubicBezTo>
                  <a:cubicBezTo>
                    <a:pt x="503" y="722"/>
                    <a:pt x="492" y="732"/>
                    <a:pt x="479" y="740"/>
                  </a:cubicBezTo>
                  <a:cubicBezTo>
                    <a:pt x="465" y="749"/>
                    <a:pt x="448" y="756"/>
                    <a:pt x="429" y="760"/>
                  </a:cubicBezTo>
                  <a:cubicBezTo>
                    <a:pt x="410" y="765"/>
                    <a:pt x="389" y="767"/>
                    <a:pt x="366" y="767"/>
                  </a:cubicBezTo>
                  <a:cubicBezTo>
                    <a:pt x="340" y="767"/>
                    <a:pt x="314" y="764"/>
                    <a:pt x="289" y="759"/>
                  </a:cubicBezTo>
                  <a:cubicBezTo>
                    <a:pt x="264" y="754"/>
                    <a:pt x="240" y="747"/>
                    <a:pt x="218" y="739"/>
                  </a:cubicBezTo>
                  <a:cubicBezTo>
                    <a:pt x="195" y="730"/>
                    <a:pt x="174" y="720"/>
                    <a:pt x="155" y="708"/>
                  </a:cubicBezTo>
                  <a:cubicBezTo>
                    <a:pt x="139" y="699"/>
                    <a:pt x="125" y="689"/>
                    <a:pt x="112" y="678"/>
                  </a:cubicBezTo>
                  <a:cubicBezTo>
                    <a:pt x="112" y="678"/>
                    <a:pt x="112" y="679"/>
                    <a:pt x="112" y="679"/>
                  </a:cubicBezTo>
                  <a:cubicBezTo>
                    <a:pt x="104" y="673"/>
                    <a:pt x="93" y="673"/>
                    <a:pt x="86" y="680"/>
                  </a:cubicBezTo>
                  <a:cubicBezTo>
                    <a:pt x="85" y="681"/>
                    <a:pt x="85" y="682"/>
                    <a:pt x="84" y="683"/>
                  </a:cubicBezTo>
                  <a:cubicBezTo>
                    <a:pt x="84" y="683"/>
                    <a:pt x="84" y="683"/>
                    <a:pt x="84" y="683"/>
                  </a:cubicBezTo>
                  <a:cubicBezTo>
                    <a:pt x="4" y="815"/>
                    <a:pt x="4" y="815"/>
                    <a:pt x="4" y="815"/>
                  </a:cubicBezTo>
                  <a:cubicBezTo>
                    <a:pt x="4" y="815"/>
                    <a:pt x="4" y="815"/>
                    <a:pt x="4" y="815"/>
                  </a:cubicBezTo>
                  <a:cubicBezTo>
                    <a:pt x="0" y="822"/>
                    <a:pt x="1" y="832"/>
                    <a:pt x="7" y="838"/>
                  </a:cubicBezTo>
                  <a:cubicBezTo>
                    <a:pt x="8" y="839"/>
                    <a:pt x="9" y="840"/>
                    <a:pt x="11" y="841"/>
                  </a:cubicBezTo>
                  <a:cubicBezTo>
                    <a:pt x="32" y="858"/>
                    <a:pt x="55" y="874"/>
                    <a:pt x="81" y="888"/>
                  </a:cubicBezTo>
                  <a:cubicBezTo>
                    <a:pt x="109" y="903"/>
                    <a:pt x="140" y="915"/>
                    <a:pt x="171" y="925"/>
                  </a:cubicBezTo>
                  <a:cubicBezTo>
                    <a:pt x="202" y="935"/>
                    <a:pt x="234" y="943"/>
                    <a:pt x="267" y="948"/>
                  </a:cubicBezTo>
                  <a:cubicBezTo>
                    <a:pt x="300" y="953"/>
                    <a:pt x="333" y="956"/>
                    <a:pt x="366" y="956"/>
                  </a:cubicBezTo>
                  <a:cubicBezTo>
                    <a:pt x="412" y="956"/>
                    <a:pt x="457" y="949"/>
                    <a:pt x="499" y="937"/>
                  </a:cubicBezTo>
                  <a:cubicBezTo>
                    <a:pt x="542" y="925"/>
                    <a:pt x="580" y="906"/>
                    <a:pt x="613" y="881"/>
                  </a:cubicBezTo>
                  <a:cubicBezTo>
                    <a:pt x="646" y="856"/>
                    <a:pt x="672" y="824"/>
                    <a:pt x="692" y="786"/>
                  </a:cubicBezTo>
                  <a:cubicBezTo>
                    <a:pt x="712" y="747"/>
                    <a:pt x="722" y="702"/>
                    <a:pt x="722" y="650"/>
                  </a:cubicBezTo>
                  <a:cubicBezTo>
                    <a:pt x="722" y="610"/>
                    <a:pt x="714" y="574"/>
                    <a:pt x="700" y="5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3B5DF3-3FDB-0144-81B9-087C2CE69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00" y="6286513"/>
            <a:ext cx="11304000" cy="22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7685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n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27052" y="6494402"/>
            <a:ext cx="2677581" cy="135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33">
                <a:solidFill>
                  <a:schemeClr val="tx1"/>
                </a:solidFill>
              </a:defRPr>
            </a:lvl1pPr>
          </a:lstStyle>
          <a:p>
            <a:pPr defTabSz="1219140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0685" y="6498168"/>
            <a:ext cx="5488515" cy="13016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33">
                <a:solidFill>
                  <a:schemeClr val="tx1"/>
                </a:solidFill>
              </a:defRPr>
            </a:lvl1pPr>
          </a:lstStyle>
          <a:p>
            <a:pPr defTabSz="1219140"/>
            <a:r>
              <a:rPr lang="en-GB">
                <a:solidFill>
                  <a:prstClr val="black"/>
                </a:solidFill>
              </a:rPr>
              <a:t>Mott MacDonald | Presentation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85251" y="6498169"/>
            <a:ext cx="2679700" cy="1357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33">
                <a:solidFill>
                  <a:schemeClr val="tx1"/>
                </a:solidFill>
              </a:defRPr>
            </a:lvl1pPr>
          </a:lstStyle>
          <a:p>
            <a:pPr defTabSz="1219140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914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36652" y="423489"/>
            <a:ext cx="10515600" cy="484988"/>
          </a:xfrm>
          <a:prstGeom prst="rect">
            <a:avLst/>
          </a:prstGeom>
        </p:spPr>
        <p:txBody>
          <a:bodyPr lIns="0"/>
          <a:lstStyle>
            <a:lvl1pPr>
              <a:defRPr sz="2933"/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1761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744" y="0"/>
            <a:ext cx="12192000" cy="6858000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Rectangle 6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31371" y="3088205"/>
            <a:ext cx="10769600" cy="62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37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4098" name="Picture 2" descr="C:\Users\russell.knight.BBDS\Desktop\Vinci white PPT head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" y="0"/>
            <a:ext cx="12192001" cy="118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63345" y="5847561"/>
            <a:ext cx="3734777" cy="83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480001" y="5847389"/>
            <a:ext cx="1121812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5360" y="59944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D25A8545-8FA2-46C7-A043-D7B1104DB0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281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0000" y="1604799"/>
            <a:ext cx="11232000" cy="412845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8545-8FA2-46C7-A043-D7B1104DB07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480000" y="522202"/>
            <a:ext cx="11232000" cy="78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lumn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AC5E-FF51-4048-B942-3DE7D03FC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4350544" cy="12334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6B012-86FA-4327-9ACE-99229DA9A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8" y="1977462"/>
            <a:ext cx="4350545" cy="4145936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2814339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EB08FFE-9DBC-479E-8FA9-48213EDC9B3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1371600"/>
            <a:ext cx="5716588" cy="355758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2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 sz="22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 sz="22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 sz="22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BD50B-600E-4750-B8D8-9C3C4CEEE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8429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964537-5735-4295-9929-030B90E36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24400" y="1371600"/>
            <a:ext cx="4610400" cy="355758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8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 sz="18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 sz="18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 sz="18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8648851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04614A-3D8F-4D6F-9611-A24244E52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06069"/>
            <a:ext cx="11277600" cy="2880000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”Quote here - use purple text from palette to highlight specific words/phrases.”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386354" y="637467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409825" y="641032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>
              <a:solidFill>
                <a:schemeClr val="accent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4A6BDB-F2D8-7B41-9F83-779E9FB47E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9933" y="4548404"/>
            <a:ext cx="4464867" cy="553143"/>
          </a:xfrm>
        </p:spPr>
        <p:txBody>
          <a:bodyPr anchor="ctr"/>
          <a:lstStyle>
            <a:lvl1pPr algn="r">
              <a:lnSpc>
                <a:spcPct val="100000"/>
              </a:lnSpc>
              <a:defRPr sz="3600" b="1" i="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contact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B5E7D28-58DB-D84C-BB55-7B09C62C94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9933" y="5219626"/>
            <a:ext cx="4464867" cy="561975"/>
          </a:xfrm>
        </p:spPr>
        <p:txBody>
          <a:bodyPr/>
          <a:lstStyle>
            <a:lvl1pPr algn="r">
              <a:lnSpc>
                <a:spcPct val="100000"/>
              </a:lnSpc>
              <a:defRPr sz="2800">
                <a:ln>
                  <a:noFill/>
                </a:ln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8220504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Lef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6801D-545A-4803-9D8A-A889A704F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199"/>
            <a:ext cx="3607594" cy="127158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/>
              <a:t>T</a:t>
            </a:r>
            <a:r>
              <a:rPr lang="en-US" err="1"/>
              <a:t>itle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27F418A-F005-42FB-8B01-80B326D989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68400" y="457200"/>
            <a:ext cx="7466400" cy="53208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9F4FE8-9CDC-4DE2-B6C4-FABD5592D8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976438"/>
            <a:ext cx="3607594" cy="3802062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7945764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Righ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27F418A-F005-42FB-8B01-80B326D989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457700"/>
            <a:ext cx="7466400" cy="53208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6801D-545A-4803-9D8A-A889A704F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206" y="457200"/>
            <a:ext cx="3607594" cy="127158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/>
              <a:t>T</a:t>
            </a:r>
            <a:r>
              <a:rPr lang="en-US" err="1"/>
              <a:t>itle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9F4FE8-9CDC-4DE2-B6C4-FABD5592D8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7206" y="1978933"/>
            <a:ext cx="3607594" cy="3802062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AF3BAED-3CDD-C843-B343-22D640A8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4536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3B5DF3-3FDB-0144-81B9-087C2CE69589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00" y="6286513"/>
            <a:ext cx="11304000" cy="22857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EF9DE-B2ED-44A5-93CA-236808786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9392"/>
            <a:ext cx="11277600" cy="9684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9117E-1B8D-41F9-9D38-A0E90F139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76437"/>
            <a:ext cx="11277600" cy="38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ECD05-2B64-4C0A-B244-E76250634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199" y="6483601"/>
            <a:ext cx="4117669" cy="2123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Mott MacDonald |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0057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288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orient="horz" pos="12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times.co.uk/article/how-to-make-the-streets-safer-plan-them-with-women-in-mind-88rdwr6t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8DD67-90AC-4D57-BE02-1A9D51853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/>
              <a:t>Consideration of user’s personal safety in bridge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6095F-1124-41D3-9080-AD17FB6C06EF}"/>
              </a:ext>
            </a:extLst>
          </p:cNvPr>
          <p:cNvSpPr txBox="1"/>
          <p:nvPr/>
        </p:nvSpPr>
        <p:spPr>
          <a:xfrm>
            <a:off x="457200" y="2218608"/>
            <a:ext cx="9534088" cy="242078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dirty="0"/>
              <a:t>The kidnapping of Sarah Everard on 3 March has uncovered concerns and instigated discussions about personal safety, particularly for women. </a:t>
            </a:r>
          </a:p>
          <a:p>
            <a:endParaRPr lang="en-GB" dirty="0"/>
          </a:p>
          <a:p>
            <a:r>
              <a:rPr lang="en-GB" dirty="0"/>
              <a:t>71% of women of all ages have experienced sexual harassment in a public place with more than half taking place in the street.</a:t>
            </a:r>
          </a:p>
          <a:p>
            <a:endParaRPr lang="en-GB" dirty="0"/>
          </a:p>
          <a:p>
            <a:r>
              <a:rPr lang="en-GB" dirty="0"/>
              <a:t>As bridge engineers how can we make sure women and all other users feel safe in public spaces, particularly in the spaces we design? 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70AD88-B137-4E63-9993-C7E2F9961426}"/>
              </a:ext>
            </a:extLst>
          </p:cNvPr>
          <p:cNvSpPr txBox="1"/>
          <p:nvPr/>
        </p:nvSpPr>
        <p:spPr>
          <a:xfrm>
            <a:off x="7416800" y="5933440"/>
            <a:ext cx="4318000" cy="4551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00"/>
              <a:t>Reference: </a:t>
            </a:r>
            <a:r>
              <a:rPr lang="en-GB" sz="1600">
                <a:hlinkClick r:id="rId3"/>
              </a:rPr>
              <a:t>The Sunday Times (14 March 2021)</a:t>
            </a:r>
            <a:endParaRPr lang="en-GB" sz="1600"/>
          </a:p>
          <a:p>
            <a:pPr algn="l"/>
            <a:endParaRPr lang="en-GB" sz="16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85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9127969-88A7-464C-820D-E5122BFBA2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4167E2-1F33-451D-8CA7-034C29643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Bridge Deck Structural Depth Optimisation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73171-F569-4023-9E95-C1D105D37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1" y="1347496"/>
            <a:ext cx="11225956" cy="48196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771F6A1-F2A8-4831-B363-1B25DEA07B61}"/>
              </a:ext>
            </a:extLst>
          </p:cNvPr>
          <p:cNvGrpSpPr/>
          <p:nvPr/>
        </p:nvGrpSpPr>
        <p:grpSpPr>
          <a:xfrm>
            <a:off x="4348263" y="2178996"/>
            <a:ext cx="1167320" cy="2908569"/>
            <a:chOff x="4348263" y="2178996"/>
            <a:chExt cx="1167320" cy="290856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5763AC8-6EEA-45D4-BFBE-AE5DE924A349}"/>
                </a:ext>
              </a:extLst>
            </p:cNvPr>
            <p:cNvCxnSpPr/>
            <p:nvPr/>
          </p:nvCxnSpPr>
          <p:spPr>
            <a:xfrm>
              <a:off x="4348263" y="5087565"/>
              <a:ext cx="116732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513F911-B7E4-4D56-9F2B-59A283EE6C89}"/>
                </a:ext>
              </a:extLst>
            </p:cNvPr>
            <p:cNvCxnSpPr/>
            <p:nvPr/>
          </p:nvCxnSpPr>
          <p:spPr>
            <a:xfrm>
              <a:off x="4494179" y="2178996"/>
              <a:ext cx="875489" cy="0"/>
            </a:xfrm>
            <a:prstGeom prst="line">
              <a:avLst/>
            </a:prstGeom>
            <a:ln w="698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B4CD18F-E77A-43E6-BA86-740924F70AA2}"/>
                </a:ext>
              </a:extLst>
            </p:cNvPr>
            <p:cNvCxnSpPr>
              <a:cxnSpLocks/>
            </p:cNvCxnSpPr>
            <p:nvPr/>
          </p:nvCxnSpPr>
          <p:spPr>
            <a:xfrm>
              <a:off x="4922196" y="2178996"/>
              <a:ext cx="0" cy="2908569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302235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4BC058-0F81-4EAF-81D8-AA7BB8B3C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10" y="462401"/>
            <a:ext cx="11277600" cy="968474"/>
          </a:xfrm>
        </p:spPr>
        <p:txBody>
          <a:bodyPr/>
          <a:lstStyle/>
          <a:p>
            <a:r>
              <a:rPr lang="en-GB" sz="3200"/>
              <a:t>Cross-section (Rail spans)</a:t>
            </a:r>
            <a:br>
              <a:rPr lang="en-GB" sz="3200"/>
            </a:br>
            <a:endParaRPr lang="en-GB" sz="32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3CE3EE-74F2-4019-8E12-82AD773D24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8" t="35216" r="38121" b="26957"/>
          <a:stretch/>
        </p:blipFill>
        <p:spPr>
          <a:xfrm>
            <a:off x="727362" y="1211124"/>
            <a:ext cx="10505211" cy="49195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5BF6901-B174-4047-9E34-6F08D5DA9762}"/>
              </a:ext>
            </a:extLst>
          </p:cNvPr>
          <p:cNvGrpSpPr/>
          <p:nvPr/>
        </p:nvGrpSpPr>
        <p:grpSpPr>
          <a:xfrm>
            <a:off x="4815191" y="2179598"/>
            <a:ext cx="1031132" cy="2596683"/>
            <a:chOff x="4348263" y="2178996"/>
            <a:chExt cx="1167320" cy="290856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372AAA5-70E2-4CF1-B6DC-DF64F80346D1}"/>
                </a:ext>
              </a:extLst>
            </p:cNvPr>
            <p:cNvCxnSpPr/>
            <p:nvPr/>
          </p:nvCxnSpPr>
          <p:spPr>
            <a:xfrm>
              <a:off x="4348263" y="5087565"/>
              <a:ext cx="116732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42FA1D1-B8F3-44D7-90AD-859848833762}"/>
                </a:ext>
              </a:extLst>
            </p:cNvPr>
            <p:cNvCxnSpPr/>
            <p:nvPr/>
          </p:nvCxnSpPr>
          <p:spPr>
            <a:xfrm>
              <a:off x="4494179" y="2178996"/>
              <a:ext cx="875489" cy="0"/>
            </a:xfrm>
            <a:prstGeom prst="line">
              <a:avLst/>
            </a:prstGeom>
            <a:ln w="698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C5655FE-1339-4DB5-ACAE-26EA90DE8D7C}"/>
                </a:ext>
              </a:extLst>
            </p:cNvPr>
            <p:cNvCxnSpPr>
              <a:cxnSpLocks/>
            </p:cNvCxnSpPr>
            <p:nvPr/>
          </p:nvCxnSpPr>
          <p:spPr>
            <a:xfrm>
              <a:off x="4922196" y="2178996"/>
              <a:ext cx="0" cy="2908569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313095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CCAB0FD-9B9E-48CA-9FF4-DD5A6F3EC0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8" r="7229" b="-1"/>
          <a:stretch/>
        </p:blipFill>
        <p:spPr>
          <a:xfrm>
            <a:off x="6178336" y="1875935"/>
            <a:ext cx="5556464" cy="3421062"/>
          </a:xfrm>
          <a:prstGeom prst="rect">
            <a:avLst/>
          </a:prstGeom>
          <a:noFill/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A6B285C-DAB3-4952-AFF4-BB396348C0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5370" y="5364261"/>
            <a:ext cx="5556464" cy="346798"/>
          </a:xfrm>
        </p:spPr>
        <p:txBody>
          <a:bodyPr/>
          <a:lstStyle/>
          <a:p>
            <a:r>
              <a:rPr lang="en-US" sz="1400" b="0" i="1"/>
              <a:t>March 2021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4E62C26-264F-4ACA-89ED-6C16710BA3F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13279" r="3" b="3"/>
          <a:stretch/>
        </p:blipFill>
        <p:spPr>
          <a:xfrm>
            <a:off x="457200" y="1875935"/>
            <a:ext cx="5556248" cy="342106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75FA35-9115-49A6-AD5D-D4115FB6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9392"/>
            <a:ext cx="11277600" cy="968474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3200">
                <a:latin typeface="Open Sans"/>
              </a:rPr>
              <a:t>Design development</a:t>
            </a:r>
            <a:br>
              <a:rPr lang="en-US" sz="3200">
                <a:latin typeface="Open Sans"/>
              </a:rPr>
            </a:br>
            <a:r>
              <a:rPr lang="en-US" sz="2000" b="0" i="1">
                <a:latin typeface="Open Sans"/>
              </a:rPr>
              <a:t>View from walkway</a:t>
            </a:r>
            <a:endParaRPr lang="en-US" sz="3200" b="1" i="0" kern="12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7EC2BF-F962-4B93-9469-AE122FFAF8DE}"/>
              </a:ext>
            </a:extLst>
          </p:cNvPr>
          <p:cNvSpPr txBox="1">
            <a:spLocks/>
          </p:cNvSpPr>
          <p:nvPr/>
        </p:nvSpPr>
        <p:spPr bwMode="auto">
          <a:xfrm>
            <a:off x="457200" y="5388268"/>
            <a:ext cx="5556464" cy="3467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36000" tIns="0" rIns="3600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0" i="1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July 2020</a:t>
            </a:r>
            <a:endParaRPr lang="en-US" sz="1400" b="0" i="1" kern="1200" baseline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023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_HS2 PPT Theme">
  <a:themeElements>
    <a:clrScheme name="HS2">
      <a:dk1>
        <a:srgbClr val="1D3673"/>
      </a:dk1>
      <a:lt1>
        <a:srgbClr val="FFFFFF"/>
      </a:lt1>
      <a:dk2>
        <a:srgbClr val="45AA3A"/>
      </a:dk2>
      <a:lt2>
        <a:srgbClr val="BB579B"/>
      </a:lt2>
      <a:accent1>
        <a:srgbClr val="F49114"/>
      </a:accent1>
      <a:accent2>
        <a:srgbClr val="5EB9F4"/>
      </a:accent2>
      <a:accent3>
        <a:srgbClr val="E53241"/>
      </a:accent3>
      <a:accent4>
        <a:srgbClr val="4C4D4C"/>
      </a:accent4>
      <a:accent5>
        <a:srgbClr val="000000"/>
      </a:accent5>
      <a:accent6>
        <a:srgbClr val="AAAAAA"/>
      </a:accent6>
      <a:hlink>
        <a:srgbClr val="0563C1"/>
      </a:hlink>
      <a:folHlink>
        <a:srgbClr val="954F72"/>
      </a:folHlink>
    </a:clrScheme>
    <a:fontScheme name="HS2 font theme">
      <a:majorFont>
        <a:latin typeface="Mad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t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S911a HS2 PowerPoint template v180430.potx" id="{80F46F16-FEBC-4321-A84C-FBA2BFBB2BFA}" vid="{997679D7-F914-4AA4-90AB-6047BF51C0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254</Words>
  <Application>Microsoft Office PowerPoint</Application>
  <PresentationFormat>Widescreen</PresentationFormat>
  <Paragraphs>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Fira Sans</vt:lpstr>
      <vt:lpstr>Mada</vt:lpstr>
      <vt:lpstr>Open Sans</vt:lpstr>
      <vt:lpstr>Open Sans Semibold</vt:lpstr>
      <vt:lpstr>2_HS2 PPT Theme</vt:lpstr>
      <vt:lpstr>Consideration of user’s personal safety in bridge design</vt:lpstr>
      <vt:lpstr>Bridge Deck Structural Depth Optimisation</vt:lpstr>
      <vt:lpstr>Cross-section (Rail spans) </vt:lpstr>
      <vt:lpstr>Design development View from walkway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 Deck Structural Depth Optimisation</dc:title>
  <dc:creator>Joe Harris</dc:creator>
  <cp:lastModifiedBy>Potter, Doug</cp:lastModifiedBy>
  <cp:revision>6</cp:revision>
  <dcterms:created xsi:type="dcterms:W3CDTF">2021-04-15T07:57:08Z</dcterms:created>
  <dcterms:modified xsi:type="dcterms:W3CDTF">2021-05-18T13:45:41Z</dcterms:modified>
</cp:coreProperties>
</file>