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5" r:id="rId3"/>
    <p:sldId id="279" r:id="rId4"/>
    <p:sldId id="274" r:id="rId5"/>
    <p:sldId id="280" r:id="rId6"/>
    <p:sldId id="27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Title: Hero Red logo + Images">
    <p:spTree>
      <p:nvGrpSpPr>
        <p:cNvPr id="1" name=""/>
        <p:cNvGrpSpPr/>
        <p:nvPr/>
      </p:nvGrpSpPr>
      <p:grpSpPr>
        <a:xfrm>
          <a:off x="0" y="0"/>
          <a:ext cx="0" cy="0"/>
          <a:chOff x="0" y="0"/>
          <a:chExt cx="0" cy="0"/>
        </a:xfrm>
      </p:grpSpPr>
      <p:sp>
        <p:nvSpPr>
          <p:cNvPr id="7" name="Espace réservé pour une image  5"/>
          <p:cNvSpPr>
            <a:spLocks noGrp="1"/>
          </p:cNvSpPr>
          <p:nvPr>
            <p:ph type="pic" sz="quarter" idx="12" hasCustomPrompt="1"/>
          </p:nvPr>
        </p:nvSpPr>
        <p:spPr>
          <a:xfrm>
            <a:off x="7657433" y="0"/>
            <a:ext cx="4534569" cy="6858000"/>
          </a:xfrm>
          <a:prstGeom prst="rect">
            <a:avLst/>
          </a:prstGeom>
          <a:gradFill flip="none" rotWithShape="1">
            <a:gsLst>
              <a:gs pos="0">
                <a:srgbClr val="B3D6EC"/>
              </a:gs>
              <a:gs pos="39000">
                <a:srgbClr val="D8E6F0"/>
              </a:gs>
              <a:gs pos="100000">
                <a:schemeClr val="bg1"/>
              </a:gs>
            </a:gsLst>
            <a:path path="circle">
              <a:fillToRect t="100000" r="100000"/>
            </a:path>
            <a:tileRect l="-100000" b="-100000"/>
          </a:gradFill>
        </p:spPr>
        <p:txBody>
          <a:bodyPr anchor="t">
            <a:normAutofit/>
          </a:bodyPr>
          <a:lstStyle>
            <a:lvl1pPr marL="0" indent="0" algn="l">
              <a:buNone/>
              <a:defRPr sz="1000">
                <a:solidFill>
                  <a:schemeClr val="bg1"/>
                </a:solidFill>
              </a:defRPr>
            </a:lvl1pPr>
          </a:lstStyle>
          <a:p>
            <a:pPr marL="0" lvl="0" indent="0">
              <a:buNone/>
            </a:pPr>
            <a:r>
              <a:rPr lang="en-CA" dirty="0"/>
              <a:t>Insert hero image here</a:t>
            </a:r>
          </a:p>
        </p:txBody>
      </p:sp>
      <p:pic>
        <p:nvPicPr>
          <p:cNvPr id="8" name="Image 7"/>
          <p:cNvPicPr>
            <a:picLocks noChangeAspect="1"/>
          </p:cNvPicPr>
          <p:nvPr userDrawn="1"/>
        </p:nvPicPr>
        <p:blipFill rotWithShape="1">
          <a:blip r:embed="rId2">
            <a:extLst>
              <a:ext uri="{28A0092B-C50C-407E-A947-70E740481C1C}">
                <a14:useLocalDpi xmlns:a14="http://schemas.microsoft.com/office/drawing/2010/main"/>
              </a:ext>
            </a:extLst>
          </a:blip>
          <a:srcRect r="42719"/>
          <a:stretch/>
        </p:blipFill>
        <p:spPr>
          <a:xfrm>
            <a:off x="9159578" y="0"/>
            <a:ext cx="3032425" cy="5949194"/>
          </a:xfrm>
          <a:prstGeom prst="rect">
            <a:avLst/>
          </a:prstGeom>
        </p:spPr>
      </p:pic>
      <p:sp>
        <p:nvSpPr>
          <p:cNvPr id="9" name="Espace réservé pour une image  5"/>
          <p:cNvSpPr>
            <a:spLocks noGrp="1"/>
          </p:cNvSpPr>
          <p:nvPr>
            <p:ph type="pic" sz="quarter" idx="11" hasCustomPrompt="1"/>
          </p:nvPr>
        </p:nvSpPr>
        <p:spPr>
          <a:xfrm>
            <a:off x="3" y="0"/>
            <a:ext cx="7657428" cy="6858000"/>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dirty="0">
                <a:solidFill>
                  <a:schemeClr val="bg1"/>
                </a:solidFill>
              </a:defRPr>
            </a:lvl1pPr>
          </a:lstStyle>
          <a:p>
            <a:pPr marL="0" lvl="0" indent="0">
              <a:buNone/>
            </a:pPr>
            <a:r>
              <a:rPr lang="en-CA" dirty="0"/>
              <a:t>Insert hero image here</a:t>
            </a:r>
          </a:p>
        </p:txBody>
      </p:sp>
      <p:sp>
        <p:nvSpPr>
          <p:cNvPr id="10" name="Titre 1"/>
          <p:cNvSpPr>
            <a:spLocks noGrp="1"/>
          </p:cNvSpPr>
          <p:nvPr>
            <p:ph type="ctrTitle" hasCustomPrompt="1"/>
          </p:nvPr>
        </p:nvSpPr>
        <p:spPr>
          <a:xfrm>
            <a:off x="227013" y="4182039"/>
            <a:ext cx="5832475" cy="1889251"/>
          </a:xfrm>
          <a:prstGeom prst="rect">
            <a:avLst/>
          </a:prstGeom>
        </p:spPr>
        <p:txBody>
          <a:bodyPr anchor="b">
            <a:normAutofit/>
          </a:bodyPr>
          <a:lstStyle>
            <a:lvl1pPr algn="l">
              <a:defRPr sz="2800" b="1" baseline="0"/>
            </a:lvl1pPr>
          </a:lstStyle>
          <a:p>
            <a:r>
              <a:rPr lang="en-CA" dirty="0"/>
              <a:t>Insert presentation title here</a:t>
            </a:r>
          </a:p>
        </p:txBody>
      </p:sp>
      <p:sp>
        <p:nvSpPr>
          <p:cNvPr id="11" name="Espace réservé de la date 3"/>
          <p:cNvSpPr>
            <a:spLocks noGrp="1"/>
          </p:cNvSpPr>
          <p:nvPr>
            <p:ph type="dt" sz="half" idx="10"/>
          </p:nvPr>
        </p:nvSpPr>
        <p:spPr>
          <a:xfrm>
            <a:off x="227013" y="225429"/>
            <a:ext cx="2743200" cy="365125"/>
          </a:xfrm>
          <a:prstGeom prst="rect">
            <a:avLst/>
          </a:prstGeom>
        </p:spPr>
        <p:txBody>
          <a:bodyPr/>
          <a:lstStyle>
            <a:lvl1pPr>
              <a:defRPr sz="1000">
                <a:solidFill>
                  <a:srgbClr val="FF4337"/>
                </a:solidFill>
                <a:latin typeface="Arial" charset="0"/>
                <a:ea typeface="Arial" charset="0"/>
                <a:cs typeface="Arial" charset="0"/>
              </a:defRPr>
            </a:lvl1pPr>
          </a:lstStyle>
          <a:p>
            <a:endParaRPr lang="en-CA" dirty="0"/>
          </a:p>
        </p:txBody>
      </p:sp>
      <p:pic>
        <p:nvPicPr>
          <p:cNvPr id="12" name="Image 1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27793" y="2250830"/>
            <a:ext cx="5536417" cy="1974940"/>
          </a:xfrm>
          <a:prstGeom prst="rect">
            <a:avLst/>
          </a:prstGeom>
        </p:spPr>
      </p:pic>
      <p:sp>
        <p:nvSpPr>
          <p:cNvPr id="13" name="Sous-titre 2"/>
          <p:cNvSpPr>
            <a:spLocks noGrp="1"/>
          </p:cNvSpPr>
          <p:nvPr>
            <p:ph type="subTitle" idx="1" hasCustomPrompt="1"/>
          </p:nvPr>
        </p:nvSpPr>
        <p:spPr>
          <a:xfrm>
            <a:off x="227013" y="6071286"/>
            <a:ext cx="5832475" cy="557770"/>
          </a:xfrm>
          <a:prstGeom prst="rect">
            <a:avLst/>
          </a:prstGeom>
        </p:spPr>
        <p:txBody>
          <a:bodyPr anchor="b">
            <a:normAutofit/>
          </a:bodyPr>
          <a:lstStyle>
            <a:lvl1pPr marL="0" indent="0" algn="l">
              <a:buNone/>
              <a:defRPr sz="1600" b="0" i="1">
                <a:solidFill>
                  <a:srgbClr val="FF4337"/>
                </a:solidFill>
                <a:latin typeface="Arial" charset="0"/>
                <a:ea typeface="Arial" charset="0"/>
                <a:cs typeface="Arial"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CA" dirty="0"/>
              <a:t>Insert sub-title here</a:t>
            </a:r>
          </a:p>
        </p:txBody>
      </p:sp>
    </p:spTree>
    <p:extLst>
      <p:ext uri="{BB962C8B-B14F-4D97-AF65-F5344CB8AC3E}">
        <p14:creationId xmlns:p14="http://schemas.microsoft.com/office/powerpoint/2010/main" val="376083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Section: Sky Gradient">
    <p:spTree>
      <p:nvGrpSpPr>
        <p:cNvPr id="1" name=""/>
        <p:cNvGrpSpPr/>
        <p:nvPr/>
      </p:nvGrpSpPr>
      <p:grpSpPr>
        <a:xfrm>
          <a:off x="0" y="0"/>
          <a:ext cx="0" cy="0"/>
          <a:chOff x="0" y="0"/>
          <a:chExt cx="0" cy="0"/>
        </a:xfrm>
      </p:grpSpPr>
      <p:sp>
        <p:nvSpPr>
          <p:cNvPr id="7" name="Espace réservé du pied de page 4"/>
          <p:cNvSpPr>
            <a:spLocks noGrp="1"/>
          </p:cNvSpPr>
          <p:nvPr>
            <p:ph type="ftr" sz="quarter" idx="11"/>
          </p:nvPr>
        </p:nvSpPr>
        <p:spPr>
          <a:xfrm>
            <a:off x="227016" y="225425"/>
            <a:ext cx="1404937" cy="755650"/>
          </a:xfrm>
          <a:prstGeom prst="rect">
            <a:avLst/>
          </a:prstGeom>
        </p:spPr>
        <p:txBody>
          <a:bodyPr/>
          <a:lstStyle>
            <a:lvl1pPr>
              <a:defRPr sz="1000">
                <a:solidFill>
                  <a:schemeClr val="tx2"/>
                </a:solidFill>
                <a:latin typeface="Arial" panose="00000500000000000000" pitchFamily="2" charset="0"/>
              </a:defRPr>
            </a:lvl1pPr>
          </a:lstStyle>
          <a:p>
            <a:r>
              <a:rPr lang="en-CA" dirty="0"/>
              <a:t>At a glance</a:t>
            </a:r>
          </a:p>
        </p:txBody>
      </p:sp>
      <p:sp>
        <p:nvSpPr>
          <p:cNvPr id="8" name="Titre 3"/>
          <p:cNvSpPr>
            <a:spLocks noGrp="1"/>
          </p:cNvSpPr>
          <p:nvPr>
            <p:ph type="title" hasCustomPrompt="1"/>
          </p:nvPr>
        </p:nvSpPr>
        <p:spPr>
          <a:xfrm>
            <a:off x="227015" y="1052517"/>
            <a:ext cx="2376487" cy="3132137"/>
          </a:xfrm>
          <a:prstGeom prst="rect">
            <a:avLst/>
          </a:prstGeom>
        </p:spPr>
        <p:txBody>
          <a:bodyPr/>
          <a:lstStyle>
            <a:lvl1pPr>
              <a:defRPr b="1" baseline="0">
                <a:solidFill>
                  <a:schemeClr val="tx2"/>
                </a:solidFill>
              </a:defRPr>
            </a:lvl1pPr>
          </a:lstStyle>
          <a:p>
            <a:r>
              <a:rPr lang="en-CA" dirty="0"/>
              <a:t>Insert section title here</a:t>
            </a:r>
          </a:p>
        </p:txBody>
      </p:sp>
      <p:sp>
        <p:nvSpPr>
          <p:cNvPr id="9" name="Rectangle 8"/>
          <p:cNvSpPr/>
          <p:nvPr userDrawn="1"/>
        </p:nvSpPr>
        <p:spPr>
          <a:xfrm>
            <a:off x="3177597" y="9827"/>
            <a:ext cx="9014400" cy="6875248"/>
          </a:xfrm>
          <a:prstGeom prst="rect">
            <a:avLst/>
          </a:prstGeom>
          <a:gradFill flip="none" rotWithShape="1">
            <a:gsLst>
              <a:gs pos="0">
                <a:srgbClr val="B3D6EC"/>
              </a:gs>
              <a:gs pos="25000">
                <a:srgbClr val="D8E6F0"/>
              </a:gs>
              <a:gs pos="82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p>
        </p:txBody>
      </p:sp>
      <p:pic>
        <p:nvPicPr>
          <p:cNvPr id="11" name="Image 9"/>
          <p:cNvPicPr>
            <a:picLocks noChangeAspect="1"/>
          </p:cNvPicPr>
          <p:nvPr userDrawn="1"/>
        </p:nvPicPr>
        <p:blipFill rotWithShape="1">
          <a:blip r:embed="rId2">
            <a:extLst>
              <a:ext uri="{28A0092B-C50C-407E-A947-70E740481C1C}">
                <a14:useLocalDpi xmlns:a14="http://schemas.microsoft.com/office/drawing/2010/main"/>
              </a:ext>
            </a:extLst>
          </a:blip>
          <a:srcRect r="42719"/>
          <a:stretch/>
        </p:blipFill>
        <p:spPr>
          <a:xfrm>
            <a:off x="9097034" y="9827"/>
            <a:ext cx="3094964" cy="4553916"/>
          </a:xfrm>
          <a:prstGeom prst="rect">
            <a:avLst/>
          </a:prstGeom>
        </p:spPr>
      </p:pic>
    </p:spTree>
    <p:extLst>
      <p:ext uri="{BB962C8B-B14F-4D97-AF65-F5344CB8AC3E}">
        <p14:creationId xmlns:p14="http://schemas.microsoft.com/office/powerpoint/2010/main" val="3875864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Project: Photo">
    <p:spTree>
      <p:nvGrpSpPr>
        <p:cNvPr id="1" name=""/>
        <p:cNvGrpSpPr/>
        <p:nvPr/>
      </p:nvGrpSpPr>
      <p:grpSpPr>
        <a:xfrm>
          <a:off x="0" y="0"/>
          <a:ext cx="0" cy="0"/>
          <a:chOff x="0" y="0"/>
          <a:chExt cx="0" cy="0"/>
        </a:xfrm>
      </p:grpSpPr>
      <p:sp>
        <p:nvSpPr>
          <p:cNvPr id="7" name="Espace réservé pour une image  5"/>
          <p:cNvSpPr>
            <a:spLocks noGrp="1"/>
          </p:cNvSpPr>
          <p:nvPr>
            <p:ph type="pic" sz="quarter" idx="15" hasCustomPrompt="1"/>
          </p:nvPr>
        </p:nvSpPr>
        <p:spPr>
          <a:xfrm>
            <a:off x="1728000" y="0"/>
            <a:ext cx="10464000" cy="6858000"/>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dirty="0">
                <a:solidFill>
                  <a:schemeClr val="bg1"/>
                </a:solidFill>
                <a:latin typeface="Arial" panose="00000500000000000000" pitchFamily="2" charset="0"/>
              </a:defRPr>
            </a:lvl1pPr>
          </a:lstStyle>
          <a:p>
            <a:pPr marL="0" lvl="0" indent="0">
              <a:buNone/>
            </a:pPr>
            <a:r>
              <a:rPr lang="en-CA" dirty="0"/>
              <a:t>Insert project image here</a:t>
            </a:r>
          </a:p>
        </p:txBody>
      </p:sp>
      <p:sp>
        <p:nvSpPr>
          <p:cNvPr id="8" name="Espace réservé du pied de page 4"/>
          <p:cNvSpPr>
            <a:spLocks noGrp="1"/>
          </p:cNvSpPr>
          <p:nvPr>
            <p:ph type="ftr" sz="quarter" idx="11"/>
          </p:nvPr>
        </p:nvSpPr>
        <p:spPr>
          <a:xfrm>
            <a:off x="227016" y="225425"/>
            <a:ext cx="1404937" cy="755650"/>
          </a:xfrm>
          <a:prstGeom prst="rect">
            <a:avLst/>
          </a:prstGeom>
        </p:spPr>
        <p:txBody>
          <a:bodyPr/>
          <a:lstStyle>
            <a:lvl1pPr>
              <a:defRPr sz="1000">
                <a:solidFill>
                  <a:schemeClr val="tx2"/>
                </a:solidFill>
                <a:latin typeface="Arial" panose="00000500000000000000" pitchFamily="2" charset="0"/>
              </a:defRPr>
            </a:lvl1pPr>
          </a:lstStyle>
          <a:p>
            <a:r>
              <a:rPr lang="en-CA" dirty="0"/>
              <a:t>At a glance</a:t>
            </a:r>
          </a:p>
        </p:txBody>
      </p:sp>
      <p:sp>
        <p:nvSpPr>
          <p:cNvPr id="10" name="Titre 12"/>
          <p:cNvSpPr>
            <a:spLocks noGrp="1"/>
          </p:cNvSpPr>
          <p:nvPr>
            <p:ph type="title" hasCustomPrompt="1"/>
          </p:nvPr>
        </p:nvSpPr>
        <p:spPr>
          <a:xfrm>
            <a:off x="2716800" y="620713"/>
            <a:ext cx="7214355" cy="1152526"/>
          </a:xfrm>
          <a:prstGeom prst="rect">
            <a:avLst/>
          </a:prstGeom>
        </p:spPr>
        <p:txBody>
          <a:bodyPr/>
          <a:lstStyle>
            <a:lvl1pPr>
              <a:defRPr b="1" baseline="0">
                <a:solidFill>
                  <a:schemeClr val="tx2"/>
                </a:solidFill>
              </a:defRPr>
            </a:lvl1pPr>
          </a:lstStyle>
          <a:p>
            <a:r>
              <a:rPr lang="en-CA" dirty="0"/>
              <a:t>Insert project title here</a:t>
            </a:r>
          </a:p>
        </p:txBody>
      </p:sp>
    </p:spTree>
    <p:extLst>
      <p:ext uri="{BB962C8B-B14F-4D97-AF65-F5344CB8AC3E}">
        <p14:creationId xmlns:p14="http://schemas.microsoft.com/office/powerpoint/2010/main" val="3627628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Project: 1 Photo + Description">
    <p:spTree>
      <p:nvGrpSpPr>
        <p:cNvPr id="1" name=""/>
        <p:cNvGrpSpPr/>
        <p:nvPr/>
      </p:nvGrpSpPr>
      <p:grpSpPr>
        <a:xfrm>
          <a:off x="0" y="0"/>
          <a:ext cx="0" cy="0"/>
          <a:chOff x="0" y="0"/>
          <a:chExt cx="0" cy="0"/>
        </a:xfrm>
      </p:grpSpPr>
      <p:sp>
        <p:nvSpPr>
          <p:cNvPr id="14" name="Espace réservé du numéro de diapositive 5"/>
          <p:cNvSpPr txBox="1">
            <a:spLocks/>
          </p:cNvSpPr>
          <p:nvPr userDrawn="1"/>
        </p:nvSpPr>
        <p:spPr>
          <a:xfrm>
            <a:off x="227015" y="3465513"/>
            <a:ext cx="1404936" cy="323850"/>
          </a:xfrm>
          <a:prstGeom prst="rect">
            <a:avLst/>
          </a:prstGeom>
        </p:spPr>
        <p:txBody>
          <a:bodyPr vert="horz" lIns="91440" tIns="45720" rIns="91440" bIns="45720" rtlCol="0" anchor="ctr"/>
          <a:lstStyle>
            <a:defPPr>
              <a:defRPr lang="fr-FR"/>
            </a:defPPr>
            <a:lvl1pPr marL="0" algn="l" defTabSz="914400" rtl="0" eaLnBrk="1" latinLnBrk="0" hangingPunct="1">
              <a:defRPr sz="1000" kern="1200">
                <a:solidFill>
                  <a:srgbClr val="FF4337"/>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fld id="{52326D77-2960-1A4A-B5CA-B95B3484A035}" type="slidenum">
              <a:rPr kumimoji="0" lang="en-CA" sz="1000" b="0" i="0" u="none" strike="noStrike" kern="1200" cap="none" spc="0" normalizeH="0" baseline="0" noProof="0" smtClean="0">
                <a:ln>
                  <a:noFill/>
                </a:ln>
                <a:solidFill>
                  <a:srgbClr val="FF4337"/>
                </a:solidFill>
                <a:effectLst/>
                <a:uLnTx/>
                <a:uFillTx/>
                <a:latin typeface="Arial" charset="0"/>
              </a:rPr>
              <a:pPr marL="0" marR="0" lvl="0" indent="0" algn="l" defTabSz="914377" rtl="0" eaLnBrk="1" fontAlgn="auto" latinLnBrk="0" hangingPunct="1">
                <a:lnSpc>
                  <a:spcPct val="100000"/>
                </a:lnSpc>
                <a:spcBef>
                  <a:spcPts val="0"/>
                </a:spcBef>
                <a:spcAft>
                  <a:spcPts val="0"/>
                </a:spcAft>
                <a:buClrTx/>
                <a:buSzTx/>
                <a:buFontTx/>
                <a:buNone/>
                <a:tabLst/>
                <a:defRPr/>
              </a:pPr>
              <a:t>‹#›</a:t>
            </a:fld>
            <a:endParaRPr kumimoji="0" lang="en-CA" sz="1000" b="0" i="0" u="none" strike="noStrike" kern="1200" cap="none" spc="0" normalizeH="0" baseline="0" noProof="0" dirty="0">
              <a:ln>
                <a:noFill/>
              </a:ln>
              <a:solidFill>
                <a:srgbClr val="FF4337"/>
              </a:solidFill>
              <a:effectLst/>
              <a:uLnTx/>
              <a:uFillTx/>
              <a:latin typeface="Arial" charset="0"/>
            </a:endParaRPr>
          </a:p>
        </p:txBody>
      </p:sp>
      <p:sp>
        <p:nvSpPr>
          <p:cNvPr id="10" name="Titre 12"/>
          <p:cNvSpPr>
            <a:spLocks noGrp="1"/>
          </p:cNvSpPr>
          <p:nvPr>
            <p:ph type="title" hasCustomPrompt="1"/>
          </p:nvPr>
        </p:nvSpPr>
        <p:spPr>
          <a:xfrm>
            <a:off x="9090054" y="235953"/>
            <a:ext cx="2783417" cy="1152526"/>
          </a:xfrm>
        </p:spPr>
        <p:txBody>
          <a:bodyPr/>
          <a:lstStyle>
            <a:lvl1pPr algn="l">
              <a:defRPr b="1" baseline="0"/>
            </a:lvl1pPr>
          </a:lstStyle>
          <a:p>
            <a:r>
              <a:rPr lang="en-CA" dirty="0"/>
              <a:t>Insert project title here</a:t>
            </a:r>
            <a:br>
              <a:rPr lang="en-CA" dirty="0"/>
            </a:br>
            <a:endParaRPr lang="en-CA" dirty="0"/>
          </a:p>
        </p:txBody>
      </p:sp>
      <p:sp>
        <p:nvSpPr>
          <p:cNvPr id="11" name="Espace réservé du contenu 2"/>
          <p:cNvSpPr>
            <a:spLocks noGrp="1"/>
          </p:cNvSpPr>
          <p:nvPr>
            <p:ph sz="quarter" idx="16" hasCustomPrompt="1"/>
          </p:nvPr>
        </p:nvSpPr>
        <p:spPr>
          <a:xfrm>
            <a:off x="9090055" y="1499937"/>
            <a:ext cx="2783416" cy="5063975"/>
          </a:xfrm>
          <a:prstGeom prst="rect">
            <a:avLst/>
          </a:prstGeom>
        </p:spPr>
        <p:txBody>
          <a:bodyPr anchor="b">
            <a:normAutofit/>
          </a:bodyPr>
          <a:lstStyle>
            <a:lvl1pPr marL="0" indent="0">
              <a:buNone/>
              <a:defRPr sz="1400" baseline="0">
                <a:latin typeface="Arial" panose="00000500000000000000" pitchFamily="2" charset="0"/>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CA" dirty="0"/>
              <a:t>Insert project description here</a:t>
            </a:r>
          </a:p>
        </p:txBody>
      </p:sp>
      <p:sp>
        <p:nvSpPr>
          <p:cNvPr id="7" name="Espace réservé pour une image  5"/>
          <p:cNvSpPr>
            <a:spLocks noGrp="1"/>
          </p:cNvSpPr>
          <p:nvPr>
            <p:ph type="pic" sz="quarter" idx="15" hasCustomPrompt="1"/>
          </p:nvPr>
        </p:nvSpPr>
        <p:spPr>
          <a:xfrm>
            <a:off x="1728001" y="0"/>
            <a:ext cx="7058871" cy="6858000"/>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baseline="0" dirty="0">
                <a:solidFill>
                  <a:schemeClr val="bg1"/>
                </a:solidFill>
                <a:latin typeface="Arial" panose="020B0604020202020204" pitchFamily="34" charset="0"/>
                <a:cs typeface="Arial" panose="020B0604020202020204" pitchFamily="34" charset="0"/>
              </a:defRPr>
            </a:lvl1pPr>
          </a:lstStyle>
          <a:p>
            <a:pPr marL="0" lvl="0" indent="0">
              <a:buNone/>
            </a:pPr>
            <a:r>
              <a:rPr lang="en-CA" dirty="0"/>
              <a:t>Insert project image here</a:t>
            </a:r>
          </a:p>
        </p:txBody>
      </p:sp>
      <p:sp>
        <p:nvSpPr>
          <p:cNvPr id="6" name="Espace réservé du pied de page 4"/>
          <p:cNvSpPr>
            <a:spLocks noGrp="1"/>
          </p:cNvSpPr>
          <p:nvPr>
            <p:ph type="ftr" sz="quarter" idx="11"/>
          </p:nvPr>
        </p:nvSpPr>
        <p:spPr>
          <a:xfrm>
            <a:off x="227016" y="225425"/>
            <a:ext cx="1404937" cy="755650"/>
          </a:xfrm>
          <a:prstGeom prst="rect">
            <a:avLst/>
          </a:prstGeom>
        </p:spPr>
        <p:txBody>
          <a:bodyPr/>
          <a:lstStyle>
            <a:lvl1pPr>
              <a:defRPr sz="1000">
                <a:solidFill>
                  <a:schemeClr val="tx2"/>
                </a:solidFill>
                <a:latin typeface="Arial" panose="00000500000000000000" pitchFamily="2" charset="0"/>
              </a:defRPr>
            </a:lvl1pPr>
          </a:lstStyle>
          <a:p>
            <a:r>
              <a:rPr lang="en-CA" dirty="0"/>
              <a:t>At a glance</a:t>
            </a:r>
          </a:p>
        </p:txBody>
      </p:sp>
    </p:spTree>
    <p:extLst>
      <p:ext uri="{BB962C8B-B14F-4D97-AF65-F5344CB8AC3E}">
        <p14:creationId xmlns:p14="http://schemas.microsoft.com/office/powerpoint/2010/main" val="2336955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 Project: 2 Photos + Description">
    <p:spTree>
      <p:nvGrpSpPr>
        <p:cNvPr id="1" name=""/>
        <p:cNvGrpSpPr/>
        <p:nvPr/>
      </p:nvGrpSpPr>
      <p:grpSpPr>
        <a:xfrm>
          <a:off x="0" y="0"/>
          <a:ext cx="0" cy="0"/>
          <a:chOff x="0" y="0"/>
          <a:chExt cx="0" cy="0"/>
        </a:xfrm>
      </p:grpSpPr>
      <p:sp>
        <p:nvSpPr>
          <p:cNvPr id="21" name="Espace réservé du numéro de diapositive 5"/>
          <p:cNvSpPr txBox="1">
            <a:spLocks/>
          </p:cNvSpPr>
          <p:nvPr userDrawn="1"/>
        </p:nvSpPr>
        <p:spPr>
          <a:xfrm>
            <a:off x="227015" y="3465513"/>
            <a:ext cx="1404936" cy="323850"/>
          </a:xfrm>
          <a:prstGeom prst="rect">
            <a:avLst/>
          </a:prstGeom>
        </p:spPr>
        <p:txBody>
          <a:bodyPr vert="horz" lIns="91440" tIns="45720" rIns="91440" bIns="45720" rtlCol="0" anchor="ctr"/>
          <a:lstStyle>
            <a:defPPr>
              <a:defRPr lang="fr-FR"/>
            </a:defPPr>
            <a:lvl1pPr marL="0" algn="l" defTabSz="914400" rtl="0" eaLnBrk="1" latinLnBrk="0" hangingPunct="1">
              <a:defRPr sz="1000" kern="1200">
                <a:solidFill>
                  <a:srgbClr val="FF4337"/>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fld id="{52326D77-2960-1A4A-B5CA-B95B3484A035}" type="slidenum">
              <a:rPr kumimoji="0" lang="en-CA" sz="1000" b="0" i="0" u="none" strike="noStrike" kern="1200" cap="none" spc="0" normalizeH="0" baseline="0" noProof="0" smtClean="0">
                <a:ln>
                  <a:noFill/>
                </a:ln>
                <a:solidFill>
                  <a:srgbClr val="FF4337"/>
                </a:solidFill>
                <a:effectLst/>
                <a:uLnTx/>
                <a:uFillTx/>
                <a:latin typeface="Arial" charset="0"/>
              </a:rPr>
              <a:pPr marL="0" marR="0" lvl="0" indent="0" algn="l" defTabSz="914377" rtl="0" eaLnBrk="1" fontAlgn="auto" latinLnBrk="0" hangingPunct="1">
                <a:lnSpc>
                  <a:spcPct val="100000"/>
                </a:lnSpc>
                <a:spcBef>
                  <a:spcPts val="0"/>
                </a:spcBef>
                <a:spcAft>
                  <a:spcPts val="0"/>
                </a:spcAft>
                <a:buClrTx/>
                <a:buSzTx/>
                <a:buFontTx/>
                <a:buNone/>
                <a:tabLst/>
                <a:defRPr/>
              </a:pPr>
              <a:t>‹#›</a:t>
            </a:fld>
            <a:endParaRPr kumimoji="0" lang="en-CA" sz="1000" b="0" i="0" u="none" strike="noStrike" kern="1200" cap="none" spc="0" normalizeH="0" baseline="0" noProof="0" dirty="0">
              <a:ln>
                <a:noFill/>
              </a:ln>
              <a:solidFill>
                <a:srgbClr val="FF4337"/>
              </a:solidFill>
              <a:effectLst/>
              <a:uLnTx/>
              <a:uFillTx/>
              <a:latin typeface="Arial" charset="0"/>
            </a:endParaRPr>
          </a:p>
        </p:txBody>
      </p:sp>
      <p:sp>
        <p:nvSpPr>
          <p:cNvPr id="7" name="Espace réservé pour une image  5"/>
          <p:cNvSpPr>
            <a:spLocks noGrp="1"/>
          </p:cNvSpPr>
          <p:nvPr>
            <p:ph type="pic" sz="quarter" idx="15" hasCustomPrompt="1"/>
          </p:nvPr>
        </p:nvSpPr>
        <p:spPr>
          <a:xfrm>
            <a:off x="6781045" y="1"/>
            <a:ext cx="5410955" cy="2997201"/>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baseline="0" dirty="0">
                <a:solidFill>
                  <a:schemeClr val="bg1"/>
                </a:solidFill>
              </a:defRPr>
            </a:lvl1pPr>
          </a:lstStyle>
          <a:p>
            <a:pPr marL="0" lvl="0" indent="0">
              <a:buNone/>
            </a:pPr>
            <a:r>
              <a:rPr lang="en-CA" dirty="0"/>
              <a:t>Insert project image here</a:t>
            </a:r>
          </a:p>
        </p:txBody>
      </p:sp>
      <p:sp>
        <p:nvSpPr>
          <p:cNvPr id="8" name="Titre 12"/>
          <p:cNvSpPr>
            <a:spLocks noGrp="1"/>
          </p:cNvSpPr>
          <p:nvPr>
            <p:ph type="title" hasCustomPrompt="1"/>
          </p:nvPr>
        </p:nvSpPr>
        <p:spPr>
          <a:xfrm>
            <a:off x="2106864" y="3281137"/>
            <a:ext cx="4420641" cy="754748"/>
          </a:xfrm>
        </p:spPr>
        <p:txBody>
          <a:bodyPr/>
          <a:lstStyle>
            <a:lvl1pPr algn="l">
              <a:defRPr b="1" baseline="0"/>
            </a:lvl1pPr>
          </a:lstStyle>
          <a:p>
            <a:r>
              <a:rPr lang="en-CA" dirty="0"/>
              <a:t>Insert project title here</a:t>
            </a:r>
            <a:br>
              <a:rPr lang="en-CA" dirty="0"/>
            </a:br>
            <a:endParaRPr lang="en-CA" dirty="0"/>
          </a:p>
        </p:txBody>
      </p:sp>
      <p:sp>
        <p:nvSpPr>
          <p:cNvPr id="9" name="Espace réservé du contenu 2"/>
          <p:cNvSpPr>
            <a:spLocks noGrp="1"/>
          </p:cNvSpPr>
          <p:nvPr>
            <p:ph sz="quarter" idx="16" hasCustomPrompt="1"/>
          </p:nvPr>
        </p:nvSpPr>
        <p:spPr>
          <a:xfrm>
            <a:off x="2106863" y="4257675"/>
            <a:ext cx="4420800" cy="1945876"/>
          </a:xfrm>
          <a:prstGeom prst="rect">
            <a:avLst/>
          </a:prstGeom>
        </p:spPr>
        <p:txBody>
          <a:bodyPr anchor="b">
            <a:normAutofit/>
          </a:bodyPr>
          <a:lstStyle>
            <a:lvl1pPr marL="0" indent="0">
              <a:buNone/>
              <a:defRPr sz="1400" baseline="0">
                <a:latin typeface="Arial" panose="00000500000000000000" pitchFamily="2" charset="0"/>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CA" dirty="0"/>
              <a:t>Insert project description here</a:t>
            </a:r>
          </a:p>
        </p:txBody>
      </p:sp>
      <p:sp>
        <p:nvSpPr>
          <p:cNvPr id="10" name="Espace réservé pour une image  5"/>
          <p:cNvSpPr>
            <a:spLocks noGrp="1"/>
          </p:cNvSpPr>
          <p:nvPr>
            <p:ph type="pic" sz="quarter" idx="17" hasCustomPrompt="1"/>
          </p:nvPr>
        </p:nvSpPr>
        <p:spPr>
          <a:xfrm>
            <a:off x="1727997" y="1"/>
            <a:ext cx="5040000" cy="2997201"/>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baseline="0" dirty="0">
                <a:solidFill>
                  <a:schemeClr val="bg1"/>
                </a:solidFill>
              </a:defRPr>
            </a:lvl1pPr>
          </a:lstStyle>
          <a:p>
            <a:pPr marL="0" lvl="0" indent="0">
              <a:buNone/>
            </a:pPr>
            <a:r>
              <a:rPr lang="en-CA" dirty="0"/>
              <a:t>Insert project image here</a:t>
            </a:r>
          </a:p>
        </p:txBody>
      </p:sp>
      <p:sp>
        <p:nvSpPr>
          <p:cNvPr id="11" name="Espace réservé du contenu 2"/>
          <p:cNvSpPr>
            <a:spLocks noGrp="1"/>
          </p:cNvSpPr>
          <p:nvPr>
            <p:ph sz="quarter" idx="18" hasCustomPrompt="1"/>
          </p:nvPr>
        </p:nvSpPr>
        <p:spPr>
          <a:xfrm>
            <a:off x="7034591" y="4257675"/>
            <a:ext cx="4420800" cy="1945876"/>
          </a:xfrm>
          <a:prstGeom prst="rect">
            <a:avLst/>
          </a:prstGeom>
        </p:spPr>
        <p:txBody>
          <a:bodyPr anchor="b">
            <a:normAutofit/>
          </a:bodyPr>
          <a:lstStyle>
            <a:lvl1pPr marL="0" indent="0">
              <a:buNone/>
              <a:defRPr sz="1400" baseline="0">
                <a:latin typeface="Arial" panose="00000500000000000000" pitchFamily="2" charset="0"/>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CA" dirty="0"/>
              <a:t>Insert project description here</a:t>
            </a:r>
          </a:p>
        </p:txBody>
      </p:sp>
      <p:cxnSp>
        <p:nvCxnSpPr>
          <p:cNvPr id="12" name="Connecteur droit 15"/>
          <p:cNvCxnSpPr/>
          <p:nvPr userDrawn="1"/>
        </p:nvCxnSpPr>
        <p:spPr>
          <a:xfrm>
            <a:off x="6781047" y="3254189"/>
            <a:ext cx="0" cy="2949363"/>
          </a:xfrm>
          <a:prstGeom prst="line">
            <a:avLst/>
          </a:prstGeom>
          <a:ln>
            <a:solidFill>
              <a:srgbClr val="FF4337"/>
            </a:solidFill>
          </a:ln>
        </p:spPr>
        <p:style>
          <a:lnRef idx="1">
            <a:schemeClr val="accent1"/>
          </a:lnRef>
          <a:fillRef idx="0">
            <a:schemeClr val="accent1"/>
          </a:fillRef>
          <a:effectRef idx="0">
            <a:schemeClr val="accent1"/>
          </a:effectRef>
          <a:fontRef idx="minor">
            <a:schemeClr val="tx1"/>
          </a:fontRef>
        </p:style>
      </p:cxnSp>
      <p:sp>
        <p:nvSpPr>
          <p:cNvPr id="13" name="Espace réservé du texte 18"/>
          <p:cNvSpPr>
            <a:spLocks noGrp="1"/>
          </p:cNvSpPr>
          <p:nvPr>
            <p:ph type="body" sz="quarter" idx="19" hasCustomPrompt="1"/>
          </p:nvPr>
        </p:nvSpPr>
        <p:spPr>
          <a:xfrm>
            <a:off x="7034591" y="3281363"/>
            <a:ext cx="4420800" cy="754062"/>
          </a:xfrm>
          <a:prstGeom prst="rect">
            <a:avLst/>
          </a:prstGeom>
        </p:spPr>
        <p:txBody>
          <a:bodyPr/>
          <a:lstStyle>
            <a:lvl1pPr marL="0" indent="0">
              <a:buNone/>
              <a:defRPr b="1">
                <a:solidFill>
                  <a:srgbClr val="FF0000"/>
                </a:solidFill>
                <a:latin typeface="Arial" panose="020B0604020202020204" pitchFamily="34" charset="0"/>
                <a:cs typeface="Arial" panose="020B0604020202020204" pitchFamily="34" charset="0"/>
              </a:defRPr>
            </a:lvl1pPr>
          </a:lstStyle>
          <a:p>
            <a:pPr lvl="0"/>
            <a:r>
              <a:rPr lang="en-CA" dirty="0"/>
              <a:t>Insert project title here</a:t>
            </a:r>
            <a:br>
              <a:rPr kumimoji="0" lang="en-CA" sz="2800" b="0" i="0" u="none" strike="noStrike" kern="1200" cap="none" spc="0" normalizeH="0" baseline="0" noProof="0" dirty="0">
                <a:ln>
                  <a:noFill/>
                </a:ln>
                <a:solidFill>
                  <a:srgbClr val="F9423A"/>
                </a:solidFill>
                <a:effectLst/>
                <a:uLnTx/>
                <a:uFillTx/>
                <a:latin typeface="Arial" panose="00000700000000000000" pitchFamily="2" charset="0"/>
                <a:ea typeface="+mj-ea"/>
                <a:cs typeface="+mj-cs"/>
              </a:rPr>
            </a:br>
            <a:endParaRPr lang="en-CA" dirty="0"/>
          </a:p>
        </p:txBody>
      </p:sp>
      <p:sp>
        <p:nvSpPr>
          <p:cNvPr id="14" name="Espace réservé du pied de page 4"/>
          <p:cNvSpPr>
            <a:spLocks noGrp="1"/>
          </p:cNvSpPr>
          <p:nvPr>
            <p:ph type="ftr" sz="quarter" idx="11"/>
          </p:nvPr>
        </p:nvSpPr>
        <p:spPr>
          <a:xfrm>
            <a:off x="227016" y="225425"/>
            <a:ext cx="1404937" cy="755650"/>
          </a:xfrm>
          <a:prstGeom prst="rect">
            <a:avLst/>
          </a:prstGeom>
        </p:spPr>
        <p:txBody>
          <a:bodyPr/>
          <a:lstStyle>
            <a:lvl1pPr>
              <a:defRPr sz="1000">
                <a:solidFill>
                  <a:schemeClr val="tx2"/>
                </a:solidFill>
                <a:latin typeface="Arial" panose="00000500000000000000" pitchFamily="2" charset="0"/>
              </a:defRPr>
            </a:lvl1pPr>
          </a:lstStyle>
          <a:p>
            <a:r>
              <a:rPr lang="en-CA" dirty="0"/>
              <a:t>At a glance</a:t>
            </a:r>
          </a:p>
        </p:txBody>
      </p:sp>
    </p:spTree>
    <p:extLst>
      <p:ext uri="{BB962C8B-B14F-4D97-AF65-F5344CB8AC3E}">
        <p14:creationId xmlns:p14="http://schemas.microsoft.com/office/powerpoint/2010/main" val="2434551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 Content : 1 column">
    <p:spTree>
      <p:nvGrpSpPr>
        <p:cNvPr id="1" name=""/>
        <p:cNvGrpSpPr/>
        <p:nvPr/>
      </p:nvGrpSpPr>
      <p:grpSpPr>
        <a:xfrm>
          <a:off x="0" y="0"/>
          <a:ext cx="0" cy="0"/>
          <a:chOff x="0" y="0"/>
          <a:chExt cx="0" cy="0"/>
        </a:xfrm>
      </p:grpSpPr>
      <p:sp>
        <p:nvSpPr>
          <p:cNvPr id="16" name="Rectangle 15"/>
          <p:cNvSpPr/>
          <p:nvPr userDrawn="1"/>
        </p:nvSpPr>
        <p:spPr>
          <a:xfrm>
            <a:off x="0" y="0"/>
            <a:ext cx="1728000" cy="6863984"/>
          </a:xfrm>
          <a:prstGeom prst="rect">
            <a:avLst/>
          </a:prstGeom>
          <a:gradFill flip="none" rotWithShape="1">
            <a:gsLst>
              <a:gs pos="0">
                <a:srgbClr val="B3D6EC"/>
              </a:gs>
              <a:gs pos="39000">
                <a:srgbClr val="D8E6F0"/>
              </a:gs>
              <a:gs pos="100000">
                <a:srgbClr val="FFFFFF"/>
              </a:gs>
            </a:gsLst>
            <a:path path="circle">
              <a:fillToRect r="100000" b="100000"/>
            </a:path>
            <a:tileRect l="-100000" t="-100000"/>
          </a:gradFill>
          <a:ln w="12700" cap="flat" cmpd="sng" algn="ctr">
            <a:noFill/>
            <a:prstDash val="solid"/>
            <a:miter lim="800000"/>
          </a:ln>
          <a:effectLst/>
        </p:spPr>
        <p:txBody>
          <a:bodyPr rtlCol="0" anchor="ctr"/>
          <a:lstStyle/>
          <a:p>
            <a:pPr marL="0" marR="0" lvl="0" indent="0" algn="ctr" defTabSz="914377"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18" name="Espace réservé du numéro de diapositive 5"/>
          <p:cNvSpPr txBox="1">
            <a:spLocks/>
          </p:cNvSpPr>
          <p:nvPr userDrawn="1"/>
        </p:nvSpPr>
        <p:spPr>
          <a:xfrm>
            <a:off x="227015" y="3465513"/>
            <a:ext cx="1404936" cy="323850"/>
          </a:xfrm>
          <a:prstGeom prst="rect">
            <a:avLst/>
          </a:prstGeom>
        </p:spPr>
        <p:txBody>
          <a:bodyPr vert="horz" lIns="91440" tIns="45720" rIns="91440" bIns="45720" rtlCol="0" anchor="ctr"/>
          <a:lstStyle>
            <a:defPPr>
              <a:defRPr lang="fr-FR"/>
            </a:defPPr>
            <a:lvl1pPr marL="0" algn="l" defTabSz="914400" rtl="0" eaLnBrk="1" latinLnBrk="0" hangingPunct="1">
              <a:defRPr sz="1000" kern="1200">
                <a:solidFill>
                  <a:srgbClr val="FF4337"/>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fld id="{52326D77-2960-1A4A-B5CA-B95B3484A035}" type="slidenum">
              <a:rPr kumimoji="0" lang="en-CA" sz="1000" b="0" i="0" u="none" strike="noStrike" kern="1200" cap="none" spc="0" normalizeH="0" baseline="0" noProof="0" smtClean="0">
                <a:ln>
                  <a:noFill/>
                </a:ln>
                <a:solidFill>
                  <a:srgbClr val="FF4337"/>
                </a:solidFill>
                <a:effectLst/>
                <a:uLnTx/>
                <a:uFillTx/>
                <a:latin typeface="Arial" charset="0"/>
              </a:rPr>
              <a:pPr marL="0" marR="0" lvl="0" indent="0" algn="l" defTabSz="914377" rtl="0" eaLnBrk="1" fontAlgn="auto" latinLnBrk="0" hangingPunct="1">
                <a:lnSpc>
                  <a:spcPct val="100000"/>
                </a:lnSpc>
                <a:spcBef>
                  <a:spcPts val="0"/>
                </a:spcBef>
                <a:spcAft>
                  <a:spcPts val="0"/>
                </a:spcAft>
                <a:buClrTx/>
                <a:buSzTx/>
                <a:buFontTx/>
                <a:buNone/>
                <a:tabLst/>
                <a:defRPr/>
              </a:pPr>
              <a:t>‹#›</a:t>
            </a:fld>
            <a:endParaRPr kumimoji="0" lang="en-CA" sz="1000" b="0" i="0" u="none" strike="noStrike" kern="1200" cap="none" spc="0" normalizeH="0" baseline="0" noProof="0" dirty="0">
              <a:ln>
                <a:noFill/>
              </a:ln>
              <a:solidFill>
                <a:srgbClr val="FF4337"/>
              </a:solidFill>
              <a:effectLst/>
              <a:uLnTx/>
              <a:uFillTx/>
              <a:latin typeface="Arial" charset="0"/>
            </a:endParaRPr>
          </a:p>
        </p:txBody>
      </p:sp>
      <p:pic>
        <p:nvPicPr>
          <p:cNvPr id="28" name="Image 2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06001" y="6203553"/>
            <a:ext cx="1087368" cy="388709"/>
          </a:xfrm>
          <a:prstGeom prst="rect">
            <a:avLst/>
          </a:prstGeom>
        </p:spPr>
      </p:pic>
      <p:sp>
        <p:nvSpPr>
          <p:cNvPr id="30" name="Espace réservé du contenu 2"/>
          <p:cNvSpPr>
            <a:spLocks noGrp="1"/>
          </p:cNvSpPr>
          <p:nvPr>
            <p:ph sz="quarter" idx="13"/>
          </p:nvPr>
        </p:nvSpPr>
        <p:spPr>
          <a:xfrm>
            <a:off x="2933142" y="1844675"/>
            <a:ext cx="8053716" cy="4356100"/>
          </a:xfrm>
          <a:prstGeom prst="rect">
            <a:avLst/>
          </a:prstGeom>
        </p:spPr>
        <p:txBody>
          <a:bodyPr/>
          <a:lstStyle>
            <a:lvl1pPr marL="228594" indent="-228594">
              <a:buFont typeface="Arial" panose="020B0604020202020204" pitchFamily="34" charset="0"/>
              <a:buChar char="−"/>
              <a:defRPr sz="2400">
                <a:latin typeface="Arial" panose="00000500000000000000" pitchFamily="2" charset="0"/>
              </a:defRPr>
            </a:lvl1pPr>
            <a:lvl2pPr marL="685783" indent="-228594">
              <a:buFont typeface="Arial" panose="020B0604020202020204" pitchFamily="34" charset="0"/>
              <a:buChar char="−"/>
              <a:defRPr sz="2000">
                <a:latin typeface="Arial" panose="00000500000000000000" pitchFamily="2" charset="0"/>
              </a:defRPr>
            </a:lvl2pPr>
            <a:lvl3pPr marL="1142971" indent="-228594">
              <a:buFont typeface="Arial" panose="020B0604020202020204" pitchFamily="34" charset="0"/>
              <a:buChar char="−"/>
              <a:defRPr sz="1800">
                <a:latin typeface="Arial" panose="00000500000000000000" pitchFamily="2" charset="0"/>
              </a:defRPr>
            </a:lvl3pPr>
            <a:lvl4pPr marL="1600160" indent="-228594">
              <a:buFont typeface="Arial" panose="020B0604020202020204" pitchFamily="34" charset="0"/>
              <a:buChar char="−"/>
              <a:defRPr sz="1600">
                <a:latin typeface="Arial" panose="00000500000000000000" pitchFamily="2" charset="0"/>
              </a:defRPr>
            </a:lvl4pPr>
            <a:lvl5pPr marL="2057349" indent="-228594">
              <a:buFont typeface="Arial" panose="020B0604020202020204" pitchFamily="34" charset="0"/>
              <a:buChar char="−"/>
              <a:defRPr sz="1600">
                <a:latin typeface="Arial" panose="000005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Titre 12"/>
          <p:cNvSpPr>
            <a:spLocks noGrp="1"/>
          </p:cNvSpPr>
          <p:nvPr>
            <p:ph type="title" hasCustomPrompt="1"/>
          </p:nvPr>
        </p:nvSpPr>
        <p:spPr>
          <a:xfrm>
            <a:off x="2933142" y="620713"/>
            <a:ext cx="8053716" cy="1152526"/>
          </a:xfrm>
          <a:prstGeom prst="rect">
            <a:avLst/>
          </a:prstGeom>
        </p:spPr>
        <p:txBody>
          <a:bodyPr/>
          <a:lstStyle>
            <a:lvl1pPr>
              <a:defRPr b="1" baseline="0">
                <a:solidFill>
                  <a:schemeClr val="tx2"/>
                </a:solidFill>
              </a:defRPr>
            </a:lvl1pPr>
          </a:lstStyle>
          <a:p>
            <a:r>
              <a:rPr lang="en-CA" dirty="0"/>
              <a:t>Insert project title here</a:t>
            </a:r>
          </a:p>
        </p:txBody>
      </p:sp>
      <p:sp>
        <p:nvSpPr>
          <p:cNvPr id="8" name="Espace réservé du pied de page 4"/>
          <p:cNvSpPr>
            <a:spLocks noGrp="1"/>
          </p:cNvSpPr>
          <p:nvPr>
            <p:ph type="ftr" sz="quarter" idx="11"/>
          </p:nvPr>
        </p:nvSpPr>
        <p:spPr>
          <a:xfrm>
            <a:off x="227016" y="225425"/>
            <a:ext cx="1404937" cy="755650"/>
          </a:xfrm>
          <a:prstGeom prst="rect">
            <a:avLst/>
          </a:prstGeom>
        </p:spPr>
        <p:txBody>
          <a:bodyPr/>
          <a:lstStyle>
            <a:lvl1pPr>
              <a:defRPr sz="1000">
                <a:solidFill>
                  <a:schemeClr val="tx2"/>
                </a:solidFill>
                <a:latin typeface="Arial" panose="00000500000000000000" pitchFamily="2" charset="0"/>
              </a:defRPr>
            </a:lvl1pPr>
          </a:lstStyle>
          <a:p>
            <a:r>
              <a:rPr lang="en-CA" dirty="0"/>
              <a:t>At a glance</a:t>
            </a:r>
          </a:p>
        </p:txBody>
      </p:sp>
    </p:spTree>
    <p:extLst>
      <p:ext uri="{BB962C8B-B14F-4D97-AF65-F5344CB8AC3E}">
        <p14:creationId xmlns:p14="http://schemas.microsoft.com/office/powerpoint/2010/main" val="2858523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 Content : 2 columns">
    <p:spTree>
      <p:nvGrpSpPr>
        <p:cNvPr id="1" name=""/>
        <p:cNvGrpSpPr/>
        <p:nvPr/>
      </p:nvGrpSpPr>
      <p:grpSpPr>
        <a:xfrm>
          <a:off x="0" y="0"/>
          <a:ext cx="0" cy="0"/>
          <a:chOff x="0" y="0"/>
          <a:chExt cx="0" cy="0"/>
        </a:xfrm>
      </p:grpSpPr>
      <p:sp>
        <p:nvSpPr>
          <p:cNvPr id="7" name="Rectangle 6"/>
          <p:cNvSpPr/>
          <p:nvPr userDrawn="1"/>
        </p:nvSpPr>
        <p:spPr>
          <a:xfrm>
            <a:off x="1" y="0"/>
            <a:ext cx="1728000" cy="6863984"/>
          </a:xfrm>
          <a:prstGeom prst="rect">
            <a:avLst/>
          </a:prstGeom>
          <a:gradFill flip="none" rotWithShape="1">
            <a:gsLst>
              <a:gs pos="0">
                <a:srgbClr val="B3D6EC"/>
              </a:gs>
              <a:gs pos="39000">
                <a:srgbClr val="D8E6F0"/>
              </a:gs>
              <a:gs pos="100000">
                <a:srgbClr val="FFFFFF"/>
              </a:gs>
            </a:gsLst>
            <a:path path="circle">
              <a:fillToRect r="100000" b="100000"/>
            </a:path>
            <a:tileRect l="-100000" t="-100000"/>
          </a:gradFill>
          <a:ln w="12700" cap="flat" cmpd="sng" algn="ctr">
            <a:noFill/>
            <a:prstDash val="solid"/>
            <a:miter lim="800000"/>
          </a:ln>
          <a:effectLst/>
        </p:spPr>
        <p:txBody>
          <a:bodyPr rtlCol="0" anchor="ctr"/>
          <a:lstStyle/>
          <a:p>
            <a:pPr marL="0" marR="0" lvl="0" indent="0" algn="ctr" defTabSz="914377"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20" name="Espace réservé du numéro de diapositive 5"/>
          <p:cNvSpPr txBox="1">
            <a:spLocks/>
          </p:cNvSpPr>
          <p:nvPr userDrawn="1"/>
        </p:nvSpPr>
        <p:spPr>
          <a:xfrm>
            <a:off x="227015" y="3465513"/>
            <a:ext cx="1404936" cy="323850"/>
          </a:xfrm>
          <a:prstGeom prst="rect">
            <a:avLst/>
          </a:prstGeom>
        </p:spPr>
        <p:txBody>
          <a:bodyPr vert="horz" lIns="91440" tIns="45720" rIns="91440" bIns="45720" rtlCol="0" anchor="ctr"/>
          <a:lstStyle>
            <a:defPPr>
              <a:defRPr lang="fr-FR"/>
            </a:defPPr>
            <a:lvl1pPr marL="0" algn="l" defTabSz="914400" rtl="0" eaLnBrk="1" latinLnBrk="0" hangingPunct="1">
              <a:defRPr sz="1000" kern="1200">
                <a:solidFill>
                  <a:srgbClr val="FF4337"/>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fld id="{52326D77-2960-1A4A-B5CA-B95B3484A035}" type="slidenum">
              <a:rPr kumimoji="0" lang="en-CA" sz="1000" b="0" i="0" u="none" strike="noStrike" kern="1200" cap="none" spc="0" normalizeH="0" baseline="0" noProof="0" smtClean="0">
                <a:ln>
                  <a:noFill/>
                </a:ln>
                <a:solidFill>
                  <a:srgbClr val="FF4337"/>
                </a:solidFill>
                <a:effectLst/>
                <a:uLnTx/>
                <a:uFillTx/>
                <a:latin typeface="Arial" charset="0"/>
              </a:rPr>
              <a:pPr marL="0" marR="0" lvl="0" indent="0" algn="l" defTabSz="914377" rtl="0" eaLnBrk="1" fontAlgn="auto" latinLnBrk="0" hangingPunct="1">
                <a:lnSpc>
                  <a:spcPct val="100000"/>
                </a:lnSpc>
                <a:spcBef>
                  <a:spcPts val="0"/>
                </a:spcBef>
                <a:spcAft>
                  <a:spcPts val="0"/>
                </a:spcAft>
                <a:buClrTx/>
                <a:buSzTx/>
                <a:buFontTx/>
                <a:buNone/>
                <a:tabLst/>
                <a:defRPr/>
              </a:pPr>
              <a:t>‹#›</a:t>
            </a:fld>
            <a:endParaRPr kumimoji="0" lang="en-CA" sz="1000" b="0" i="0" u="none" strike="noStrike" kern="1200" cap="none" spc="0" normalizeH="0" baseline="0" noProof="0" dirty="0">
              <a:ln>
                <a:noFill/>
              </a:ln>
              <a:solidFill>
                <a:srgbClr val="FF4337"/>
              </a:solidFill>
              <a:effectLst/>
              <a:uLnTx/>
              <a:uFillTx/>
              <a:latin typeface="Arial" charset="0"/>
            </a:endParaRPr>
          </a:p>
        </p:txBody>
      </p:sp>
      <p:pic>
        <p:nvPicPr>
          <p:cNvPr id="22" name="Image 2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06001" y="6203553"/>
            <a:ext cx="1087368" cy="388709"/>
          </a:xfrm>
          <a:prstGeom prst="rect">
            <a:avLst/>
          </a:prstGeom>
        </p:spPr>
      </p:pic>
      <p:sp>
        <p:nvSpPr>
          <p:cNvPr id="9" name="Espace réservé du contenu 2"/>
          <p:cNvSpPr>
            <a:spLocks noGrp="1"/>
          </p:cNvSpPr>
          <p:nvPr>
            <p:ph sz="quarter" idx="13"/>
          </p:nvPr>
        </p:nvSpPr>
        <p:spPr>
          <a:xfrm>
            <a:off x="3203098" y="1844675"/>
            <a:ext cx="3550653" cy="4356100"/>
          </a:xfrm>
          <a:prstGeom prst="rect">
            <a:avLst/>
          </a:prstGeom>
        </p:spPr>
        <p:txBody>
          <a:bodyPr/>
          <a:lstStyle>
            <a:lvl1pPr marL="228594" indent="-228594">
              <a:buFont typeface="Arial" panose="020B0604020202020204" pitchFamily="34" charset="0"/>
              <a:buChar char="−"/>
              <a:defRPr sz="2000">
                <a:latin typeface="Arial" panose="00000500000000000000" pitchFamily="2" charset="0"/>
              </a:defRPr>
            </a:lvl1pPr>
            <a:lvl2pPr marL="685783" indent="-228594">
              <a:buFont typeface="Arial" panose="020B0604020202020204" pitchFamily="34" charset="0"/>
              <a:buChar char="−"/>
              <a:defRPr sz="1800">
                <a:latin typeface="Arial" panose="00000500000000000000" pitchFamily="2" charset="0"/>
              </a:defRPr>
            </a:lvl2pPr>
            <a:lvl3pPr marL="1142971" indent="-228594">
              <a:buFont typeface="Arial" panose="020B0604020202020204" pitchFamily="34" charset="0"/>
              <a:buChar char="−"/>
              <a:defRPr sz="1600">
                <a:latin typeface="Arial" panose="00000500000000000000" pitchFamily="2" charset="0"/>
              </a:defRPr>
            </a:lvl3pPr>
            <a:lvl4pPr marL="1600160" indent="-228594">
              <a:buFont typeface="Arial" panose="020B0604020202020204" pitchFamily="34" charset="0"/>
              <a:buChar char="−"/>
              <a:defRPr sz="1400">
                <a:latin typeface="Arial" panose="00000500000000000000" pitchFamily="2" charset="0"/>
              </a:defRPr>
            </a:lvl4pPr>
            <a:lvl5pPr marL="2057349" indent="-228594">
              <a:buFont typeface="Arial" panose="020B0604020202020204" pitchFamily="34" charset="0"/>
              <a:buChar char="−"/>
              <a:defRPr sz="1400">
                <a:latin typeface="Arial" panose="000005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0" name="Espace réservé du contenu 2"/>
          <p:cNvSpPr>
            <a:spLocks noGrp="1"/>
          </p:cNvSpPr>
          <p:nvPr>
            <p:ph sz="quarter" idx="14"/>
          </p:nvPr>
        </p:nvSpPr>
        <p:spPr>
          <a:xfrm>
            <a:off x="7108350" y="1844675"/>
            <a:ext cx="3608553" cy="4356100"/>
          </a:xfrm>
          <a:prstGeom prst="rect">
            <a:avLst/>
          </a:prstGeom>
        </p:spPr>
        <p:txBody>
          <a:bodyPr/>
          <a:lstStyle>
            <a:lvl1pPr marL="228594" indent="-228594">
              <a:buFont typeface="Arial" panose="020B0604020202020204" pitchFamily="34" charset="0"/>
              <a:buChar char="−"/>
              <a:defRPr sz="2000">
                <a:latin typeface="Arial" panose="00000500000000000000" pitchFamily="2" charset="0"/>
              </a:defRPr>
            </a:lvl1pPr>
            <a:lvl2pPr marL="685783" indent="-228594">
              <a:buFont typeface="Arial" panose="020B0604020202020204" pitchFamily="34" charset="0"/>
              <a:buChar char="−"/>
              <a:defRPr sz="1800">
                <a:latin typeface="Arial" panose="00000500000000000000" pitchFamily="2" charset="0"/>
              </a:defRPr>
            </a:lvl2pPr>
            <a:lvl3pPr marL="1142971" indent="-228594">
              <a:buFont typeface="Arial" panose="020B0604020202020204" pitchFamily="34" charset="0"/>
              <a:buChar char="−"/>
              <a:defRPr sz="1600">
                <a:latin typeface="Arial" panose="00000500000000000000" pitchFamily="2" charset="0"/>
              </a:defRPr>
            </a:lvl3pPr>
            <a:lvl4pPr marL="1600160" indent="-228594">
              <a:buFont typeface="Arial" panose="020B0604020202020204" pitchFamily="34" charset="0"/>
              <a:buChar char="−"/>
              <a:defRPr sz="1400">
                <a:latin typeface="Arial" panose="00000500000000000000" pitchFamily="2" charset="0"/>
              </a:defRPr>
            </a:lvl4pPr>
            <a:lvl5pPr marL="2057349" indent="-228594">
              <a:buFont typeface="Arial" panose="020B0604020202020204" pitchFamily="34" charset="0"/>
              <a:buChar char="−"/>
              <a:defRPr sz="1400">
                <a:latin typeface="Arial" panose="000005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2" name="Titre 12"/>
          <p:cNvSpPr>
            <a:spLocks noGrp="1"/>
          </p:cNvSpPr>
          <p:nvPr>
            <p:ph type="title" hasCustomPrompt="1"/>
          </p:nvPr>
        </p:nvSpPr>
        <p:spPr>
          <a:xfrm>
            <a:off x="3203096" y="620713"/>
            <a:ext cx="7513808" cy="1152526"/>
          </a:xfrm>
          <a:prstGeom prst="rect">
            <a:avLst/>
          </a:prstGeom>
        </p:spPr>
        <p:txBody>
          <a:bodyPr/>
          <a:lstStyle>
            <a:lvl1pPr>
              <a:defRPr b="1" baseline="0">
                <a:solidFill>
                  <a:schemeClr val="tx2"/>
                </a:solidFill>
              </a:defRPr>
            </a:lvl1pPr>
          </a:lstStyle>
          <a:p>
            <a:r>
              <a:rPr lang="en-CA" dirty="0"/>
              <a:t>Insert project title here</a:t>
            </a:r>
          </a:p>
        </p:txBody>
      </p:sp>
      <p:sp>
        <p:nvSpPr>
          <p:cNvPr id="8" name="Espace réservé du pied de page 4"/>
          <p:cNvSpPr>
            <a:spLocks noGrp="1"/>
          </p:cNvSpPr>
          <p:nvPr>
            <p:ph type="ftr" sz="quarter" idx="11"/>
          </p:nvPr>
        </p:nvSpPr>
        <p:spPr>
          <a:xfrm>
            <a:off x="227016" y="225425"/>
            <a:ext cx="1404937" cy="755650"/>
          </a:xfrm>
          <a:prstGeom prst="rect">
            <a:avLst/>
          </a:prstGeom>
        </p:spPr>
        <p:txBody>
          <a:bodyPr/>
          <a:lstStyle>
            <a:lvl1pPr>
              <a:defRPr sz="1000">
                <a:solidFill>
                  <a:schemeClr val="tx2"/>
                </a:solidFill>
                <a:latin typeface="Arial" panose="00000500000000000000" pitchFamily="2" charset="0"/>
              </a:defRPr>
            </a:lvl1pPr>
          </a:lstStyle>
          <a:p>
            <a:r>
              <a:rPr lang="en-CA" dirty="0"/>
              <a:t>At a glance</a:t>
            </a:r>
          </a:p>
        </p:txBody>
      </p:sp>
    </p:spTree>
    <p:extLst>
      <p:ext uri="{BB962C8B-B14F-4D97-AF65-F5344CB8AC3E}">
        <p14:creationId xmlns:p14="http://schemas.microsoft.com/office/powerpoint/2010/main" val="1543833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Title: Hero White logo + Images">
    <p:spTree>
      <p:nvGrpSpPr>
        <p:cNvPr id="1" name=""/>
        <p:cNvGrpSpPr/>
        <p:nvPr/>
      </p:nvGrpSpPr>
      <p:grpSpPr>
        <a:xfrm>
          <a:off x="0" y="0"/>
          <a:ext cx="0" cy="0"/>
          <a:chOff x="0" y="0"/>
          <a:chExt cx="0" cy="0"/>
        </a:xfrm>
      </p:grpSpPr>
      <p:sp>
        <p:nvSpPr>
          <p:cNvPr id="7" name="Espace réservé pour une image  5"/>
          <p:cNvSpPr>
            <a:spLocks noGrp="1"/>
          </p:cNvSpPr>
          <p:nvPr>
            <p:ph type="pic" sz="quarter" idx="11" hasCustomPrompt="1"/>
          </p:nvPr>
        </p:nvSpPr>
        <p:spPr>
          <a:xfrm>
            <a:off x="3" y="0"/>
            <a:ext cx="7104063" cy="6858000"/>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dirty="0">
                <a:solidFill>
                  <a:schemeClr val="bg1"/>
                </a:solidFill>
              </a:defRPr>
            </a:lvl1pPr>
          </a:lstStyle>
          <a:p>
            <a:pPr marL="0" lvl="0" indent="0">
              <a:buNone/>
            </a:pPr>
            <a:r>
              <a:rPr lang="en-CA" dirty="0"/>
              <a:t>Insert hero image here</a:t>
            </a:r>
          </a:p>
        </p:txBody>
      </p:sp>
      <p:sp>
        <p:nvSpPr>
          <p:cNvPr id="8" name="Espace réservé pour une image  5"/>
          <p:cNvSpPr>
            <a:spLocks noGrp="1"/>
          </p:cNvSpPr>
          <p:nvPr>
            <p:ph type="pic" sz="quarter" idx="12" hasCustomPrompt="1"/>
          </p:nvPr>
        </p:nvSpPr>
        <p:spPr>
          <a:xfrm>
            <a:off x="7104065" y="0"/>
            <a:ext cx="5087937" cy="6858000"/>
          </a:xfrm>
          <a:prstGeom prst="rect">
            <a:avLst/>
          </a:prstGeom>
          <a:gradFill flip="none" rotWithShape="1">
            <a:gsLst>
              <a:gs pos="0">
                <a:srgbClr val="B3D6EC"/>
              </a:gs>
              <a:gs pos="39000">
                <a:srgbClr val="D8E6F0"/>
              </a:gs>
              <a:gs pos="100000">
                <a:schemeClr val="bg1"/>
              </a:gs>
            </a:gsLst>
            <a:path path="circle">
              <a:fillToRect t="100000" r="100000"/>
            </a:path>
            <a:tileRect l="-100000" b="-100000"/>
          </a:gradFill>
        </p:spPr>
        <p:txBody>
          <a:bodyPr anchor="t">
            <a:normAutofit/>
          </a:bodyPr>
          <a:lstStyle>
            <a:lvl1pPr marL="0" indent="0" algn="l">
              <a:buNone/>
              <a:defRPr sz="1000">
                <a:solidFill>
                  <a:schemeClr val="bg1"/>
                </a:solidFill>
              </a:defRPr>
            </a:lvl1pPr>
          </a:lstStyle>
          <a:p>
            <a:pPr marL="0" lvl="0" indent="0">
              <a:buNone/>
            </a:pPr>
            <a:r>
              <a:rPr lang="en-CA" dirty="0"/>
              <a:t>Insert hero image here</a:t>
            </a:r>
          </a:p>
        </p:txBody>
      </p:sp>
      <p:pic>
        <p:nvPicPr>
          <p:cNvPr id="13" name="Image 1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304751" y="2241550"/>
            <a:ext cx="5582500" cy="1989753"/>
          </a:xfrm>
          <a:prstGeom prst="rect">
            <a:avLst/>
          </a:prstGeom>
        </p:spPr>
      </p:pic>
      <p:sp>
        <p:nvSpPr>
          <p:cNvPr id="20" name="Titre 1"/>
          <p:cNvSpPr>
            <a:spLocks noGrp="1"/>
          </p:cNvSpPr>
          <p:nvPr>
            <p:ph type="ctrTitle" hasCustomPrompt="1"/>
          </p:nvPr>
        </p:nvSpPr>
        <p:spPr>
          <a:xfrm>
            <a:off x="227013" y="4168589"/>
            <a:ext cx="5832475" cy="1902698"/>
          </a:xfrm>
        </p:spPr>
        <p:txBody>
          <a:bodyPr anchor="b">
            <a:normAutofit/>
          </a:bodyPr>
          <a:lstStyle>
            <a:lvl1pPr algn="l">
              <a:defRPr sz="2800" b="1">
                <a:solidFill>
                  <a:schemeClr val="bg1"/>
                </a:solidFill>
              </a:defRPr>
            </a:lvl1pPr>
          </a:lstStyle>
          <a:p>
            <a:r>
              <a:rPr lang="en-CA" dirty="0"/>
              <a:t>Insert presentation title here</a:t>
            </a:r>
          </a:p>
        </p:txBody>
      </p:sp>
      <p:sp>
        <p:nvSpPr>
          <p:cNvPr id="21" name="Sous-titre 2"/>
          <p:cNvSpPr>
            <a:spLocks noGrp="1"/>
          </p:cNvSpPr>
          <p:nvPr>
            <p:ph type="subTitle" idx="1" hasCustomPrompt="1"/>
          </p:nvPr>
        </p:nvSpPr>
        <p:spPr>
          <a:xfrm>
            <a:off x="227013" y="6071286"/>
            <a:ext cx="5832475" cy="557770"/>
          </a:xfrm>
          <a:prstGeom prst="rect">
            <a:avLst/>
          </a:prstGeom>
        </p:spPr>
        <p:txBody>
          <a:bodyPr anchor="b">
            <a:normAutofit/>
          </a:bodyPr>
          <a:lstStyle>
            <a:lvl1pPr marL="0" indent="0" algn="l">
              <a:buNone/>
              <a:defRPr sz="1600" b="0" i="1">
                <a:solidFill>
                  <a:schemeClr val="bg1"/>
                </a:solidFill>
                <a:latin typeface="Arial" charset="0"/>
                <a:ea typeface="Arial" charset="0"/>
                <a:cs typeface="Arial"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CA" dirty="0"/>
              <a:t>Insert sub-title here</a:t>
            </a:r>
          </a:p>
        </p:txBody>
      </p:sp>
      <p:sp>
        <p:nvSpPr>
          <p:cNvPr id="22" name="Espace réservé de la date 3"/>
          <p:cNvSpPr>
            <a:spLocks noGrp="1"/>
          </p:cNvSpPr>
          <p:nvPr>
            <p:ph type="dt" sz="half" idx="10"/>
          </p:nvPr>
        </p:nvSpPr>
        <p:spPr>
          <a:xfrm>
            <a:off x="227013" y="225429"/>
            <a:ext cx="2743200" cy="365125"/>
          </a:xfrm>
          <a:prstGeom prst="rect">
            <a:avLst/>
          </a:prstGeom>
        </p:spPr>
        <p:txBody>
          <a:bodyPr/>
          <a:lstStyle>
            <a:lvl1pPr>
              <a:defRPr sz="1000">
                <a:solidFill>
                  <a:schemeClr val="tx2"/>
                </a:solidFill>
                <a:latin typeface="Arial" charset="0"/>
                <a:ea typeface="Arial" charset="0"/>
                <a:cs typeface="Arial" charset="0"/>
              </a:defRPr>
            </a:lvl1pPr>
          </a:lstStyle>
          <a:p>
            <a:endParaRPr lang="en-CA" dirty="0"/>
          </a:p>
        </p:txBody>
      </p:sp>
      <p:pic>
        <p:nvPicPr>
          <p:cNvPr id="10" name="Image 9"/>
          <p:cNvPicPr>
            <a:picLocks noChangeAspect="1"/>
          </p:cNvPicPr>
          <p:nvPr userDrawn="1"/>
        </p:nvPicPr>
        <p:blipFill rotWithShape="1">
          <a:blip r:embed="rId3">
            <a:extLst>
              <a:ext uri="{28A0092B-C50C-407E-A947-70E740481C1C}">
                <a14:useLocalDpi xmlns:a14="http://schemas.microsoft.com/office/drawing/2010/main"/>
              </a:ext>
            </a:extLst>
          </a:blip>
          <a:srcRect r="42719"/>
          <a:stretch/>
        </p:blipFill>
        <p:spPr>
          <a:xfrm>
            <a:off x="9097034" y="9827"/>
            <a:ext cx="3094964" cy="4553916"/>
          </a:xfrm>
          <a:prstGeom prst="rect">
            <a:avLst/>
          </a:prstGeom>
        </p:spPr>
      </p:pic>
    </p:spTree>
    <p:extLst>
      <p:ext uri="{BB962C8B-B14F-4D97-AF65-F5344CB8AC3E}">
        <p14:creationId xmlns:p14="http://schemas.microsoft.com/office/powerpoint/2010/main" val="3117601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Title: Hero Red logo + Sky Gradient">
    <p:spTree>
      <p:nvGrpSpPr>
        <p:cNvPr id="1" name=""/>
        <p:cNvGrpSpPr/>
        <p:nvPr/>
      </p:nvGrpSpPr>
      <p:grpSpPr>
        <a:xfrm>
          <a:off x="0" y="0"/>
          <a:ext cx="0" cy="0"/>
          <a:chOff x="0" y="0"/>
          <a:chExt cx="0" cy="0"/>
        </a:xfrm>
      </p:grpSpPr>
      <p:sp>
        <p:nvSpPr>
          <p:cNvPr id="7" name="Rectangle 6"/>
          <p:cNvSpPr/>
          <p:nvPr userDrawn="1"/>
        </p:nvSpPr>
        <p:spPr>
          <a:xfrm>
            <a:off x="3" y="0"/>
            <a:ext cx="7658092" cy="6875248"/>
          </a:xfrm>
          <a:prstGeom prst="rect">
            <a:avLst/>
          </a:prstGeom>
          <a:gradFill flip="none" rotWithShape="1">
            <a:gsLst>
              <a:gs pos="0">
                <a:srgbClr val="B3D6EC"/>
              </a:gs>
              <a:gs pos="25000">
                <a:srgbClr val="D8E6F0"/>
              </a:gs>
              <a:gs pos="82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p>
        </p:txBody>
      </p:sp>
      <p:pic>
        <p:nvPicPr>
          <p:cNvPr id="16" name="Image 7"/>
          <p:cNvPicPr>
            <a:picLocks noChangeAspect="1"/>
          </p:cNvPicPr>
          <p:nvPr userDrawn="1"/>
        </p:nvPicPr>
        <p:blipFill rotWithShape="1">
          <a:blip r:embed="rId2">
            <a:extLst>
              <a:ext uri="{28A0092B-C50C-407E-A947-70E740481C1C}">
                <a14:useLocalDpi xmlns:a14="http://schemas.microsoft.com/office/drawing/2010/main"/>
              </a:ext>
            </a:extLst>
          </a:blip>
          <a:srcRect l="55622" t="49" r="1171" b="-49"/>
          <a:stretch/>
        </p:blipFill>
        <p:spPr>
          <a:xfrm>
            <a:off x="0" y="2321289"/>
            <a:ext cx="3338176" cy="4472788"/>
          </a:xfrm>
          <a:prstGeom prst="rect">
            <a:avLst/>
          </a:prstGeom>
        </p:spPr>
      </p:pic>
      <p:sp>
        <p:nvSpPr>
          <p:cNvPr id="9" name="Rectangle 8"/>
          <p:cNvSpPr/>
          <p:nvPr userDrawn="1"/>
        </p:nvSpPr>
        <p:spPr>
          <a:xfrm>
            <a:off x="7658099" y="0"/>
            <a:ext cx="4533903" cy="6875248"/>
          </a:xfrm>
          <a:prstGeom prst="rect">
            <a:avLst/>
          </a:prstGeom>
          <a:gradFill flip="none" rotWithShape="1">
            <a:gsLst>
              <a:gs pos="0">
                <a:srgbClr val="B3D6EC"/>
              </a:gs>
              <a:gs pos="39000">
                <a:srgbClr val="D8E6F0"/>
              </a:gs>
              <a:gs pos="100000">
                <a:schemeClr val="bg1"/>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p>
        </p:txBody>
      </p:sp>
      <p:sp>
        <p:nvSpPr>
          <p:cNvPr id="12" name="Sous-titre 2"/>
          <p:cNvSpPr>
            <a:spLocks noGrp="1"/>
          </p:cNvSpPr>
          <p:nvPr>
            <p:ph type="subTitle" idx="1" hasCustomPrompt="1"/>
          </p:nvPr>
        </p:nvSpPr>
        <p:spPr>
          <a:xfrm>
            <a:off x="227013" y="6071286"/>
            <a:ext cx="5832475" cy="557770"/>
          </a:xfrm>
          <a:prstGeom prst="rect">
            <a:avLst/>
          </a:prstGeom>
        </p:spPr>
        <p:txBody>
          <a:bodyPr anchor="b">
            <a:normAutofit/>
          </a:bodyPr>
          <a:lstStyle>
            <a:lvl1pPr marL="0" indent="0" algn="l">
              <a:buNone/>
              <a:defRPr sz="1600" b="0" i="1" baseline="0">
                <a:solidFill>
                  <a:srgbClr val="FF4337"/>
                </a:solidFill>
                <a:latin typeface="Arial" charset="0"/>
                <a:ea typeface="Arial" charset="0"/>
                <a:cs typeface="Arial"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CA" dirty="0"/>
              <a:t>Insert sub-title here</a:t>
            </a:r>
          </a:p>
        </p:txBody>
      </p:sp>
      <p:sp>
        <p:nvSpPr>
          <p:cNvPr id="13" name="Espace réservé de la date 3"/>
          <p:cNvSpPr>
            <a:spLocks noGrp="1"/>
          </p:cNvSpPr>
          <p:nvPr>
            <p:ph type="dt" sz="half" idx="10"/>
          </p:nvPr>
        </p:nvSpPr>
        <p:spPr>
          <a:xfrm>
            <a:off x="227013" y="225429"/>
            <a:ext cx="2743200" cy="365125"/>
          </a:xfrm>
          <a:prstGeom prst="rect">
            <a:avLst/>
          </a:prstGeom>
        </p:spPr>
        <p:txBody>
          <a:bodyPr/>
          <a:lstStyle>
            <a:lvl1pPr>
              <a:defRPr sz="1000">
                <a:solidFill>
                  <a:srgbClr val="FF4337"/>
                </a:solidFill>
                <a:latin typeface="Arial" charset="0"/>
                <a:ea typeface="Arial" charset="0"/>
                <a:cs typeface="Arial" charset="0"/>
              </a:defRPr>
            </a:lvl1pPr>
          </a:lstStyle>
          <a:p>
            <a:endParaRPr lang="en-CA" dirty="0"/>
          </a:p>
        </p:txBody>
      </p:sp>
      <p:pic>
        <p:nvPicPr>
          <p:cNvPr id="15" name="Image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27793" y="2441530"/>
            <a:ext cx="5536417" cy="1974940"/>
          </a:xfrm>
          <a:prstGeom prst="rect">
            <a:avLst/>
          </a:prstGeom>
        </p:spPr>
      </p:pic>
      <p:pic>
        <p:nvPicPr>
          <p:cNvPr id="17" name="Image 9"/>
          <p:cNvPicPr>
            <a:picLocks noChangeAspect="1"/>
          </p:cNvPicPr>
          <p:nvPr userDrawn="1"/>
        </p:nvPicPr>
        <p:blipFill rotWithShape="1">
          <a:blip r:embed="rId4">
            <a:extLst>
              <a:ext uri="{28A0092B-C50C-407E-A947-70E740481C1C}">
                <a14:useLocalDpi xmlns:a14="http://schemas.microsoft.com/office/drawing/2010/main"/>
              </a:ext>
            </a:extLst>
          </a:blip>
          <a:srcRect r="42719"/>
          <a:stretch/>
        </p:blipFill>
        <p:spPr>
          <a:xfrm>
            <a:off x="9097034" y="9827"/>
            <a:ext cx="3094964" cy="4553916"/>
          </a:xfrm>
          <a:prstGeom prst="rect">
            <a:avLst/>
          </a:prstGeom>
        </p:spPr>
      </p:pic>
      <p:sp>
        <p:nvSpPr>
          <p:cNvPr id="10" name="Titre 1"/>
          <p:cNvSpPr>
            <a:spLocks noGrp="1"/>
          </p:cNvSpPr>
          <p:nvPr>
            <p:ph type="ctrTitle" hasCustomPrompt="1"/>
          </p:nvPr>
        </p:nvSpPr>
        <p:spPr>
          <a:xfrm>
            <a:off x="227015" y="4689476"/>
            <a:ext cx="5832475" cy="1381811"/>
          </a:xfrm>
          <a:prstGeom prst="rect">
            <a:avLst/>
          </a:prstGeom>
        </p:spPr>
        <p:txBody>
          <a:bodyPr anchor="b">
            <a:normAutofit/>
          </a:bodyPr>
          <a:lstStyle>
            <a:lvl1pPr algn="l">
              <a:defRPr sz="2400" b="1" baseline="0"/>
            </a:lvl1pPr>
          </a:lstStyle>
          <a:p>
            <a:r>
              <a:rPr lang="en-CA" dirty="0"/>
              <a:t>Insert presentation title here</a:t>
            </a:r>
          </a:p>
        </p:txBody>
      </p:sp>
    </p:spTree>
    <p:extLst>
      <p:ext uri="{BB962C8B-B14F-4D97-AF65-F5344CB8AC3E}">
        <p14:creationId xmlns:p14="http://schemas.microsoft.com/office/powerpoint/2010/main" val="3953132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Title: Red Text + Image">
    <p:spTree>
      <p:nvGrpSpPr>
        <p:cNvPr id="1" name=""/>
        <p:cNvGrpSpPr/>
        <p:nvPr/>
      </p:nvGrpSpPr>
      <p:grpSpPr>
        <a:xfrm>
          <a:off x="0" y="0"/>
          <a:ext cx="0" cy="0"/>
          <a:chOff x="0" y="0"/>
          <a:chExt cx="0" cy="0"/>
        </a:xfrm>
      </p:grpSpPr>
      <p:sp>
        <p:nvSpPr>
          <p:cNvPr id="8" name="Espace réservé pour une image  5"/>
          <p:cNvSpPr>
            <a:spLocks noGrp="1"/>
          </p:cNvSpPr>
          <p:nvPr>
            <p:ph type="pic" sz="quarter" idx="11" hasCustomPrompt="1"/>
          </p:nvPr>
        </p:nvSpPr>
        <p:spPr>
          <a:xfrm>
            <a:off x="3208421" y="0"/>
            <a:ext cx="8983576" cy="6858000"/>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dirty="0">
                <a:solidFill>
                  <a:schemeClr val="bg1"/>
                </a:solidFill>
              </a:defRPr>
            </a:lvl1pPr>
          </a:lstStyle>
          <a:p>
            <a:pPr marL="0" lvl="0" indent="0">
              <a:buNone/>
            </a:pPr>
            <a:r>
              <a:rPr lang="en-CA" dirty="0"/>
              <a:t>Insert hero image here</a:t>
            </a:r>
          </a:p>
        </p:txBody>
      </p:sp>
      <p:sp>
        <p:nvSpPr>
          <p:cNvPr id="9" name="Espace réservé de la date 3"/>
          <p:cNvSpPr>
            <a:spLocks noGrp="1"/>
          </p:cNvSpPr>
          <p:nvPr>
            <p:ph type="dt" sz="half" idx="10"/>
          </p:nvPr>
        </p:nvSpPr>
        <p:spPr>
          <a:xfrm>
            <a:off x="227016" y="225426"/>
            <a:ext cx="1404937" cy="323850"/>
          </a:xfrm>
          <a:prstGeom prst="rect">
            <a:avLst/>
          </a:prstGeom>
        </p:spPr>
        <p:txBody>
          <a:bodyPr/>
          <a:lstStyle>
            <a:lvl1pPr>
              <a:defRPr sz="1000">
                <a:solidFill>
                  <a:srgbClr val="FF4337"/>
                </a:solidFill>
                <a:latin typeface="Arial" charset="0"/>
                <a:ea typeface="Arial" charset="0"/>
                <a:cs typeface="Arial" charset="0"/>
              </a:defRPr>
            </a:lvl1pPr>
          </a:lstStyle>
          <a:p>
            <a:endParaRPr lang="en-CA" dirty="0"/>
          </a:p>
        </p:txBody>
      </p:sp>
      <p:pic>
        <p:nvPicPr>
          <p:cNvPr id="13" name="Image 9"/>
          <p:cNvPicPr>
            <a:picLocks noChangeAspect="1"/>
          </p:cNvPicPr>
          <p:nvPr userDrawn="1"/>
        </p:nvPicPr>
        <p:blipFill rotWithShape="1">
          <a:blip r:embed="rId2">
            <a:extLst>
              <a:ext uri="{28A0092B-C50C-407E-A947-70E740481C1C}">
                <a14:useLocalDpi xmlns:a14="http://schemas.microsoft.com/office/drawing/2010/main"/>
              </a:ext>
            </a:extLst>
          </a:blip>
          <a:srcRect r="42719"/>
          <a:stretch/>
        </p:blipFill>
        <p:spPr>
          <a:xfrm>
            <a:off x="9097034" y="9827"/>
            <a:ext cx="3094964" cy="4553916"/>
          </a:xfrm>
          <a:prstGeom prst="rect">
            <a:avLst/>
          </a:prstGeom>
        </p:spPr>
      </p:pic>
      <p:sp>
        <p:nvSpPr>
          <p:cNvPr id="11" name="Titre 1"/>
          <p:cNvSpPr>
            <a:spLocks noGrp="1"/>
          </p:cNvSpPr>
          <p:nvPr>
            <p:ph type="ctrTitle" hasCustomPrompt="1"/>
          </p:nvPr>
        </p:nvSpPr>
        <p:spPr>
          <a:xfrm>
            <a:off x="4042611" y="620713"/>
            <a:ext cx="7417555" cy="5038682"/>
          </a:xfrm>
          <a:prstGeom prst="rect">
            <a:avLst/>
          </a:prstGeom>
        </p:spPr>
        <p:txBody>
          <a:bodyPr anchor="ctr">
            <a:normAutofit/>
          </a:bodyPr>
          <a:lstStyle>
            <a:lvl1pPr algn="ctr">
              <a:defRPr sz="4000" b="1" i="0">
                <a:solidFill>
                  <a:schemeClr val="tx2"/>
                </a:solidFill>
                <a:latin typeface="Arial" charset="0"/>
                <a:ea typeface="Arial" charset="0"/>
                <a:cs typeface="Arial" charset="0"/>
              </a:defRPr>
            </a:lvl1pPr>
          </a:lstStyle>
          <a:p>
            <a:r>
              <a:rPr lang="en-CA" dirty="0"/>
              <a:t>Insert presentation title here</a:t>
            </a:r>
          </a:p>
        </p:txBody>
      </p:sp>
      <p:sp>
        <p:nvSpPr>
          <p:cNvPr id="12" name="Sous-titre 2"/>
          <p:cNvSpPr>
            <a:spLocks noGrp="1"/>
          </p:cNvSpPr>
          <p:nvPr>
            <p:ph type="subTitle" idx="1" hasCustomPrompt="1"/>
          </p:nvPr>
        </p:nvSpPr>
        <p:spPr>
          <a:xfrm>
            <a:off x="4056810" y="5651157"/>
            <a:ext cx="7410263" cy="541294"/>
          </a:xfrm>
          <a:prstGeom prst="rect">
            <a:avLst/>
          </a:prstGeom>
        </p:spPr>
        <p:txBody>
          <a:bodyPr anchor="b">
            <a:normAutofit/>
          </a:bodyPr>
          <a:lstStyle>
            <a:lvl1pPr marL="0" indent="0" algn="ctr">
              <a:buNone/>
              <a:defRPr sz="1600" b="0" i="1">
                <a:solidFill>
                  <a:srgbClr val="FF4337"/>
                </a:solidFill>
                <a:latin typeface="Arial" charset="0"/>
                <a:ea typeface="Arial" charset="0"/>
                <a:cs typeface="Arial"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CA" dirty="0"/>
              <a:t>Insert sub-title here</a:t>
            </a:r>
          </a:p>
        </p:txBody>
      </p:sp>
    </p:spTree>
    <p:extLst>
      <p:ext uri="{BB962C8B-B14F-4D97-AF65-F5344CB8AC3E}">
        <p14:creationId xmlns:p14="http://schemas.microsoft.com/office/powerpoint/2010/main" val="2794184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Title: Red Text + Sky Gradient">
    <p:spTree>
      <p:nvGrpSpPr>
        <p:cNvPr id="1" name=""/>
        <p:cNvGrpSpPr/>
        <p:nvPr/>
      </p:nvGrpSpPr>
      <p:grpSpPr>
        <a:xfrm>
          <a:off x="0" y="0"/>
          <a:ext cx="0" cy="0"/>
          <a:chOff x="0" y="0"/>
          <a:chExt cx="0" cy="0"/>
        </a:xfrm>
      </p:grpSpPr>
      <p:sp>
        <p:nvSpPr>
          <p:cNvPr id="11" name="Espace réservé pour une image  5"/>
          <p:cNvSpPr>
            <a:spLocks noGrp="1"/>
          </p:cNvSpPr>
          <p:nvPr>
            <p:ph type="pic" sz="quarter" idx="11" hasCustomPrompt="1"/>
          </p:nvPr>
        </p:nvSpPr>
        <p:spPr>
          <a:xfrm>
            <a:off x="3208421" y="0"/>
            <a:ext cx="8983576" cy="6858000"/>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dirty="0">
                <a:solidFill>
                  <a:schemeClr val="bg1"/>
                </a:solidFill>
              </a:defRPr>
            </a:lvl1pPr>
          </a:lstStyle>
          <a:p>
            <a:pPr marL="0" lvl="0" indent="0">
              <a:buNone/>
            </a:pPr>
            <a:r>
              <a:rPr lang="en-CA" dirty="0"/>
              <a:t>Insert hero image here</a:t>
            </a:r>
          </a:p>
        </p:txBody>
      </p:sp>
      <p:pic>
        <p:nvPicPr>
          <p:cNvPr id="8" name="Image 7"/>
          <p:cNvPicPr>
            <a:picLocks noChangeAspect="1"/>
          </p:cNvPicPr>
          <p:nvPr userDrawn="1"/>
        </p:nvPicPr>
        <p:blipFill rotWithShape="1">
          <a:blip r:embed="rId2">
            <a:extLst>
              <a:ext uri="{28A0092B-C50C-407E-A947-70E740481C1C}">
                <a14:useLocalDpi xmlns:a14="http://schemas.microsoft.com/office/drawing/2010/main"/>
              </a:ext>
            </a:extLst>
          </a:blip>
          <a:srcRect l="55622" t="49" r="1171" b="-49"/>
          <a:stretch/>
        </p:blipFill>
        <p:spPr>
          <a:xfrm>
            <a:off x="3192853" y="2321289"/>
            <a:ext cx="3338176" cy="4472788"/>
          </a:xfrm>
          <a:prstGeom prst="rect">
            <a:avLst/>
          </a:prstGeom>
        </p:spPr>
      </p:pic>
      <p:pic>
        <p:nvPicPr>
          <p:cNvPr id="9" name="Image 9"/>
          <p:cNvPicPr>
            <a:picLocks noChangeAspect="1"/>
          </p:cNvPicPr>
          <p:nvPr userDrawn="1"/>
        </p:nvPicPr>
        <p:blipFill rotWithShape="1">
          <a:blip r:embed="rId3">
            <a:extLst>
              <a:ext uri="{28A0092B-C50C-407E-A947-70E740481C1C}">
                <a14:useLocalDpi xmlns:a14="http://schemas.microsoft.com/office/drawing/2010/main"/>
              </a:ext>
            </a:extLst>
          </a:blip>
          <a:srcRect r="42719"/>
          <a:stretch/>
        </p:blipFill>
        <p:spPr>
          <a:xfrm>
            <a:off x="9097034" y="9827"/>
            <a:ext cx="3094964" cy="4553916"/>
          </a:xfrm>
          <a:prstGeom prst="rect">
            <a:avLst/>
          </a:prstGeom>
        </p:spPr>
      </p:pic>
      <p:sp>
        <p:nvSpPr>
          <p:cNvPr id="15" name="Espace réservé de la date 3"/>
          <p:cNvSpPr>
            <a:spLocks noGrp="1"/>
          </p:cNvSpPr>
          <p:nvPr>
            <p:ph type="dt" sz="half" idx="10"/>
          </p:nvPr>
        </p:nvSpPr>
        <p:spPr>
          <a:xfrm>
            <a:off x="227016" y="225426"/>
            <a:ext cx="1404937" cy="323850"/>
          </a:xfrm>
          <a:prstGeom prst="rect">
            <a:avLst/>
          </a:prstGeom>
        </p:spPr>
        <p:txBody>
          <a:bodyPr/>
          <a:lstStyle>
            <a:lvl1pPr>
              <a:defRPr sz="1000">
                <a:solidFill>
                  <a:srgbClr val="FF4337"/>
                </a:solidFill>
                <a:latin typeface="Arial" charset="0"/>
                <a:ea typeface="Arial" charset="0"/>
                <a:cs typeface="Arial" charset="0"/>
              </a:defRPr>
            </a:lvl1pPr>
          </a:lstStyle>
          <a:p>
            <a:endParaRPr lang="en-CA" dirty="0"/>
          </a:p>
        </p:txBody>
      </p:sp>
      <p:sp>
        <p:nvSpPr>
          <p:cNvPr id="12" name="Titre 1"/>
          <p:cNvSpPr>
            <a:spLocks noGrp="1"/>
          </p:cNvSpPr>
          <p:nvPr>
            <p:ph type="ctrTitle" hasCustomPrompt="1"/>
          </p:nvPr>
        </p:nvSpPr>
        <p:spPr>
          <a:xfrm>
            <a:off x="4042611" y="620713"/>
            <a:ext cx="7417555" cy="5038682"/>
          </a:xfrm>
          <a:prstGeom prst="rect">
            <a:avLst/>
          </a:prstGeom>
        </p:spPr>
        <p:txBody>
          <a:bodyPr anchor="ctr">
            <a:normAutofit/>
          </a:bodyPr>
          <a:lstStyle>
            <a:lvl1pPr algn="ctr">
              <a:defRPr sz="4000" b="1" i="0">
                <a:solidFill>
                  <a:schemeClr val="tx2"/>
                </a:solidFill>
                <a:latin typeface="Arial" charset="0"/>
                <a:ea typeface="Arial" charset="0"/>
                <a:cs typeface="Arial" charset="0"/>
              </a:defRPr>
            </a:lvl1pPr>
          </a:lstStyle>
          <a:p>
            <a:r>
              <a:rPr lang="en-CA" dirty="0"/>
              <a:t>Insert presentation title here</a:t>
            </a:r>
          </a:p>
        </p:txBody>
      </p:sp>
      <p:sp>
        <p:nvSpPr>
          <p:cNvPr id="16" name="Sous-titre 2"/>
          <p:cNvSpPr txBox="1">
            <a:spLocks/>
          </p:cNvSpPr>
          <p:nvPr userDrawn="1"/>
        </p:nvSpPr>
        <p:spPr>
          <a:xfrm>
            <a:off x="4056810" y="5651157"/>
            <a:ext cx="7410263" cy="541294"/>
          </a:xfrm>
          <a:prstGeom prst="rect">
            <a:avLst/>
          </a:prstGeom>
        </p:spPr>
        <p:txBody>
          <a:bodyPr anchor="b">
            <a:normAutofit/>
          </a:bodyPr>
          <a:lstStyle>
            <a:lvl1pPr marL="0" indent="0" algn="ctr" defTabSz="914377" rtl="0" eaLnBrk="1" latinLnBrk="0" hangingPunct="1">
              <a:lnSpc>
                <a:spcPct val="90000"/>
              </a:lnSpc>
              <a:spcBef>
                <a:spcPts val="1000"/>
              </a:spcBef>
              <a:buFont typeface="Arial" panose="020B0604020202020204" pitchFamily="34" charset="0"/>
              <a:buNone/>
              <a:defRPr sz="1600" b="0" i="1" kern="1200">
                <a:solidFill>
                  <a:srgbClr val="FF4337"/>
                </a:solidFill>
                <a:latin typeface="Arial" charset="0"/>
                <a:ea typeface="Arial" charset="0"/>
                <a:cs typeface="Arial" charset="0"/>
              </a:defRPr>
            </a:lvl1pPr>
            <a:lvl2pPr marL="457189" indent="0" algn="ctr" defTabSz="914377"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77" indent="0" algn="ctr" defTabSz="914377"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66"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54"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CA" sz="1600" dirty="0"/>
              <a:t>Insert sub-title here</a:t>
            </a:r>
          </a:p>
        </p:txBody>
      </p:sp>
    </p:spTree>
    <p:extLst>
      <p:ext uri="{BB962C8B-B14F-4D97-AF65-F5344CB8AC3E}">
        <p14:creationId xmlns:p14="http://schemas.microsoft.com/office/powerpoint/2010/main" val="630062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Title: White Text + Red Background">
    <p:spTree>
      <p:nvGrpSpPr>
        <p:cNvPr id="1" name=""/>
        <p:cNvGrpSpPr/>
        <p:nvPr/>
      </p:nvGrpSpPr>
      <p:grpSpPr>
        <a:xfrm>
          <a:off x="0" y="0"/>
          <a:ext cx="0" cy="0"/>
          <a:chOff x="0" y="0"/>
          <a:chExt cx="0" cy="0"/>
        </a:xfrm>
      </p:grpSpPr>
      <p:sp>
        <p:nvSpPr>
          <p:cNvPr id="6" name="Rectangle 5"/>
          <p:cNvSpPr/>
          <p:nvPr userDrawn="1"/>
        </p:nvSpPr>
        <p:spPr>
          <a:xfrm>
            <a:off x="1728000" y="0"/>
            <a:ext cx="10464000" cy="6875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solidFill>
                <a:schemeClr val="bg1"/>
              </a:solidFill>
            </a:endParaRPr>
          </a:p>
        </p:txBody>
      </p:sp>
      <p:sp>
        <p:nvSpPr>
          <p:cNvPr id="9" name="Espace réservé de la date 3"/>
          <p:cNvSpPr>
            <a:spLocks noGrp="1"/>
          </p:cNvSpPr>
          <p:nvPr>
            <p:ph type="dt" sz="half" idx="10"/>
          </p:nvPr>
        </p:nvSpPr>
        <p:spPr>
          <a:xfrm>
            <a:off x="227016" y="225426"/>
            <a:ext cx="1404937" cy="323850"/>
          </a:xfrm>
          <a:prstGeom prst="rect">
            <a:avLst/>
          </a:prstGeom>
        </p:spPr>
        <p:txBody>
          <a:bodyPr/>
          <a:lstStyle>
            <a:lvl1pPr>
              <a:defRPr sz="1000">
                <a:solidFill>
                  <a:schemeClr val="tx2"/>
                </a:solidFill>
                <a:latin typeface="Arial" charset="0"/>
                <a:ea typeface="Arial" charset="0"/>
                <a:cs typeface="Arial" charset="0"/>
              </a:defRPr>
            </a:lvl1pPr>
          </a:lstStyle>
          <a:p>
            <a:endParaRPr lang="en-CA" dirty="0"/>
          </a:p>
        </p:txBody>
      </p:sp>
      <p:sp>
        <p:nvSpPr>
          <p:cNvPr id="4" name="Titre 1"/>
          <p:cNvSpPr>
            <a:spLocks noGrp="1"/>
          </p:cNvSpPr>
          <p:nvPr>
            <p:ph type="ctrTitle" hasCustomPrompt="1"/>
          </p:nvPr>
        </p:nvSpPr>
        <p:spPr>
          <a:xfrm>
            <a:off x="3229811" y="620713"/>
            <a:ext cx="7417555" cy="5038682"/>
          </a:xfrm>
          <a:prstGeom prst="rect">
            <a:avLst/>
          </a:prstGeom>
        </p:spPr>
        <p:txBody>
          <a:bodyPr anchor="ctr">
            <a:normAutofit/>
          </a:bodyPr>
          <a:lstStyle>
            <a:lvl1pPr algn="ctr">
              <a:defRPr sz="4000" b="1" i="0">
                <a:solidFill>
                  <a:schemeClr val="bg1"/>
                </a:solidFill>
                <a:latin typeface="Arial" charset="0"/>
                <a:ea typeface="Arial" charset="0"/>
                <a:cs typeface="Arial" charset="0"/>
              </a:defRPr>
            </a:lvl1pPr>
          </a:lstStyle>
          <a:p>
            <a:r>
              <a:rPr lang="en-CA" dirty="0"/>
              <a:t>Insert presentation title here</a:t>
            </a:r>
          </a:p>
        </p:txBody>
      </p:sp>
      <p:sp>
        <p:nvSpPr>
          <p:cNvPr id="7" name="Sous-titre 2"/>
          <p:cNvSpPr txBox="1">
            <a:spLocks/>
          </p:cNvSpPr>
          <p:nvPr userDrawn="1"/>
        </p:nvSpPr>
        <p:spPr>
          <a:xfrm>
            <a:off x="3229811" y="5651157"/>
            <a:ext cx="7410263" cy="541294"/>
          </a:xfrm>
          <a:prstGeom prst="rect">
            <a:avLst/>
          </a:prstGeom>
        </p:spPr>
        <p:txBody>
          <a:bodyPr anchor="b">
            <a:normAutofit/>
          </a:bodyPr>
          <a:lstStyle>
            <a:lvl1pPr marL="0" indent="0" algn="ctr" defTabSz="914377" rtl="0" eaLnBrk="1" latinLnBrk="0" hangingPunct="1">
              <a:lnSpc>
                <a:spcPct val="90000"/>
              </a:lnSpc>
              <a:spcBef>
                <a:spcPts val="1000"/>
              </a:spcBef>
              <a:buFont typeface="Arial" panose="020B0604020202020204" pitchFamily="34" charset="0"/>
              <a:buNone/>
              <a:defRPr sz="1600" b="0" i="1" kern="1200">
                <a:solidFill>
                  <a:srgbClr val="FF4337"/>
                </a:solidFill>
                <a:latin typeface="Arial" charset="0"/>
                <a:ea typeface="Arial" charset="0"/>
                <a:cs typeface="Arial" charset="0"/>
              </a:defRPr>
            </a:lvl1pPr>
            <a:lvl2pPr marL="457189" indent="0" algn="ctr" defTabSz="914377"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77" indent="0" algn="ctr" defTabSz="914377"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66"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54"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CA" sz="1600" dirty="0">
                <a:solidFill>
                  <a:schemeClr val="bg1"/>
                </a:solidFill>
              </a:rPr>
              <a:t>Insert sub-title here</a:t>
            </a:r>
          </a:p>
        </p:txBody>
      </p:sp>
    </p:spTree>
    <p:extLst>
      <p:ext uri="{BB962C8B-B14F-4D97-AF65-F5344CB8AC3E}">
        <p14:creationId xmlns:p14="http://schemas.microsoft.com/office/powerpoint/2010/main" val="3138153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Title: White Text + Image Gradient">
    <p:spTree>
      <p:nvGrpSpPr>
        <p:cNvPr id="1" name=""/>
        <p:cNvGrpSpPr/>
        <p:nvPr/>
      </p:nvGrpSpPr>
      <p:grpSpPr>
        <a:xfrm>
          <a:off x="0" y="0"/>
          <a:ext cx="0" cy="0"/>
          <a:chOff x="0" y="0"/>
          <a:chExt cx="0" cy="0"/>
        </a:xfrm>
      </p:grpSpPr>
      <p:sp>
        <p:nvSpPr>
          <p:cNvPr id="5" name="Espace réservé pour une image  5"/>
          <p:cNvSpPr>
            <a:spLocks noGrp="1"/>
          </p:cNvSpPr>
          <p:nvPr>
            <p:ph type="pic" sz="quarter" idx="11" hasCustomPrompt="1"/>
          </p:nvPr>
        </p:nvSpPr>
        <p:spPr>
          <a:xfrm>
            <a:off x="1728000" y="0"/>
            <a:ext cx="10464000" cy="6858000"/>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dirty="0">
                <a:solidFill>
                  <a:schemeClr val="bg1"/>
                </a:solidFill>
                <a:latin typeface="Arial" panose="020B0604020202020204" pitchFamily="34" charset="0"/>
                <a:cs typeface="Arial" panose="020B0604020202020204" pitchFamily="34" charset="0"/>
              </a:defRPr>
            </a:lvl1pPr>
          </a:lstStyle>
          <a:p>
            <a:pPr marL="0" lvl="0" indent="0">
              <a:buNone/>
            </a:pPr>
            <a:r>
              <a:rPr lang="en-CA" dirty="0"/>
              <a:t>Insert hero image here</a:t>
            </a:r>
          </a:p>
        </p:txBody>
      </p:sp>
      <p:sp>
        <p:nvSpPr>
          <p:cNvPr id="7" name="Espace réservé de la date 3"/>
          <p:cNvSpPr>
            <a:spLocks noGrp="1"/>
          </p:cNvSpPr>
          <p:nvPr>
            <p:ph type="dt" sz="half" idx="10"/>
          </p:nvPr>
        </p:nvSpPr>
        <p:spPr>
          <a:xfrm>
            <a:off x="227016" y="225426"/>
            <a:ext cx="1404937" cy="323850"/>
          </a:xfrm>
          <a:prstGeom prst="rect">
            <a:avLst/>
          </a:prstGeom>
        </p:spPr>
        <p:txBody>
          <a:bodyPr/>
          <a:lstStyle>
            <a:lvl1pPr>
              <a:defRPr sz="1000">
                <a:solidFill>
                  <a:srgbClr val="FF4337"/>
                </a:solidFill>
                <a:latin typeface="Arial" charset="0"/>
                <a:ea typeface="Arial" charset="0"/>
                <a:cs typeface="Arial" charset="0"/>
              </a:defRPr>
            </a:lvl1pPr>
          </a:lstStyle>
          <a:p>
            <a:endParaRPr lang="en-CA" dirty="0"/>
          </a:p>
        </p:txBody>
      </p:sp>
      <p:sp>
        <p:nvSpPr>
          <p:cNvPr id="9" name="Titre 1"/>
          <p:cNvSpPr>
            <a:spLocks noGrp="1"/>
          </p:cNvSpPr>
          <p:nvPr>
            <p:ph type="ctrTitle" hasCustomPrompt="1"/>
          </p:nvPr>
        </p:nvSpPr>
        <p:spPr>
          <a:xfrm>
            <a:off x="3229811" y="620713"/>
            <a:ext cx="7417555" cy="5038682"/>
          </a:xfrm>
          <a:prstGeom prst="rect">
            <a:avLst/>
          </a:prstGeom>
        </p:spPr>
        <p:txBody>
          <a:bodyPr anchor="ctr">
            <a:normAutofit/>
          </a:bodyPr>
          <a:lstStyle>
            <a:lvl1pPr algn="ctr">
              <a:defRPr sz="4000" b="1" i="0">
                <a:solidFill>
                  <a:schemeClr val="tx2"/>
                </a:solidFill>
                <a:latin typeface="Arial" charset="0"/>
                <a:ea typeface="Arial" charset="0"/>
                <a:cs typeface="Arial" charset="0"/>
              </a:defRPr>
            </a:lvl1pPr>
          </a:lstStyle>
          <a:p>
            <a:r>
              <a:rPr lang="en-CA" dirty="0"/>
              <a:t>Insert presentation title here</a:t>
            </a:r>
          </a:p>
        </p:txBody>
      </p:sp>
      <p:sp>
        <p:nvSpPr>
          <p:cNvPr id="10" name="Sous-titre 2"/>
          <p:cNvSpPr txBox="1">
            <a:spLocks/>
          </p:cNvSpPr>
          <p:nvPr userDrawn="1"/>
        </p:nvSpPr>
        <p:spPr>
          <a:xfrm>
            <a:off x="3244010" y="5651157"/>
            <a:ext cx="7410263" cy="541294"/>
          </a:xfrm>
          <a:prstGeom prst="rect">
            <a:avLst/>
          </a:prstGeom>
        </p:spPr>
        <p:txBody>
          <a:bodyPr anchor="b">
            <a:normAutofit/>
          </a:bodyPr>
          <a:lstStyle>
            <a:lvl1pPr marL="0" indent="0" algn="ctr" defTabSz="914377" rtl="0" eaLnBrk="1" latinLnBrk="0" hangingPunct="1">
              <a:lnSpc>
                <a:spcPct val="90000"/>
              </a:lnSpc>
              <a:spcBef>
                <a:spcPts val="1000"/>
              </a:spcBef>
              <a:buFont typeface="Arial" panose="020B0604020202020204" pitchFamily="34" charset="0"/>
              <a:buNone/>
              <a:defRPr sz="1600" b="0" i="1" kern="1200">
                <a:solidFill>
                  <a:srgbClr val="FF4337"/>
                </a:solidFill>
                <a:latin typeface="Arial" charset="0"/>
                <a:ea typeface="Arial" charset="0"/>
                <a:cs typeface="Arial" charset="0"/>
              </a:defRPr>
            </a:lvl1pPr>
            <a:lvl2pPr marL="457189" indent="0" algn="ctr" defTabSz="914377"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77" indent="0" algn="ctr" defTabSz="914377"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66"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54"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CA" sz="1600"/>
              <a:t>Insert sub-title here</a:t>
            </a:r>
            <a:endParaRPr lang="en-CA" sz="1600" dirty="0"/>
          </a:p>
        </p:txBody>
      </p:sp>
    </p:spTree>
    <p:extLst>
      <p:ext uri="{BB962C8B-B14F-4D97-AF65-F5344CB8AC3E}">
        <p14:creationId xmlns:p14="http://schemas.microsoft.com/office/powerpoint/2010/main" val="346475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Section: 2 Images">
    <p:spTree>
      <p:nvGrpSpPr>
        <p:cNvPr id="1" name=""/>
        <p:cNvGrpSpPr/>
        <p:nvPr/>
      </p:nvGrpSpPr>
      <p:grpSpPr>
        <a:xfrm>
          <a:off x="0" y="0"/>
          <a:ext cx="0" cy="0"/>
          <a:chOff x="0" y="0"/>
          <a:chExt cx="0" cy="0"/>
        </a:xfrm>
      </p:grpSpPr>
      <p:sp>
        <p:nvSpPr>
          <p:cNvPr id="9" name="Espace réservé pour une image  5"/>
          <p:cNvSpPr>
            <a:spLocks noGrp="1"/>
          </p:cNvSpPr>
          <p:nvPr>
            <p:ph type="pic" sz="quarter" idx="13" hasCustomPrompt="1"/>
          </p:nvPr>
        </p:nvSpPr>
        <p:spPr>
          <a:xfrm>
            <a:off x="3179765" y="0"/>
            <a:ext cx="5832475" cy="6858000"/>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dirty="0">
                <a:solidFill>
                  <a:schemeClr val="bg1"/>
                </a:solidFill>
                <a:latin typeface="Arial" panose="020B0604020202020204" pitchFamily="34" charset="0"/>
                <a:cs typeface="Arial" panose="020B0604020202020204" pitchFamily="34" charset="0"/>
              </a:defRPr>
            </a:lvl1pPr>
          </a:lstStyle>
          <a:p>
            <a:pPr marL="0" lvl="0" indent="0">
              <a:buNone/>
            </a:pPr>
            <a:r>
              <a:rPr lang="en-CA" dirty="0"/>
              <a:t>Insert hero image here</a:t>
            </a:r>
          </a:p>
        </p:txBody>
      </p:sp>
      <p:sp>
        <p:nvSpPr>
          <p:cNvPr id="10" name="Titre 3"/>
          <p:cNvSpPr>
            <a:spLocks noGrp="1"/>
          </p:cNvSpPr>
          <p:nvPr>
            <p:ph type="title" hasCustomPrompt="1"/>
          </p:nvPr>
        </p:nvSpPr>
        <p:spPr>
          <a:xfrm>
            <a:off x="227015" y="1052517"/>
            <a:ext cx="2376487" cy="3132137"/>
          </a:xfrm>
          <a:prstGeom prst="rect">
            <a:avLst/>
          </a:prstGeom>
        </p:spPr>
        <p:txBody>
          <a:bodyPr/>
          <a:lstStyle>
            <a:lvl1pPr>
              <a:defRPr b="1">
                <a:solidFill>
                  <a:schemeClr val="tx2"/>
                </a:solidFill>
              </a:defRPr>
            </a:lvl1pPr>
          </a:lstStyle>
          <a:p>
            <a:r>
              <a:rPr lang="en-CA" dirty="0"/>
              <a:t>Insert section title here</a:t>
            </a:r>
          </a:p>
        </p:txBody>
      </p:sp>
      <p:sp>
        <p:nvSpPr>
          <p:cNvPr id="11" name="Espace réservé pour une image  5"/>
          <p:cNvSpPr>
            <a:spLocks noGrp="1"/>
          </p:cNvSpPr>
          <p:nvPr>
            <p:ph type="pic" sz="quarter" idx="14" hasCustomPrompt="1"/>
          </p:nvPr>
        </p:nvSpPr>
        <p:spPr>
          <a:xfrm>
            <a:off x="9010652" y="0"/>
            <a:ext cx="3181349" cy="6858000"/>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dirty="0">
                <a:solidFill>
                  <a:schemeClr val="bg1"/>
                </a:solidFill>
              </a:defRPr>
            </a:lvl1pPr>
          </a:lstStyle>
          <a:p>
            <a:pPr marL="0" lvl="0" indent="0">
              <a:buNone/>
            </a:pPr>
            <a:r>
              <a:rPr lang="en-CA" dirty="0"/>
              <a:t>Insert hero image here</a:t>
            </a:r>
          </a:p>
        </p:txBody>
      </p:sp>
      <p:sp>
        <p:nvSpPr>
          <p:cNvPr id="13" name="Espace réservé du pied de page 4"/>
          <p:cNvSpPr>
            <a:spLocks noGrp="1"/>
          </p:cNvSpPr>
          <p:nvPr>
            <p:ph type="ftr" sz="quarter" idx="11"/>
          </p:nvPr>
        </p:nvSpPr>
        <p:spPr>
          <a:xfrm>
            <a:off x="227016" y="225425"/>
            <a:ext cx="1404937" cy="755650"/>
          </a:xfrm>
          <a:prstGeom prst="rect">
            <a:avLst/>
          </a:prstGeom>
        </p:spPr>
        <p:txBody>
          <a:bodyPr/>
          <a:lstStyle>
            <a:lvl1pPr>
              <a:defRPr sz="1000">
                <a:solidFill>
                  <a:schemeClr val="tx2"/>
                </a:solidFill>
                <a:latin typeface="Arial" panose="00000500000000000000" pitchFamily="2" charset="0"/>
              </a:defRPr>
            </a:lvl1pPr>
          </a:lstStyle>
          <a:p>
            <a:r>
              <a:rPr lang="en-CA"/>
              <a:t>At a glance</a:t>
            </a:r>
            <a:endParaRPr lang="en-CA" dirty="0"/>
          </a:p>
        </p:txBody>
      </p:sp>
      <p:pic>
        <p:nvPicPr>
          <p:cNvPr id="8" name="Image 9"/>
          <p:cNvPicPr>
            <a:picLocks noChangeAspect="1"/>
          </p:cNvPicPr>
          <p:nvPr userDrawn="1"/>
        </p:nvPicPr>
        <p:blipFill rotWithShape="1">
          <a:blip r:embed="rId2">
            <a:extLst>
              <a:ext uri="{28A0092B-C50C-407E-A947-70E740481C1C}">
                <a14:useLocalDpi xmlns:a14="http://schemas.microsoft.com/office/drawing/2010/main"/>
              </a:ext>
            </a:extLst>
          </a:blip>
          <a:srcRect r="42719"/>
          <a:stretch/>
        </p:blipFill>
        <p:spPr>
          <a:xfrm>
            <a:off x="9097034" y="9827"/>
            <a:ext cx="3094964" cy="4553916"/>
          </a:xfrm>
          <a:prstGeom prst="rect">
            <a:avLst/>
          </a:prstGeom>
        </p:spPr>
      </p:pic>
    </p:spTree>
    <p:extLst>
      <p:ext uri="{BB962C8B-B14F-4D97-AF65-F5344CB8AC3E}">
        <p14:creationId xmlns:p14="http://schemas.microsoft.com/office/powerpoint/2010/main" val="2326157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Section: 1 image">
    <p:spTree>
      <p:nvGrpSpPr>
        <p:cNvPr id="1" name=""/>
        <p:cNvGrpSpPr/>
        <p:nvPr/>
      </p:nvGrpSpPr>
      <p:grpSpPr>
        <a:xfrm>
          <a:off x="0" y="0"/>
          <a:ext cx="0" cy="0"/>
          <a:chOff x="0" y="0"/>
          <a:chExt cx="0" cy="0"/>
        </a:xfrm>
      </p:grpSpPr>
      <p:sp>
        <p:nvSpPr>
          <p:cNvPr id="9" name="Espace réservé pour une image  5"/>
          <p:cNvSpPr>
            <a:spLocks noGrp="1"/>
          </p:cNvSpPr>
          <p:nvPr>
            <p:ph type="pic" sz="quarter" idx="13" hasCustomPrompt="1"/>
          </p:nvPr>
        </p:nvSpPr>
        <p:spPr>
          <a:xfrm>
            <a:off x="3179764" y="0"/>
            <a:ext cx="9012237" cy="6858000"/>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dirty="0">
                <a:solidFill>
                  <a:schemeClr val="bg1"/>
                </a:solidFill>
                <a:latin typeface="Arial" panose="020B0604020202020204" pitchFamily="34" charset="0"/>
                <a:cs typeface="Arial" panose="020B0604020202020204" pitchFamily="34" charset="0"/>
              </a:defRPr>
            </a:lvl1pPr>
          </a:lstStyle>
          <a:p>
            <a:pPr marL="0" lvl="0" indent="0">
              <a:buNone/>
            </a:pPr>
            <a:r>
              <a:rPr lang="en-CA" dirty="0"/>
              <a:t>Insert hero image here</a:t>
            </a:r>
          </a:p>
        </p:txBody>
      </p:sp>
      <p:sp>
        <p:nvSpPr>
          <p:cNvPr id="10" name="Titre 3"/>
          <p:cNvSpPr>
            <a:spLocks noGrp="1"/>
          </p:cNvSpPr>
          <p:nvPr>
            <p:ph type="title" hasCustomPrompt="1"/>
          </p:nvPr>
        </p:nvSpPr>
        <p:spPr>
          <a:xfrm>
            <a:off x="227015" y="1052517"/>
            <a:ext cx="2376487" cy="3132137"/>
          </a:xfrm>
          <a:prstGeom prst="rect">
            <a:avLst/>
          </a:prstGeom>
        </p:spPr>
        <p:txBody>
          <a:bodyPr/>
          <a:lstStyle>
            <a:lvl1pPr>
              <a:defRPr b="1">
                <a:solidFill>
                  <a:schemeClr val="tx2"/>
                </a:solidFill>
              </a:defRPr>
            </a:lvl1pPr>
          </a:lstStyle>
          <a:p>
            <a:r>
              <a:rPr lang="en-CA" dirty="0"/>
              <a:t>Insert section title here</a:t>
            </a:r>
          </a:p>
        </p:txBody>
      </p:sp>
      <p:sp>
        <p:nvSpPr>
          <p:cNvPr id="12" name="Espace réservé du pied de page 4"/>
          <p:cNvSpPr>
            <a:spLocks noGrp="1"/>
          </p:cNvSpPr>
          <p:nvPr>
            <p:ph type="ftr" sz="quarter" idx="11"/>
          </p:nvPr>
        </p:nvSpPr>
        <p:spPr>
          <a:xfrm>
            <a:off x="227016" y="225425"/>
            <a:ext cx="1404937" cy="755650"/>
          </a:xfrm>
          <a:prstGeom prst="rect">
            <a:avLst/>
          </a:prstGeom>
        </p:spPr>
        <p:txBody>
          <a:bodyPr/>
          <a:lstStyle>
            <a:lvl1pPr>
              <a:defRPr sz="1000">
                <a:solidFill>
                  <a:schemeClr val="tx2"/>
                </a:solidFill>
                <a:latin typeface="Arial" panose="00000500000000000000" pitchFamily="2" charset="0"/>
              </a:defRPr>
            </a:lvl1pPr>
          </a:lstStyle>
          <a:p>
            <a:r>
              <a:rPr lang="en-CA"/>
              <a:t>At a glance</a:t>
            </a:r>
            <a:endParaRPr lang="en-CA" dirty="0"/>
          </a:p>
        </p:txBody>
      </p:sp>
      <p:pic>
        <p:nvPicPr>
          <p:cNvPr id="7" name="Image 9"/>
          <p:cNvPicPr>
            <a:picLocks noChangeAspect="1"/>
          </p:cNvPicPr>
          <p:nvPr userDrawn="1"/>
        </p:nvPicPr>
        <p:blipFill rotWithShape="1">
          <a:blip r:embed="rId2">
            <a:extLst>
              <a:ext uri="{28A0092B-C50C-407E-A947-70E740481C1C}">
                <a14:useLocalDpi xmlns:a14="http://schemas.microsoft.com/office/drawing/2010/main"/>
              </a:ext>
            </a:extLst>
          </a:blip>
          <a:srcRect r="42719"/>
          <a:stretch/>
        </p:blipFill>
        <p:spPr>
          <a:xfrm>
            <a:off x="9097034" y="9827"/>
            <a:ext cx="3094964" cy="4553916"/>
          </a:xfrm>
          <a:prstGeom prst="rect">
            <a:avLst/>
          </a:prstGeom>
        </p:spPr>
      </p:pic>
    </p:spTree>
    <p:extLst>
      <p:ext uri="{BB962C8B-B14F-4D97-AF65-F5344CB8AC3E}">
        <p14:creationId xmlns:p14="http://schemas.microsoft.com/office/powerpoint/2010/main" val="876694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Image 14"/>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284021" y="6245932"/>
            <a:ext cx="1087368" cy="388709"/>
          </a:xfrm>
          <a:prstGeom prst="rect">
            <a:avLst/>
          </a:prstGeom>
        </p:spPr>
      </p:pic>
      <p:sp>
        <p:nvSpPr>
          <p:cNvPr id="19" name="Espace réservé du titre 12"/>
          <p:cNvSpPr>
            <a:spLocks noGrp="1"/>
          </p:cNvSpPr>
          <p:nvPr>
            <p:ph type="title"/>
          </p:nvPr>
        </p:nvSpPr>
        <p:spPr>
          <a:xfrm>
            <a:off x="1703391" y="620717"/>
            <a:ext cx="9756775" cy="1152525"/>
          </a:xfrm>
          <a:prstGeom prst="rect">
            <a:avLst/>
          </a:prstGeom>
        </p:spPr>
        <p:txBody>
          <a:bodyPr vert="horz" lIns="91440" tIns="45720" rIns="91440" bIns="45720" rtlCol="0" anchor="t">
            <a:normAutofit/>
          </a:bodyPr>
          <a:lstStyle/>
          <a:p>
            <a:endParaRPr lang="en-CA" dirty="0"/>
          </a:p>
        </p:txBody>
      </p:sp>
    </p:spTree>
    <p:extLst>
      <p:ext uri="{BB962C8B-B14F-4D97-AF65-F5344CB8AC3E}">
        <p14:creationId xmlns:p14="http://schemas.microsoft.com/office/powerpoint/2010/main" val="3247411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914377" rtl="0" eaLnBrk="1" latinLnBrk="0" hangingPunct="1">
        <a:lnSpc>
          <a:spcPct val="90000"/>
        </a:lnSpc>
        <a:spcBef>
          <a:spcPct val="0"/>
        </a:spcBef>
        <a:buNone/>
        <a:defRPr sz="2800" kern="1200">
          <a:solidFill>
            <a:schemeClr val="tx2"/>
          </a:solidFill>
          <a:latin typeface="Arial" panose="00000700000000000000" pitchFamily="2" charset="0"/>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778312-C6BE-49D0-BD69-CD7C26C155ED}"/>
              </a:ext>
            </a:extLst>
          </p:cNvPr>
          <p:cNvSpPr>
            <a:spLocks noGrp="1"/>
          </p:cNvSpPr>
          <p:nvPr>
            <p:ph sz="quarter" idx="13"/>
          </p:nvPr>
        </p:nvSpPr>
        <p:spPr>
          <a:xfrm>
            <a:off x="1996580" y="213837"/>
            <a:ext cx="9689284" cy="6526328"/>
          </a:xfrm>
        </p:spPr>
        <p:txBody>
          <a:bodyPr/>
          <a:lstStyle/>
          <a:p>
            <a:pPr marL="0" indent="0">
              <a:buNone/>
            </a:pPr>
            <a:r>
              <a:rPr lang="en-GB" b="1" u="sng" dirty="0"/>
              <a:t>Raising the Bar 26 – Safety by Design</a:t>
            </a:r>
          </a:p>
          <a:p>
            <a:pPr marL="0" indent="0">
              <a:buNone/>
            </a:pPr>
            <a:endParaRPr lang="en-GB" sz="1000" b="1" dirty="0"/>
          </a:p>
          <a:p>
            <a:pPr marL="0" indent="0">
              <a:buNone/>
            </a:pPr>
            <a:r>
              <a:rPr lang="en-GB" dirty="0"/>
              <a:t>Updated version issued yesterday supported by Comments log</a:t>
            </a:r>
          </a:p>
          <a:p>
            <a:pPr marL="0" indent="0">
              <a:buNone/>
            </a:pPr>
            <a:r>
              <a:rPr lang="en-GB" dirty="0"/>
              <a:t>Contents follow the lead of the Safety by Design Common Intent</a:t>
            </a:r>
          </a:p>
          <a:p>
            <a:pPr marL="0" indent="0">
              <a:buNone/>
            </a:pPr>
            <a:r>
              <a:rPr lang="en-GB" sz="1600" dirty="0"/>
              <a:t>(with a bit of paraphrasing and interpretation)</a:t>
            </a:r>
          </a:p>
          <a:p>
            <a:pPr marL="0" indent="0">
              <a:buNone/>
            </a:pPr>
            <a:r>
              <a:rPr lang="en-GB" dirty="0"/>
              <a:t>5 topic areas</a:t>
            </a:r>
          </a:p>
          <a:p>
            <a:pPr lvl="1">
              <a:buFont typeface="Wingdings" panose="05000000000000000000" pitchFamily="2" charset="2"/>
              <a:buChar char="§"/>
            </a:pPr>
            <a:r>
              <a:rPr lang="en-GB" dirty="0"/>
              <a:t>Safety by Design (mindset) from the outset</a:t>
            </a:r>
          </a:p>
          <a:p>
            <a:pPr lvl="1">
              <a:buFont typeface="Wingdings" panose="05000000000000000000" pitchFamily="2" charset="2"/>
              <a:buChar char="§"/>
            </a:pPr>
            <a:r>
              <a:rPr lang="en-GB" dirty="0"/>
              <a:t>Digitally Capturing and Sharing Information</a:t>
            </a:r>
          </a:p>
          <a:p>
            <a:pPr lvl="1">
              <a:buFont typeface="Wingdings" panose="05000000000000000000" pitchFamily="2" charset="2"/>
              <a:buChar char="§"/>
            </a:pPr>
            <a:r>
              <a:rPr lang="en-GB" dirty="0"/>
              <a:t>Design for Manufacture and Assembly (DfMA)</a:t>
            </a:r>
          </a:p>
          <a:p>
            <a:pPr lvl="1">
              <a:buFont typeface="Wingdings" panose="05000000000000000000" pitchFamily="2" charset="2"/>
              <a:buChar char="§"/>
            </a:pPr>
            <a:r>
              <a:rPr lang="en-GB" dirty="0"/>
              <a:t>Design Risk Management</a:t>
            </a:r>
          </a:p>
          <a:p>
            <a:pPr lvl="1">
              <a:buFont typeface="Wingdings" panose="05000000000000000000" pitchFamily="2" charset="2"/>
              <a:buChar char="§"/>
            </a:pPr>
            <a:r>
              <a:rPr lang="en-GB" dirty="0"/>
              <a:t>Designing Collaboratively</a:t>
            </a:r>
          </a:p>
          <a:p>
            <a:pPr marL="0" indent="0">
              <a:lnSpc>
                <a:spcPct val="150000"/>
              </a:lnSpc>
              <a:spcBef>
                <a:spcPts val="1200"/>
              </a:spcBef>
              <a:buNone/>
            </a:pPr>
            <a:r>
              <a:rPr lang="en-GB" dirty="0"/>
              <a:t>Layout follows standard Raising the Bar template</a:t>
            </a:r>
          </a:p>
          <a:p>
            <a:pPr marL="0" indent="0">
              <a:lnSpc>
                <a:spcPct val="100000"/>
              </a:lnSpc>
              <a:spcBef>
                <a:spcPts val="0"/>
              </a:spcBef>
              <a:buNone/>
            </a:pPr>
            <a:endParaRPr lang="en-GB" sz="1400" dirty="0"/>
          </a:p>
          <a:p>
            <a:pPr marL="0" indent="0">
              <a:buNone/>
            </a:pPr>
            <a:r>
              <a:rPr lang="en-GB" dirty="0"/>
              <a:t>“New” items introduced:</a:t>
            </a:r>
          </a:p>
          <a:p>
            <a:pPr lvl="1">
              <a:buFont typeface="Wingdings" panose="05000000000000000000" pitchFamily="2" charset="2"/>
              <a:buChar char="§"/>
            </a:pPr>
            <a:r>
              <a:rPr lang="en-GB" dirty="0"/>
              <a:t>Safety by Design Plan </a:t>
            </a:r>
            <a:r>
              <a:rPr lang="en-GB" sz="1600" dirty="0"/>
              <a:t>(potentially based on pre-construction phase plan template proposed by HE in 2018)</a:t>
            </a:r>
          </a:p>
          <a:p>
            <a:pPr lvl="1">
              <a:buFont typeface="Wingdings" panose="05000000000000000000" pitchFamily="2" charset="2"/>
              <a:buChar char="§"/>
            </a:pPr>
            <a:r>
              <a:rPr lang="en-GB" dirty="0"/>
              <a:t>Safety by Design Lead</a:t>
            </a:r>
          </a:p>
        </p:txBody>
      </p:sp>
    </p:spTree>
    <p:extLst>
      <p:ext uri="{BB962C8B-B14F-4D97-AF65-F5344CB8AC3E}">
        <p14:creationId xmlns:p14="http://schemas.microsoft.com/office/powerpoint/2010/main" val="136291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txEl>
                                              <p:pRg st="14" end="1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778312-C6BE-49D0-BD69-CD7C26C155ED}"/>
              </a:ext>
            </a:extLst>
          </p:cNvPr>
          <p:cNvSpPr>
            <a:spLocks noGrp="1"/>
          </p:cNvSpPr>
          <p:nvPr>
            <p:ph sz="quarter" idx="13"/>
          </p:nvPr>
        </p:nvSpPr>
        <p:spPr>
          <a:xfrm>
            <a:off x="2055303" y="213837"/>
            <a:ext cx="9776479" cy="6526328"/>
          </a:xfrm>
        </p:spPr>
        <p:txBody>
          <a:bodyPr/>
          <a:lstStyle/>
          <a:p>
            <a:pPr marL="0" indent="0">
              <a:buNone/>
            </a:pPr>
            <a:r>
              <a:rPr lang="en-GB" b="1" u="sng" dirty="0"/>
              <a:t>Raising the Bar 26 – Safety by Design</a:t>
            </a:r>
          </a:p>
          <a:p>
            <a:pPr marL="0" indent="0">
              <a:buNone/>
            </a:pPr>
            <a:endParaRPr lang="en-GB" sz="18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1800" dirty="0">
                <a:latin typeface="Tahoma" panose="020B0604030504040204" pitchFamily="34" charset="0"/>
                <a:ea typeface="Tahoma" panose="020B0604030504040204" pitchFamily="34" charset="0"/>
                <a:cs typeface="Tahoma" panose="020B0604030504040204" pitchFamily="34" charset="0"/>
              </a:rPr>
              <a:t>The Safety by Design Plan is a pre-construction phase equivalent of the principal contractor’s Construction Phase Plan. </a:t>
            </a:r>
          </a:p>
          <a:p>
            <a:pPr marL="0" indent="0">
              <a:buNone/>
            </a:pPr>
            <a:r>
              <a:rPr lang="en-GB" sz="1800" dirty="0">
                <a:latin typeface="Tahoma" panose="020B0604030504040204" pitchFamily="34" charset="0"/>
                <a:ea typeface="Tahoma" panose="020B0604030504040204" pitchFamily="34" charset="0"/>
                <a:cs typeface="Tahoma" panose="020B0604030504040204" pitchFamily="34" charset="0"/>
              </a:rPr>
              <a:t>Originates from two sources:</a:t>
            </a:r>
          </a:p>
          <a:p>
            <a:r>
              <a:rPr lang="en-GB" sz="1800" dirty="0">
                <a:latin typeface="Tahoma" panose="020B0604030504040204" pitchFamily="34" charset="0"/>
                <a:ea typeface="Tahoma" panose="020B0604030504040204" pitchFamily="34" charset="0"/>
                <a:cs typeface="Tahoma" panose="020B0604030504040204" pitchFamily="34" charset="0"/>
              </a:rPr>
              <a:t>Outline of plan was produced by client and presented to PDWG in 2018;</a:t>
            </a:r>
          </a:p>
          <a:p>
            <a:r>
              <a:rPr lang="en-GB" sz="1800" dirty="0">
                <a:latin typeface="Tahoma" panose="020B0604030504040204" pitchFamily="34" charset="0"/>
                <a:ea typeface="Tahoma" panose="020B0604030504040204" pitchFamily="34" charset="0"/>
                <a:cs typeface="Tahoma" panose="020B0604030504040204" pitchFamily="34" charset="0"/>
              </a:rPr>
              <a:t>HSE presentation to principal designers working group.</a:t>
            </a:r>
          </a:p>
          <a:p>
            <a:pPr marL="0" indent="0">
              <a:buNone/>
            </a:pPr>
            <a:r>
              <a:rPr lang="en-GB" sz="1800" dirty="0">
                <a:latin typeface="Tahoma" panose="020B0604030504040204" pitchFamily="34" charset="0"/>
                <a:ea typeface="Tahoma" panose="020B0604030504040204" pitchFamily="34" charset="0"/>
                <a:cs typeface="Tahoma" panose="020B0604030504040204" pitchFamily="34" charset="0"/>
              </a:rPr>
              <a:t>HSE asked why wouldn't you have a pre-construction phase plan which mirrors the purpose of the construction phase plan.</a:t>
            </a:r>
          </a:p>
          <a:p>
            <a:pPr marL="0" indent="0">
              <a:buNone/>
            </a:pPr>
            <a:r>
              <a:rPr lang="en-GB" sz="1800" dirty="0">
                <a:latin typeface="Tahoma" panose="020B0604030504040204" pitchFamily="34" charset="0"/>
                <a:ea typeface="Tahoma" panose="020B0604030504040204" pitchFamily="34" charset="0"/>
                <a:cs typeface="Tahoma" panose="020B0604030504040204" pitchFamily="34" charset="0"/>
              </a:rPr>
              <a:t>How do you demonstrate, as principal designer that you "..plan, manage and monitor the pre-construction phase and co-ordinate matters relating to health and safety during the pre-construction phase...." if you don’t have a plan? </a:t>
            </a:r>
          </a:p>
          <a:p>
            <a:pPr marL="0" indent="0">
              <a:buNone/>
            </a:pPr>
            <a:r>
              <a:rPr lang="en-GB" sz="1800" dirty="0">
                <a:latin typeface="Tahoma" panose="020B0604030504040204" pitchFamily="34" charset="0"/>
                <a:ea typeface="Tahoma" panose="020B0604030504040204" pitchFamily="34" charset="0"/>
                <a:cs typeface="Tahoma" panose="020B0604030504040204" pitchFamily="34" charset="0"/>
              </a:rPr>
              <a:t>Existing project management plans and associated documents are expected to already fulfil the many of the requirements. </a:t>
            </a:r>
          </a:p>
          <a:p>
            <a:pPr marL="0" indent="0">
              <a:buNone/>
            </a:pPr>
            <a:r>
              <a:rPr lang="en-GB" sz="1800" dirty="0">
                <a:latin typeface="Tahoma" panose="020B0604030504040204" pitchFamily="34" charset="0"/>
                <a:ea typeface="Tahoma" panose="020B0604030504040204" pitchFamily="34" charset="0"/>
                <a:cs typeface="Tahoma" panose="020B0604030504040204" pitchFamily="34" charset="0"/>
              </a:rPr>
              <a:t>New plan may be predominantly a sign posting document. </a:t>
            </a:r>
          </a:p>
          <a:p>
            <a:pPr marL="0" indent="0">
              <a:buNone/>
            </a:pPr>
            <a:r>
              <a:rPr lang="en-GB" sz="1800" dirty="0">
                <a:latin typeface="Tahoma" panose="020B0604030504040204" pitchFamily="34" charset="0"/>
                <a:ea typeface="Tahoma" panose="020B0604030504040204" pitchFamily="34" charset="0"/>
                <a:cs typeface="Tahoma" panose="020B0604030504040204" pitchFamily="34" charset="0"/>
              </a:rPr>
              <a:t>Bringing all the requirements together in one place, it facilitates the necessary briefing to the design team and raises the focus given to Safety by Design. </a:t>
            </a:r>
          </a:p>
          <a:p>
            <a:pPr marL="0" indent="0">
              <a:buNone/>
            </a:pPr>
            <a:endParaRPr lang="en-GB" sz="2000" b="1" dirty="0"/>
          </a:p>
        </p:txBody>
      </p:sp>
    </p:spTree>
    <p:extLst>
      <p:ext uri="{BB962C8B-B14F-4D97-AF65-F5344CB8AC3E}">
        <p14:creationId xmlns:p14="http://schemas.microsoft.com/office/powerpoint/2010/main" val="3619370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778312-C6BE-49D0-BD69-CD7C26C155ED}"/>
              </a:ext>
            </a:extLst>
          </p:cNvPr>
          <p:cNvSpPr>
            <a:spLocks noGrp="1"/>
          </p:cNvSpPr>
          <p:nvPr>
            <p:ph sz="quarter" idx="13"/>
          </p:nvPr>
        </p:nvSpPr>
        <p:spPr>
          <a:xfrm>
            <a:off x="2055303" y="213837"/>
            <a:ext cx="9776479" cy="6526328"/>
          </a:xfrm>
        </p:spPr>
        <p:txBody>
          <a:bodyPr/>
          <a:lstStyle/>
          <a:p>
            <a:pPr marL="0" indent="0">
              <a:buNone/>
            </a:pPr>
            <a:r>
              <a:rPr lang="en-GB" b="1" u="sng" dirty="0"/>
              <a:t>Raising the Bar 26 – Safety by Design</a:t>
            </a:r>
          </a:p>
          <a:p>
            <a:pPr marL="0" indent="0">
              <a:buNone/>
            </a:pPr>
            <a:endParaRPr lang="en-GB" sz="2000" b="1" dirty="0"/>
          </a:p>
          <a:p>
            <a:pPr marL="0" indent="0">
              <a:buNone/>
            </a:pPr>
            <a:endParaRPr lang="en-GB" sz="2000" b="1" dirty="0"/>
          </a:p>
        </p:txBody>
      </p:sp>
      <p:sp>
        <p:nvSpPr>
          <p:cNvPr id="3" name="Rectangle 2">
            <a:extLst>
              <a:ext uri="{FF2B5EF4-FFF2-40B4-BE49-F238E27FC236}">
                <a16:creationId xmlns:a16="http://schemas.microsoft.com/office/drawing/2014/main" id="{E60424DB-F562-4F2D-BEEA-0BFDBC243560}"/>
              </a:ext>
            </a:extLst>
          </p:cNvPr>
          <p:cNvSpPr/>
          <p:nvPr/>
        </p:nvSpPr>
        <p:spPr>
          <a:xfrm>
            <a:off x="2055303" y="838899"/>
            <a:ext cx="9717756" cy="5291000"/>
          </a:xfrm>
          <a:prstGeom prst="rect">
            <a:avLst/>
          </a:prstGeom>
        </p:spPr>
        <p:txBody>
          <a:bodyPr wrap="square">
            <a:spAutoFit/>
          </a:bodyPr>
          <a:lstStyle/>
          <a:p>
            <a:pPr marL="6350" indent="-6350">
              <a:lnSpc>
                <a:spcPct val="121000"/>
              </a:lnSpc>
              <a:spcAft>
                <a:spcPts val="600"/>
              </a:spcAft>
            </a:pPr>
            <a:r>
              <a:rPr lang="en-GB" dirty="0">
                <a:solidFill>
                  <a:srgbClr val="3B3838"/>
                </a:solidFill>
                <a:latin typeface="Tahoma" panose="020B0604030504040204" pitchFamily="34" charset="0"/>
                <a:ea typeface="Times New Roman" panose="02020603050405020304" pitchFamily="18" charset="0"/>
              </a:rPr>
              <a:t>The Safety by Design lead is a named individual with responsibility for ensuring designers undertake effective hazard identification, elimination and mitigation. </a:t>
            </a:r>
          </a:p>
          <a:p>
            <a:pPr marL="6350" indent="-6350">
              <a:lnSpc>
                <a:spcPct val="121000"/>
              </a:lnSpc>
              <a:spcAft>
                <a:spcPts val="600"/>
              </a:spcAft>
            </a:pPr>
            <a:r>
              <a:rPr lang="en-GB" dirty="0">
                <a:solidFill>
                  <a:srgbClr val="3B3838"/>
                </a:solidFill>
                <a:latin typeface="Tahoma" panose="020B0604030504040204" pitchFamily="34" charset="0"/>
                <a:ea typeface="Times New Roman" panose="02020603050405020304" pitchFamily="18" charset="0"/>
              </a:rPr>
              <a:t>This is role:</a:t>
            </a:r>
          </a:p>
          <a:p>
            <a:pPr marL="285750" indent="-285750">
              <a:lnSpc>
                <a:spcPct val="121000"/>
              </a:lnSpc>
              <a:spcAft>
                <a:spcPts val="600"/>
              </a:spcAft>
              <a:buFont typeface="Arial" panose="020B0604020202020204" pitchFamily="34" charset="0"/>
              <a:buChar char="•"/>
            </a:pPr>
            <a:r>
              <a:rPr lang="en-GB" dirty="0">
                <a:solidFill>
                  <a:srgbClr val="3B3838"/>
                </a:solidFill>
                <a:latin typeface="Tahoma" panose="020B0604030504040204" pitchFamily="34" charset="0"/>
                <a:ea typeface="Times New Roman" panose="02020603050405020304" pitchFamily="18" charset="0"/>
              </a:rPr>
              <a:t>Does not takes on duties from the designers. </a:t>
            </a:r>
          </a:p>
          <a:p>
            <a:pPr marL="285750" indent="-285750">
              <a:lnSpc>
                <a:spcPct val="121000"/>
              </a:lnSpc>
              <a:spcAft>
                <a:spcPts val="600"/>
              </a:spcAft>
              <a:buFont typeface="Arial" panose="020B0604020202020204" pitchFamily="34" charset="0"/>
              <a:buChar char="•"/>
            </a:pPr>
            <a:r>
              <a:rPr lang="en-GB" dirty="0">
                <a:solidFill>
                  <a:srgbClr val="3B3838"/>
                </a:solidFill>
                <a:latin typeface="Tahoma" panose="020B0604030504040204" pitchFamily="34" charset="0"/>
                <a:ea typeface="Times New Roman" panose="02020603050405020304" pitchFamily="18" charset="0"/>
              </a:rPr>
              <a:t>Provides the design team with support, specialist H&amp;S input when necessary</a:t>
            </a:r>
          </a:p>
          <a:p>
            <a:pPr marL="285750" indent="-285750">
              <a:lnSpc>
                <a:spcPct val="121000"/>
              </a:lnSpc>
              <a:spcAft>
                <a:spcPts val="600"/>
              </a:spcAft>
              <a:buFont typeface="Arial" panose="020B0604020202020204" pitchFamily="34" charset="0"/>
              <a:buChar char="•"/>
            </a:pPr>
            <a:r>
              <a:rPr lang="en-GB" dirty="0">
                <a:solidFill>
                  <a:srgbClr val="3B3838"/>
                </a:solidFill>
                <a:latin typeface="Tahoma" panose="020B0604030504040204" pitchFamily="34" charset="0"/>
                <a:ea typeface="Times New Roman" panose="02020603050405020304" pitchFamily="18" charset="0"/>
              </a:rPr>
              <a:t>Provides the client and project manager assurance that effective safety by design is being undertaken. </a:t>
            </a:r>
          </a:p>
          <a:p>
            <a:pPr marL="285750" indent="-285750">
              <a:lnSpc>
                <a:spcPct val="121000"/>
              </a:lnSpc>
              <a:spcAft>
                <a:spcPts val="600"/>
              </a:spcAft>
              <a:buFont typeface="Arial" panose="020B0604020202020204" pitchFamily="34" charset="0"/>
              <a:buChar char="•"/>
            </a:pPr>
            <a:r>
              <a:rPr lang="en-GB" dirty="0">
                <a:solidFill>
                  <a:srgbClr val="3B3838"/>
                </a:solidFill>
                <a:latin typeface="Tahoma" panose="020B0604030504040204" pitchFamily="34" charset="0"/>
                <a:ea typeface="Times New Roman" panose="02020603050405020304" pitchFamily="18" charset="0"/>
              </a:rPr>
              <a:t>Is expected to be someone already within the delivery team, possibly known as a CDM advisor or principal designer manager.</a:t>
            </a:r>
          </a:p>
          <a:p>
            <a:pPr marL="6350" indent="-6350">
              <a:lnSpc>
                <a:spcPct val="121000"/>
              </a:lnSpc>
              <a:spcAft>
                <a:spcPts val="600"/>
              </a:spcAft>
            </a:pPr>
            <a:r>
              <a:rPr lang="en-GB" dirty="0">
                <a:solidFill>
                  <a:srgbClr val="3B3838"/>
                </a:solidFill>
                <a:latin typeface="Tahoma" panose="020B0604030504040204" pitchFamily="34" charset="0"/>
                <a:ea typeface="Times New Roman" panose="02020603050405020304" pitchFamily="18" charset="0"/>
              </a:rPr>
              <a:t>The creation of this role is also intended to raise the profile and importance of Safety by  Design as a business as usual activity not just because the CDM regs are there.  </a:t>
            </a:r>
          </a:p>
          <a:p>
            <a:pPr marL="6350" indent="-6350">
              <a:lnSpc>
                <a:spcPct val="121000"/>
              </a:lnSpc>
              <a:spcAft>
                <a:spcPts val="600"/>
              </a:spcAft>
            </a:pPr>
            <a:r>
              <a:rPr lang="en-GB" dirty="0">
                <a:solidFill>
                  <a:srgbClr val="3B3838"/>
                </a:solidFill>
                <a:latin typeface="Tahoma" panose="020B0604030504040204" pitchFamily="34" charset="0"/>
                <a:ea typeface="Arial" panose="020B0604020202020204" pitchFamily="34" charset="0"/>
              </a:rPr>
              <a:t>The dedicated safety by design description divorces this role from the other elements of the principal designer role – planning, managing, controlling and co-ordinating allowing them to focus on how the team delivers effective elimination or reduction of foreseeable risks</a:t>
            </a:r>
            <a:endParaRPr lang="en-GB" dirty="0">
              <a:solidFill>
                <a:srgbClr val="000000"/>
              </a:solidFill>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297065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778312-C6BE-49D0-BD69-CD7C26C155ED}"/>
              </a:ext>
            </a:extLst>
          </p:cNvPr>
          <p:cNvSpPr>
            <a:spLocks noGrp="1"/>
          </p:cNvSpPr>
          <p:nvPr>
            <p:ph sz="quarter" idx="13"/>
          </p:nvPr>
        </p:nvSpPr>
        <p:spPr>
          <a:xfrm>
            <a:off x="2407641" y="213837"/>
            <a:ext cx="8640660" cy="6526328"/>
          </a:xfrm>
        </p:spPr>
        <p:txBody>
          <a:bodyPr/>
          <a:lstStyle/>
          <a:p>
            <a:pPr marL="0" indent="0">
              <a:buNone/>
            </a:pPr>
            <a:r>
              <a:rPr lang="en-GB" b="1" u="sng" dirty="0"/>
              <a:t>Raising the Bar 26 – Safety by Design</a:t>
            </a:r>
          </a:p>
          <a:p>
            <a:pPr marL="0" indent="0">
              <a:buNone/>
            </a:pPr>
            <a:endParaRPr lang="en-GB" sz="1000" b="1" dirty="0"/>
          </a:p>
          <a:p>
            <a:pPr marL="0" indent="0">
              <a:buNone/>
            </a:pPr>
            <a:r>
              <a:rPr lang="en-GB" dirty="0"/>
              <a:t>Questions</a:t>
            </a:r>
          </a:p>
          <a:p>
            <a:pPr marL="0" indent="0">
              <a:buNone/>
            </a:pPr>
            <a:r>
              <a:rPr lang="en-GB" sz="1600" b="1" dirty="0"/>
              <a:t>Have we got the right mandatory elements</a:t>
            </a:r>
          </a:p>
          <a:p>
            <a:pPr marL="0" indent="0">
              <a:buNone/>
            </a:pPr>
            <a:endParaRPr lang="en-GB" sz="1600" b="1" dirty="0"/>
          </a:p>
          <a:p>
            <a:pPr marL="0" indent="0">
              <a:buNone/>
            </a:pPr>
            <a:endParaRPr lang="en-GB" sz="1600" b="1" dirty="0"/>
          </a:p>
          <a:p>
            <a:pPr marL="0" indent="0">
              <a:buNone/>
            </a:pPr>
            <a:endParaRPr lang="en-GB" sz="1600" b="1" dirty="0"/>
          </a:p>
          <a:p>
            <a:pPr marL="0" indent="0">
              <a:buNone/>
            </a:pPr>
            <a:endParaRPr lang="en-GB" sz="1600" b="1" dirty="0"/>
          </a:p>
          <a:p>
            <a:pPr marL="0" indent="0">
              <a:buNone/>
            </a:pPr>
            <a:endParaRPr lang="en-GB" sz="1600" b="1" dirty="0"/>
          </a:p>
          <a:p>
            <a:pPr marL="0" indent="0">
              <a:buNone/>
            </a:pPr>
            <a:endParaRPr lang="en-GB" sz="1600" b="1" dirty="0"/>
          </a:p>
          <a:p>
            <a:pPr marL="0" indent="0">
              <a:buNone/>
            </a:pPr>
            <a:endParaRPr lang="en-GB" sz="1600" b="1" dirty="0"/>
          </a:p>
          <a:p>
            <a:pPr marL="0" indent="0">
              <a:spcAft>
                <a:spcPts val="600"/>
              </a:spcAft>
              <a:buNone/>
            </a:pPr>
            <a:endParaRPr lang="en-GB" sz="1600" dirty="0"/>
          </a:p>
          <a:p>
            <a:pPr marL="0" indent="0">
              <a:spcAft>
                <a:spcPts val="600"/>
              </a:spcAft>
              <a:buNone/>
            </a:pPr>
            <a:endParaRPr lang="en-GB" sz="1600" dirty="0"/>
          </a:p>
          <a:p>
            <a:pPr marL="0" indent="0">
              <a:buNone/>
            </a:pPr>
            <a:endParaRPr lang="en-GB" dirty="0"/>
          </a:p>
          <a:p>
            <a:pPr marL="0" indent="0">
              <a:buNone/>
            </a:pPr>
            <a:r>
              <a:rPr lang="en-GB" sz="2000" dirty="0"/>
              <a:t>Lots of ideas for more, particularly in the IT / BIM / Digital arena but must remember that these need to be realistic and practical for both MP and Ops</a:t>
            </a:r>
          </a:p>
        </p:txBody>
      </p:sp>
      <p:sp>
        <p:nvSpPr>
          <p:cNvPr id="5" name="Text Box 2">
            <a:extLst>
              <a:ext uri="{FF2B5EF4-FFF2-40B4-BE49-F238E27FC236}">
                <a16:creationId xmlns:a16="http://schemas.microsoft.com/office/drawing/2014/main" id="{F3B1D652-2E0F-4089-81F2-6FD65578108E}"/>
              </a:ext>
            </a:extLst>
          </p:cNvPr>
          <p:cNvSpPr txBox="1">
            <a:spLocks noChangeArrowheads="1"/>
          </p:cNvSpPr>
          <p:nvPr/>
        </p:nvSpPr>
        <p:spPr bwMode="auto">
          <a:xfrm>
            <a:off x="2651867" y="1838832"/>
            <a:ext cx="7953495" cy="3276337"/>
          </a:xfrm>
          <a:prstGeom prst="rect">
            <a:avLst/>
          </a:prstGeom>
          <a:solidFill>
            <a:srgbClr val="ED7D31">
              <a:lumMod val="40000"/>
              <a:lumOff val="60000"/>
            </a:srgbClr>
          </a:solidFill>
          <a:ln w="9525">
            <a:solidFill>
              <a:srgbClr val="000000"/>
            </a:solidFill>
            <a:miter lim="800000"/>
            <a:headEnd/>
            <a:tailEnd/>
          </a:ln>
        </p:spPr>
        <p:txBody>
          <a:bodyPr rot="0" vert="horz" wrap="square" lIns="91440" tIns="45720" rIns="91440" bIns="45720" anchor="t" anchorCtr="0">
            <a:noAutofit/>
          </a:bodyPr>
          <a:lstStyle/>
          <a:p>
            <a:pPr marL="6350" indent="-6350">
              <a:lnSpc>
                <a:spcPct val="121000"/>
              </a:lnSpc>
              <a:spcAft>
                <a:spcPts val="595"/>
              </a:spcAft>
            </a:pPr>
            <a:r>
              <a:rPr lang="en-GB" dirty="0">
                <a:solidFill>
                  <a:srgbClr val="000000"/>
                </a:solidFill>
                <a:effectLst/>
                <a:latin typeface="Tahoma" panose="020B0604030504040204" pitchFamily="34" charset="0"/>
                <a:ea typeface="Arial" panose="020B0604020202020204" pitchFamily="34" charset="0"/>
              </a:rPr>
              <a:t>Mandatory Elements</a:t>
            </a:r>
            <a:endParaRPr lang="en-GB" dirty="0">
              <a:solidFill>
                <a:srgbClr val="000000"/>
              </a:solidFill>
              <a:effectLst/>
              <a:latin typeface="Arial" panose="020B0604020202020204" pitchFamily="34" charset="0"/>
              <a:ea typeface="Arial" panose="020B0604020202020204" pitchFamily="34" charset="0"/>
            </a:endParaRPr>
          </a:p>
          <a:p>
            <a:pPr marL="342900" lvl="0" indent="-342900">
              <a:spcAft>
                <a:spcPts val="0"/>
              </a:spcAft>
              <a:buFont typeface="Symbol" panose="05050102010706020507" pitchFamily="18" charset="2"/>
              <a:buChar char=""/>
            </a:pPr>
            <a:r>
              <a:rPr lang="en-GB" dirty="0">
                <a:effectLst/>
                <a:latin typeface="Arial" panose="020B0604020202020204" pitchFamily="34" charset="0"/>
                <a:ea typeface="Times New Roman" panose="02020603050405020304" pitchFamily="18" charset="0"/>
              </a:rPr>
              <a:t>Designers must demonstrate consideration of safety as an influence on the design from the outset of a scheme.</a:t>
            </a:r>
            <a:endParaRPr lang="en-GB"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en-GB" dirty="0">
                <a:effectLst/>
                <a:latin typeface="Arial" panose="020B0604020202020204" pitchFamily="34" charset="0"/>
                <a:ea typeface="Times New Roman" panose="02020603050405020304" pitchFamily="18" charset="0"/>
              </a:rPr>
              <a:t>The client must ensure a Safety by Design plan is prepared containing details of how design risk management activities will be undertaken and managed during the design of the works.</a:t>
            </a:r>
            <a:endParaRPr lang="en-GB"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en-GB" dirty="0">
                <a:solidFill>
                  <a:srgbClr val="000000"/>
                </a:solidFill>
                <a:effectLst/>
                <a:latin typeface="Arial" panose="020B0604020202020204" pitchFamily="34" charset="0"/>
                <a:ea typeface="Times New Roman" panose="02020603050405020304" pitchFamily="18" charset="0"/>
                <a:cs typeface="Helvetica LT Std"/>
              </a:rPr>
              <a:t>Records must be kept of the design risk management process and decisions taken which impact upon the safety of any of the populations identified in GG104 during the whole life of the asset.</a:t>
            </a:r>
            <a:endParaRPr lang="en-GB"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en-GB" dirty="0">
                <a:effectLst/>
                <a:latin typeface="Arial" panose="020B0604020202020204" pitchFamily="34" charset="0"/>
                <a:ea typeface="Times New Roman" panose="02020603050405020304" pitchFamily="18" charset="0"/>
              </a:rPr>
              <a:t>A formal handover must be undertaken where the principal designer duty transfers from one party to another.</a:t>
            </a:r>
            <a:endParaRPr lang="en-GB"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9781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778312-C6BE-49D0-BD69-CD7C26C155ED}"/>
              </a:ext>
            </a:extLst>
          </p:cNvPr>
          <p:cNvSpPr>
            <a:spLocks noGrp="1"/>
          </p:cNvSpPr>
          <p:nvPr>
            <p:ph sz="quarter" idx="13"/>
          </p:nvPr>
        </p:nvSpPr>
        <p:spPr>
          <a:xfrm>
            <a:off x="2407641" y="213837"/>
            <a:ext cx="8640660" cy="6526328"/>
          </a:xfrm>
        </p:spPr>
        <p:txBody>
          <a:bodyPr/>
          <a:lstStyle/>
          <a:p>
            <a:pPr marL="0" indent="0">
              <a:buNone/>
            </a:pPr>
            <a:r>
              <a:rPr lang="en-GB" b="1" u="sng" dirty="0"/>
              <a:t>Raising the Bar 26 – Safety by Design</a:t>
            </a:r>
          </a:p>
          <a:p>
            <a:pPr marL="0" indent="0">
              <a:buNone/>
            </a:pPr>
            <a:endParaRPr lang="en-GB" sz="1000" b="1" dirty="0"/>
          </a:p>
          <a:p>
            <a:pPr marL="0" indent="0">
              <a:buNone/>
            </a:pPr>
            <a:r>
              <a:rPr lang="en-GB" sz="1800" b="1" dirty="0"/>
              <a:t>Other Developments</a:t>
            </a:r>
          </a:p>
          <a:p>
            <a:pPr marL="0" indent="0">
              <a:lnSpc>
                <a:spcPct val="100000"/>
              </a:lnSpc>
              <a:spcAft>
                <a:spcPts val="600"/>
              </a:spcAft>
              <a:buNone/>
            </a:pPr>
            <a:r>
              <a:rPr lang="en-GB" sz="1800" dirty="0"/>
              <a:t>Specific section on Human factors added within Safety by Design mindset from the outset</a:t>
            </a:r>
          </a:p>
          <a:p>
            <a:pPr marL="0" indent="0">
              <a:lnSpc>
                <a:spcPct val="100000"/>
              </a:lnSpc>
              <a:spcAft>
                <a:spcPts val="600"/>
              </a:spcAft>
              <a:buNone/>
            </a:pPr>
            <a:r>
              <a:rPr lang="en-GB" sz="1800" dirty="0"/>
              <a:t>More sign posting used to external sources for supporting information</a:t>
            </a:r>
          </a:p>
          <a:p>
            <a:pPr marL="0" indent="0">
              <a:lnSpc>
                <a:spcPct val="100000"/>
              </a:lnSpc>
              <a:spcAft>
                <a:spcPts val="600"/>
              </a:spcAft>
              <a:buNone/>
            </a:pPr>
            <a:r>
              <a:rPr lang="en-GB" sz="1800" dirty="0"/>
              <a:t>Work to rationalise terminology of buildability, constructability, operability, safety by design workshops and design reviews</a:t>
            </a:r>
          </a:p>
          <a:p>
            <a:pPr marL="0" indent="0">
              <a:lnSpc>
                <a:spcPct val="100000"/>
              </a:lnSpc>
              <a:spcAft>
                <a:spcPts val="600"/>
              </a:spcAft>
              <a:buNone/>
            </a:pPr>
            <a:r>
              <a:rPr lang="en-GB" sz="1800" dirty="0"/>
              <a:t>Competency linked directly back to existing requirements of GG 102</a:t>
            </a:r>
          </a:p>
          <a:p>
            <a:pPr marL="0" indent="0">
              <a:lnSpc>
                <a:spcPct val="100000"/>
              </a:lnSpc>
              <a:spcAft>
                <a:spcPts val="600"/>
              </a:spcAft>
              <a:buNone/>
            </a:pPr>
            <a:r>
              <a:rPr lang="en-GB" sz="1800" dirty="0"/>
              <a:t>Further examples included throughout where source information was available</a:t>
            </a:r>
          </a:p>
          <a:p>
            <a:pPr marL="0" indent="0">
              <a:lnSpc>
                <a:spcPct val="100000"/>
              </a:lnSpc>
              <a:spcAft>
                <a:spcPts val="600"/>
              </a:spcAft>
              <a:buNone/>
            </a:pPr>
            <a:r>
              <a:rPr lang="en-GB" sz="1800" dirty="0"/>
              <a:t>Additional information and examples included in Appendices, </a:t>
            </a:r>
          </a:p>
          <a:p>
            <a:pPr>
              <a:lnSpc>
                <a:spcPct val="100000"/>
              </a:lnSpc>
              <a:spcAft>
                <a:spcPts val="600"/>
              </a:spcAft>
              <a:buFont typeface="Arial" panose="020B0604020202020204" pitchFamily="34" charset="0"/>
              <a:buChar char="•"/>
            </a:pPr>
            <a:r>
              <a:rPr lang="en-GB" sz="1600" dirty="0"/>
              <a:t>2018 example of pre-construction phase plan</a:t>
            </a:r>
          </a:p>
          <a:p>
            <a:pPr>
              <a:lnSpc>
                <a:spcPct val="100000"/>
              </a:lnSpc>
              <a:spcAft>
                <a:spcPts val="600"/>
              </a:spcAft>
              <a:buFont typeface="Arial" panose="020B0604020202020204" pitchFamily="34" charset="0"/>
              <a:buChar char="•"/>
            </a:pPr>
            <a:r>
              <a:rPr lang="en-GB" sz="1600" dirty="0"/>
              <a:t>Example of safe by Design procedure from the supply chain</a:t>
            </a:r>
          </a:p>
          <a:p>
            <a:pPr>
              <a:lnSpc>
                <a:spcPct val="100000"/>
              </a:lnSpc>
              <a:spcAft>
                <a:spcPts val="600"/>
              </a:spcAft>
              <a:buFont typeface="Arial" panose="020B0604020202020204" pitchFamily="34" charset="0"/>
              <a:buChar char="•"/>
            </a:pPr>
            <a:r>
              <a:rPr lang="en-GB" sz="1600" dirty="0"/>
              <a:t>a list cross referencing to other Raising the Bar documents with design requirements</a:t>
            </a:r>
          </a:p>
          <a:p>
            <a:pPr marL="0" indent="0">
              <a:buNone/>
            </a:pPr>
            <a:endParaRPr lang="en-GB" sz="1600" dirty="0"/>
          </a:p>
          <a:p>
            <a:pPr marL="0" indent="0">
              <a:buNone/>
            </a:pPr>
            <a:endParaRPr lang="en-GB" sz="1600" b="1" dirty="0"/>
          </a:p>
          <a:p>
            <a:pPr marL="0" indent="0">
              <a:buNone/>
            </a:pPr>
            <a:endParaRPr lang="en-GB" sz="1600" b="1" dirty="0"/>
          </a:p>
          <a:p>
            <a:pPr marL="0" indent="0">
              <a:buNone/>
            </a:pPr>
            <a:endParaRPr lang="en-GB" sz="1600" b="1" dirty="0"/>
          </a:p>
          <a:p>
            <a:pPr marL="0" indent="0">
              <a:buNone/>
            </a:pPr>
            <a:endParaRPr lang="en-GB" sz="1600" b="1" dirty="0"/>
          </a:p>
          <a:p>
            <a:pPr marL="0" indent="0">
              <a:buNone/>
            </a:pPr>
            <a:endParaRPr lang="en-GB" sz="1600" b="1" dirty="0"/>
          </a:p>
          <a:p>
            <a:pPr marL="0" indent="0">
              <a:buNone/>
            </a:pPr>
            <a:endParaRPr lang="en-GB" sz="1600" b="1" dirty="0"/>
          </a:p>
          <a:p>
            <a:pPr marL="0" indent="0">
              <a:spcAft>
                <a:spcPts val="600"/>
              </a:spcAft>
              <a:buNone/>
            </a:pPr>
            <a:endParaRPr lang="en-GB" sz="1600" dirty="0"/>
          </a:p>
          <a:p>
            <a:pPr marL="0" indent="0">
              <a:spcAft>
                <a:spcPts val="600"/>
              </a:spcAft>
              <a:buNone/>
            </a:pPr>
            <a:endParaRPr lang="en-GB" sz="1600" dirty="0"/>
          </a:p>
          <a:p>
            <a:pPr marL="0" indent="0">
              <a:buNone/>
            </a:pPr>
            <a:endParaRPr lang="en-GB" dirty="0"/>
          </a:p>
        </p:txBody>
      </p:sp>
    </p:spTree>
    <p:extLst>
      <p:ext uri="{BB962C8B-B14F-4D97-AF65-F5344CB8AC3E}">
        <p14:creationId xmlns:p14="http://schemas.microsoft.com/office/powerpoint/2010/main" val="266698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778312-C6BE-49D0-BD69-CD7C26C155ED}"/>
              </a:ext>
            </a:extLst>
          </p:cNvPr>
          <p:cNvSpPr>
            <a:spLocks noGrp="1"/>
          </p:cNvSpPr>
          <p:nvPr>
            <p:ph sz="quarter" idx="13"/>
          </p:nvPr>
        </p:nvSpPr>
        <p:spPr>
          <a:xfrm>
            <a:off x="2787193" y="213837"/>
            <a:ext cx="7682845" cy="6526328"/>
          </a:xfrm>
        </p:spPr>
        <p:txBody>
          <a:bodyPr/>
          <a:lstStyle/>
          <a:p>
            <a:pPr marL="0" indent="0">
              <a:buNone/>
            </a:pPr>
            <a:r>
              <a:rPr lang="en-GB" b="1" u="sng" dirty="0"/>
              <a:t>Raising the Bar 26 – Safety by Design</a:t>
            </a: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sz="2800" dirty="0">
                <a:latin typeface="Tahoma" panose="020B0604030504040204" pitchFamily="34" charset="0"/>
                <a:ea typeface="Tahoma" panose="020B0604030504040204" pitchFamily="34" charset="0"/>
                <a:cs typeface="Tahoma" panose="020B0604030504040204" pitchFamily="34" charset="0"/>
              </a:rPr>
              <a:t>Next Steps</a:t>
            </a:r>
          </a:p>
          <a:p>
            <a:pPr marL="0" indent="0">
              <a:buNone/>
            </a:pPr>
            <a:r>
              <a:rPr lang="en-GB" dirty="0">
                <a:latin typeface="Tahoma" panose="020B0604030504040204" pitchFamily="34" charset="0"/>
                <a:ea typeface="Tahoma" panose="020B0604030504040204" pitchFamily="34" charset="0"/>
                <a:cs typeface="Tahoma" panose="020B0604030504040204" pitchFamily="34" charset="0"/>
              </a:rPr>
              <a:t>Final edit to:</a:t>
            </a:r>
          </a:p>
          <a:p>
            <a:pPr>
              <a:buFont typeface="Arial" panose="020B0604020202020204" pitchFamily="34" charset="0"/>
              <a:buChar char="•"/>
            </a:pPr>
            <a:r>
              <a:rPr lang="en-GB" dirty="0">
                <a:latin typeface="Tahoma" panose="020B0604030504040204" pitchFamily="34" charset="0"/>
                <a:ea typeface="Tahoma" panose="020B0604030504040204" pitchFamily="34" charset="0"/>
                <a:cs typeface="Tahoma" panose="020B0604030504040204" pitchFamily="34" charset="0"/>
              </a:rPr>
              <a:t>Complete hyperlinks and document navigation</a:t>
            </a:r>
          </a:p>
          <a:p>
            <a:pPr>
              <a:buFont typeface="Arial" panose="020B0604020202020204" pitchFamily="34" charset="0"/>
              <a:buChar char="•"/>
            </a:pPr>
            <a:r>
              <a:rPr lang="en-GB" dirty="0">
                <a:latin typeface="Tahoma" panose="020B0604030504040204" pitchFamily="34" charset="0"/>
                <a:ea typeface="Tahoma" panose="020B0604030504040204" pitchFamily="34" charset="0"/>
                <a:cs typeface="Tahoma" panose="020B0604030504040204" pitchFamily="34" charset="0"/>
              </a:rPr>
              <a:t>Consistency check</a:t>
            </a:r>
          </a:p>
          <a:p>
            <a:pPr>
              <a:buFont typeface="Arial" panose="020B0604020202020204" pitchFamily="34" charset="0"/>
              <a:buChar char="•"/>
            </a:pPr>
            <a:r>
              <a:rPr lang="en-GB" dirty="0">
                <a:latin typeface="Tahoma" panose="020B0604030504040204" pitchFamily="34" charset="0"/>
                <a:ea typeface="Tahoma" panose="020B0604030504040204" pitchFamily="34" charset="0"/>
                <a:cs typeface="Tahoma" panose="020B0604030504040204" pitchFamily="34" charset="0"/>
              </a:rPr>
              <a:t>Proof check</a:t>
            </a: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dirty="0">
                <a:latin typeface="Tahoma" panose="020B0604030504040204" pitchFamily="34" charset="0"/>
                <a:ea typeface="Tahoma" panose="020B0604030504040204" pitchFamily="34" charset="0"/>
                <a:cs typeface="Tahoma" panose="020B0604030504040204" pitchFamily="34" charset="0"/>
              </a:rPr>
              <a:t>Review by SCSLG and hopefully approval for publication</a:t>
            </a:r>
          </a:p>
          <a:p>
            <a:pPr marL="0" indent="0">
              <a:buNone/>
            </a:pPr>
            <a:endParaRPr lang="en-GB"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GB" dirty="0">
                <a:latin typeface="Tahoma" panose="020B0604030504040204" pitchFamily="34" charset="0"/>
                <a:ea typeface="Tahoma" panose="020B0604030504040204" pitchFamily="34" charset="0"/>
                <a:cs typeface="Tahoma" panose="020B0604030504040204" pitchFamily="34" charset="0"/>
              </a:rPr>
              <a:t>Further work to define Safety by Design role and checklist of items to be covered by Safety By  Design plan, potentially with a worked example.</a:t>
            </a:r>
          </a:p>
          <a:p>
            <a:pPr marL="0" indent="0">
              <a:buNone/>
            </a:pPr>
            <a:endParaRPr lang="en-GB" b="1" dirty="0"/>
          </a:p>
        </p:txBody>
      </p:sp>
    </p:spTree>
    <p:extLst>
      <p:ext uri="{BB962C8B-B14F-4D97-AF65-F5344CB8AC3E}">
        <p14:creationId xmlns:p14="http://schemas.microsoft.com/office/powerpoint/2010/main" val="340422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theme1.xml><?xml version="1.0" encoding="utf-8"?>
<a:theme xmlns:a="http://schemas.openxmlformats.org/drawingml/2006/main" name="Blank">
  <a:themeElements>
    <a:clrScheme name="WSP Corporate">
      <a:dk1>
        <a:sysClr val="windowText" lastClr="000000"/>
      </a:dk1>
      <a:lt1>
        <a:srgbClr val="FFFFFF"/>
      </a:lt1>
      <a:dk2>
        <a:srgbClr val="F9423A"/>
      </a:dk2>
      <a:lt2>
        <a:srgbClr val="FFFFFF"/>
      </a:lt2>
      <a:accent1>
        <a:srgbClr val="F9423A"/>
      </a:accent1>
      <a:accent2>
        <a:srgbClr val="D8E6F0"/>
      </a:accent2>
      <a:accent3>
        <a:srgbClr val="1E252B"/>
      </a:accent3>
      <a:accent4>
        <a:srgbClr val="333E48"/>
      </a:accent4>
      <a:accent5>
        <a:srgbClr val="D9D9D6"/>
      </a:accent5>
      <a:accent6>
        <a:srgbClr val="EFECEA"/>
      </a:accent6>
      <a:hlink>
        <a:srgbClr val="0046AD"/>
      </a:hlink>
      <a:folHlink>
        <a:srgbClr val="0098DB"/>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SP-Presentation_Template-HD_Arial_Times_4_3 ratio_blank.potx" id="{17D40DD4-97C6-44CE-9CE8-47CECA2E4500}" vid="{68B3A77C-BB6B-4B1D-8B9C-399CD7420AE8}"/>
    </a:ext>
  </a:extLst>
</a:theme>
</file>

<file path=docProps/app.xml><?xml version="1.0" encoding="utf-8"?>
<Properties xmlns="http://schemas.openxmlformats.org/officeDocument/2006/extended-properties" xmlns:vt="http://schemas.openxmlformats.org/officeDocument/2006/docPropsVTypes">
  <TotalTime>259</TotalTime>
  <Words>757</Words>
  <Application>Microsoft Office PowerPoint</Application>
  <PresentationFormat>Widescreen</PresentationFormat>
  <Paragraphs>87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Symbol</vt:lpstr>
      <vt:lpstr>Tahoma</vt:lpstr>
      <vt:lpstr>Times New Roman</vt:lpstr>
      <vt:lpstr>Wingdings</vt:lpstr>
      <vt:lpstr>Blank</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Brown, Paul</dc:creator>
  <cp:lastModifiedBy>Potter, Doug</cp:lastModifiedBy>
  <cp:revision>22</cp:revision>
  <dcterms:created xsi:type="dcterms:W3CDTF">2019-10-17T08:21:49Z</dcterms:created>
  <dcterms:modified xsi:type="dcterms:W3CDTF">2021-09-09T07:14:02Z</dcterms:modified>
</cp:coreProperties>
</file>