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ags/tag12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  <p:sldMasterId id="2147483676" r:id="rId2"/>
    <p:sldMasterId id="2147483688" r:id="rId3"/>
    <p:sldMasterId id="2147483700" r:id="rId4"/>
    <p:sldMasterId id="2147483705" r:id="rId5"/>
    <p:sldMasterId id="2147483717" r:id="rId6"/>
    <p:sldMasterId id="2147483729" r:id="rId7"/>
  </p:sldMasterIdLst>
  <p:notesMasterIdLst>
    <p:notesMasterId r:id="rId22"/>
  </p:notesMasterIdLst>
  <p:sldIdLst>
    <p:sldId id="321" r:id="rId8"/>
    <p:sldId id="320" r:id="rId9"/>
    <p:sldId id="302" r:id="rId10"/>
    <p:sldId id="310" r:id="rId11"/>
    <p:sldId id="316" r:id="rId12"/>
    <p:sldId id="319" r:id="rId13"/>
    <p:sldId id="312" r:id="rId14"/>
    <p:sldId id="315" r:id="rId15"/>
    <p:sldId id="291" r:id="rId16"/>
    <p:sldId id="293" r:id="rId17"/>
    <p:sldId id="290" r:id="rId18"/>
    <p:sldId id="313" r:id="rId19"/>
    <p:sldId id="314" r:id="rId20"/>
    <p:sldId id="317" r:id="rId21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E572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 autoAdjust="0"/>
    <p:restoredTop sz="94660" autoAdjust="0"/>
  </p:normalViewPr>
  <p:slideViewPr>
    <p:cSldViewPr snapToGrid="0" showGuide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/>
            </a:lvl1pPr>
          </a:lstStyle>
          <a:p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/>
            </a:lvl1pPr>
          </a:lstStyle>
          <a:p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defTabSz="955675" eaLnBrk="0" hangingPunct="0">
              <a:defRPr sz="1300"/>
            </a:lvl1pPr>
          </a:lstStyle>
          <a:p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2" tIns="47781" rIns="95562" bIns="47781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300"/>
            </a:lvl1pPr>
          </a:lstStyle>
          <a:p>
            <a:fld id="{B8B264DC-A19E-4364-A322-4E06E191413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477893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A2 poster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64DC-A19E-4364-A322-4E06E1914132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49796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A5 briefing</a:t>
            </a:r>
            <a:r>
              <a:rPr lang="en-GB" baseline="0" dirty="0" smtClean="0"/>
              <a:t> card back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64DC-A19E-4364-A322-4E06E191413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0130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</a:t>
            </a:r>
            <a:r>
              <a:rPr lang="en-GB" baseline="0" dirty="0" smtClean="0"/>
              <a:t> e</a:t>
            </a:r>
            <a:r>
              <a:rPr lang="en-GB" dirty="0" smtClean="0"/>
              <a:t>mails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64DC-A19E-4364-A322-4E06E191413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62154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</a:t>
            </a:r>
            <a:r>
              <a:rPr lang="en-GB" baseline="0" dirty="0" smtClean="0"/>
              <a:t> e</a:t>
            </a:r>
            <a:r>
              <a:rPr lang="en-GB" dirty="0" smtClean="0"/>
              <a:t>mails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64DC-A19E-4364-A322-4E06E191413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9948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</a:t>
            </a:r>
            <a:r>
              <a:rPr lang="en-GB" baseline="0" dirty="0" smtClean="0"/>
              <a:t> e</a:t>
            </a:r>
            <a:r>
              <a:rPr lang="en-GB" dirty="0" smtClean="0"/>
              <a:t>mails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64DC-A19E-4364-A322-4E06E191413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7907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Daily</a:t>
            </a:r>
            <a:r>
              <a:rPr lang="en-GB" baseline="0" dirty="0" smtClean="0"/>
              <a:t> e</a:t>
            </a:r>
            <a:r>
              <a:rPr lang="en-GB" dirty="0" smtClean="0"/>
              <a:t>mails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64DC-A19E-4364-A322-4E06E191413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865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7"/>
          <p:cNvSpPr>
            <a:spLocks noChangeArrowheads="1"/>
          </p:cNvSpPr>
          <p:nvPr/>
        </p:nvSpPr>
        <p:spPr bwMode="auto">
          <a:xfrm>
            <a:off x="2324100" y="-3175"/>
            <a:ext cx="6816725" cy="1304925"/>
          </a:xfrm>
          <a:prstGeom prst="rect">
            <a:avLst/>
          </a:prstGeom>
          <a:solidFill>
            <a:srgbClr val="7BC1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370" descr="Front Cover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9144000" cy="1308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34"/>
          <p:cNvSpPr>
            <a:spLocks noChangeShapeType="1"/>
          </p:cNvSpPr>
          <p:nvPr/>
        </p:nvSpPr>
        <p:spPr bwMode="auto">
          <a:xfrm>
            <a:off x="2139950" y="1403350"/>
            <a:ext cx="0" cy="0"/>
          </a:xfrm>
          <a:prstGeom prst="line">
            <a:avLst/>
          </a:prstGeom>
          <a:noFill/>
          <a:ln w="12700">
            <a:solidFill>
              <a:srgbClr val="0067A6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7" name="Line 135"/>
          <p:cNvSpPr>
            <a:spLocks noChangeShapeType="1"/>
          </p:cNvSpPr>
          <p:nvPr/>
        </p:nvSpPr>
        <p:spPr bwMode="auto">
          <a:xfrm>
            <a:off x="2139950" y="1403350"/>
            <a:ext cx="0" cy="0"/>
          </a:xfrm>
          <a:prstGeom prst="line">
            <a:avLst/>
          </a:prstGeom>
          <a:noFill/>
          <a:ln w="12700">
            <a:solidFill>
              <a:srgbClr val="0067A5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136"/>
          <p:cNvSpPr>
            <a:spLocks noChangeArrowheads="1"/>
          </p:cNvSpPr>
          <p:nvPr/>
        </p:nvSpPr>
        <p:spPr bwMode="auto">
          <a:xfrm>
            <a:off x="-3175" y="-3175"/>
            <a:ext cx="2343150" cy="1631950"/>
          </a:xfrm>
          <a:prstGeom prst="rect">
            <a:avLst/>
          </a:prstGeom>
          <a:solidFill>
            <a:srgbClr val="F8981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9" name="Rectangle 138"/>
          <p:cNvSpPr>
            <a:spLocks noChangeArrowheads="1"/>
          </p:cNvSpPr>
          <p:nvPr/>
        </p:nvSpPr>
        <p:spPr bwMode="auto">
          <a:xfrm>
            <a:off x="974725" y="-3175"/>
            <a:ext cx="323850" cy="327025"/>
          </a:xfrm>
          <a:prstGeom prst="rect">
            <a:avLst/>
          </a:prstGeom>
          <a:solidFill>
            <a:srgbClr val="F8981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0" name="Rectangle 139"/>
          <p:cNvSpPr>
            <a:spLocks noChangeArrowheads="1"/>
          </p:cNvSpPr>
          <p:nvPr/>
        </p:nvSpPr>
        <p:spPr bwMode="auto">
          <a:xfrm>
            <a:off x="1298575" y="-3175"/>
            <a:ext cx="327025" cy="327025"/>
          </a:xfrm>
          <a:prstGeom prst="rect">
            <a:avLst/>
          </a:prstGeom>
          <a:solidFill>
            <a:srgbClr val="DFA0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1" name="Rectangle 140"/>
          <p:cNvSpPr>
            <a:spLocks noChangeArrowheads="1"/>
          </p:cNvSpPr>
          <p:nvPr/>
        </p:nvSpPr>
        <p:spPr bwMode="auto">
          <a:xfrm>
            <a:off x="1625600" y="-3175"/>
            <a:ext cx="327025" cy="327025"/>
          </a:xfrm>
          <a:prstGeom prst="rect">
            <a:avLst/>
          </a:prstGeom>
          <a:solidFill>
            <a:srgbClr val="C6A82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2" name="Rectangle 141"/>
          <p:cNvSpPr>
            <a:spLocks noChangeArrowheads="1"/>
          </p:cNvSpPr>
          <p:nvPr/>
        </p:nvSpPr>
        <p:spPr bwMode="auto">
          <a:xfrm>
            <a:off x="1952625" y="-3175"/>
            <a:ext cx="327025" cy="327025"/>
          </a:xfrm>
          <a:prstGeom prst="rect">
            <a:avLst/>
          </a:prstGeom>
          <a:solidFill>
            <a:srgbClr val="ADB1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3" name="Rectangle 142"/>
          <p:cNvSpPr>
            <a:spLocks noChangeArrowheads="1"/>
          </p:cNvSpPr>
          <p:nvPr/>
        </p:nvSpPr>
        <p:spPr bwMode="auto">
          <a:xfrm>
            <a:off x="2279650" y="-3175"/>
            <a:ext cx="327025" cy="327025"/>
          </a:xfrm>
          <a:prstGeom prst="rect">
            <a:avLst/>
          </a:prstGeom>
          <a:solidFill>
            <a:srgbClr val="94B9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4" name="Rectangle 143"/>
          <p:cNvSpPr>
            <a:spLocks noChangeArrowheads="1"/>
          </p:cNvSpPr>
          <p:nvPr/>
        </p:nvSpPr>
        <p:spPr bwMode="auto">
          <a:xfrm>
            <a:off x="2606675" y="-3175"/>
            <a:ext cx="327025" cy="327025"/>
          </a:xfrm>
          <a:prstGeom prst="rect">
            <a:avLst/>
          </a:prstGeom>
          <a:solidFill>
            <a:srgbClr val="7BC1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5" name="Rectangle 144"/>
          <p:cNvSpPr>
            <a:spLocks noChangeArrowheads="1"/>
          </p:cNvSpPr>
          <p:nvPr/>
        </p:nvSpPr>
        <p:spPr bwMode="auto">
          <a:xfrm>
            <a:off x="1298575" y="323850"/>
            <a:ext cx="327025" cy="323850"/>
          </a:xfrm>
          <a:prstGeom prst="rect">
            <a:avLst/>
          </a:prstGeom>
          <a:solidFill>
            <a:srgbClr val="F8981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6" name="Rectangle 145"/>
          <p:cNvSpPr>
            <a:spLocks noChangeArrowheads="1"/>
          </p:cNvSpPr>
          <p:nvPr/>
        </p:nvSpPr>
        <p:spPr bwMode="auto">
          <a:xfrm>
            <a:off x="1625600" y="323850"/>
            <a:ext cx="327025" cy="323850"/>
          </a:xfrm>
          <a:prstGeom prst="rect">
            <a:avLst/>
          </a:prstGeom>
          <a:solidFill>
            <a:srgbClr val="DFA0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7" name="Rectangle 146"/>
          <p:cNvSpPr>
            <a:spLocks noChangeArrowheads="1"/>
          </p:cNvSpPr>
          <p:nvPr/>
        </p:nvSpPr>
        <p:spPr bwMode="auto">
          <a:xfrm>
            <a:off x="1952625" y="323850"/>
            <a:ext cx="327025" cy="323850"/>
          </a:xfrm>
          <a:prstGeom prst="rect">
            <a:avLst/>
          </a:prstGeom>
          <a:solidFill>
            <a:srgbClr val="C6A82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8" name="Rectangle 147"/>
          <p:cNvSpPr>
            <a:spLocks noChangeArrowheads="1"/>
          </p:cNvSpPr>
          <p:nvPr/>
        </p:nvSpPr>
        <p:spPr bwMode="auto">
          <a:xfrm>
            <a:off x="2279650" y="323850"/>
            <a:ext cx="327025" cy="323850"/>
          </a:xfrm>
          <a:prstGeom prst="rect">
            <a:avLst/>
          </a:prstGeom>
          <a:solidFill>
            <a:srgbClr val="ADB1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19" name="Rectangle 148"/>
          <p:cNvSpPr>
            <a:spLocks noChangeArrowheads="1"/>
          </p:cNvSpPr>
          <p:nvPr/>
        </p:nvSpPr>
        <p:spPr bwMode="auto">
          <a:xfrm>
            <a:off x="2606675" y="323850"/>
            <a:ext cx="327025" cy="323850"/>
          </a:xfrm>
          <a:prstGeom prst="rect">
            <a:avLst/>
          </a:prstGeom>
          <a:solidFill>
            <a:srgbClr val="94B9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0" name="Rectangle 149"/>
          <p:cNvSpPr>
            <a:spLocks noChangeArrowheads="1"/>
          </p:cNvSpPr>
          <p:nvPr/>
        </p:nvSpPr>
        <p:spPr bwMode="auto">
          <a:xfrm>
            <a:off x="2933700" y="323850"/>
            <a:ext cx="327025" cy="323850"/>
          </a:xfrm>
          <a:prstGeom prst="rect">
            <a:avLst/>
          </a:prstGeom>
          <a:solidFill>
            <a:srgbClr val="7BC1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1" name="Rectangle 150"/>
          <p:cNvSpPr>
            <a:spLocks noChangeArrowheads="1"/>
          </p:cNvSpPr>
          <p:nvPr/>
        </p:nvSpPr>
        <p:spPr bwMode="auto">
          <a:xfrm>
            <a:off x="1625600" y="647700"/>
            <a:ext cx="327025" cy="327025"/>
          </a:xfrm>
          <a:prstGeom prst="rect">
            <a:avLst/>
          </a:prstGeom>
          <a:solidFill>
            <a:srgbClr val="F8981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2" name="Rectangle 151"/>
          <p:cNvSpPr>
            <a:spLocks noChangeArrowheads="1"/>
          </p:cNvSpPr>
          <p:nvPr/>
        </p:nvSpPr>
        <p:spPr bwMode="auto">
          <a:xfrm>
            <a:off x="1952625" y="647700"/>
            <a:ext cx="327025" cy="327025"/>
          </a:xfrm>
          <a:prstGeom prst="rect">
            <a:avLst/>
          </a:prstGeom>
          <a:solidFill>
            <a:srgbClr val="DFA0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3" name="Rectangle 152"/>
          <p:cNvSpPr>
            <a:spLocks noChangeArrowheads="1"/>
          </p:cNvSpPr>
          <p:nvPr/>
        </p:nvSpPr>
        <p:spPr bwMode="auto">
          <a:xfrm>
            <a:off x="2279650" y="647700"/>
            <a:ext cx="327025" cy="327025"/>
          </a:xfrm>
          <a:prstGeom prst="rect">
            <a:avLst/>
          </a:prstGeom>
          <a:solidFill>
            <a:srgbClr val="C6A82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4" name="Rectangle 153"/>
          <p:cNvSpPr>
            <a:spLocks noChangeArrowheads="1"/>
          </p:cNvSpPr>
          <p:nvPr/>
        </p:nvSpPr>
        <p:spPr bwMode="auto">
          <a:xfrm>
            <a:off x="2606675" y="647700"/>
            <a:ext cx="327025" cy="327025"/>
          </a:xfrm>
          <a:prstGeom prst="rect">
            <a:avLst/>
          </a:prstGeom>
          <a:solidFill>
            <a:srgbClr val="ADB1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5" name="Rectangle 154"/>
          <p:cNvSpPr>
            <a:spLocks noChangeArrowheads="1"/>
          </p:cNvSpPr>
          <p:nvPr/>
        </p:nvSpPr>
        <p:spPr bwMode="auto">
          <a:xfrm>
            <a:off x="2933700" y="647700"/>
            <a:ext cx="327025" cy="327025"/>
          </a:xfrm>
          <a:prstGeom prst="rect">
            <a:avLst/>
          </a:prstGeom>
          <a:solidFill>
            <a:srgbClr val="94B9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6" name="Rectangle 155"/>
          <p:cNvSpPr>
            <a:spLocks noChangeArrowheads="1"/>
          </p:cNvSpPr>
          <p:nvPr/>
        </p:nvSpPr>
        <p:spPr bwMode="auto">
          <a:xfrm>
            <a:off x="3260725" y="647700"/>
            <a:ext cx="327025" cy="327025"/>
          </a:xfrm>
          <a:prstGeom prst="rect">
            <a:avLst/>
          </a:prstGeom>
          <a:solidFill>
            <a:srgbClr val="7BC1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7" name="Rectangle 156"/>
          <p:cNvSpPr>
            <a:spLocks noChangeArrowheads="1"/>
          </p:cNvSpPr>
          <p:nvPr/>
        </p:nvSpPr>
        <p:spPr bwMode="auto">
          <a:xfrm>
            <a:off x="1952625" y="974725"/>
            <a:ext cx="327025" cy="327025"/>
          </a:xfrm>
          <a:prstGeom prst="rect">
            <a:avLst/>
          </a:prstGeom>
          <a:solidFill>
            <a:srgbClr val="F8981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8" name="Rectangle 157"/>
          <p:cNvSpPr>
            <a:spLocks noChangeArrowheads="1"/>
          </p:cNvSpPr>
          <p:nvPr/>
        </p:nvSpPr>
        <p:spPr bwMode="auto">
          <a:xfrm>
            <a:off x="2279650" y="974725"/>
            <a:ext cx="327025" cy="327025"/>
          </a:xfrm>
          <a:prstGeom prst="rect">
            <a:avLst/>
          </a:prstGeom>
          <a:solidFill>
            <a:srgbClr val="DFA02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9" name="Rectangle 158"/>
          <p:cNvSpPr>
            <a:spLocks noChangeArrowheads="1"/>
          </p:cNvSpPr>
          <p:nvPr/>
        </p:nvSpPr>
        <p:spPr bwMode="auto">
          <a:xfrm>
            <a:off x="2606675" y="974725"/>
            <a:ext cx="327025" cy="327025"/>
          </a:xfrm>
          <a:prstGeom prst="rect">
            <a:avLst/>
          </a:prstGeom>
          <a:solidFill>
            <a:srgbClr val="C6A82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0" name="Rectangle 159"/>
          <p:cNvSpPr>
            <a:spLocks noChangeArrowheads="1"/>
          </p:cNvSpPr>
          <p:nvPr/>
        </p:nvSpPr>
        <p:spPr bwMode="auto">
          <a:xfrm>
            <a:off x="2933700" y="974725"/>
            <a:ext cx="327025" cy="327025"/>
          </a:xfrm>
          <a:prstGeom prst="rect">
            <a:avLst/>
          </a:prstGeom>
          <a:solidFill>
            <a:srgbClr val="ADB134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1" name="Rectangle 160"/>
          <p:cNvSpPr>
            <a:spLocks noChangeArrowheads="1"/>
          </p:cNvSpPr>
          <p:nvPr/>
        </p:nvSpPr>
        <p:spPr bwMode="auto">
          <a:xfrm>
            <a:off x="3260725" y="974725"/>
            <a:ext cx="327025" cy="327025"/>
          </a:xfrm>
          <a:prstGeom prst="rect">
            <a:avLst/>
          </a:prstGeom>
          <a:solidFill>
            <a:srgbClr val="94B93B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2" name="Rectangle 161"/>
          <p:cNvSpPr>
            <a:spLocks noChangeArrowheads="1"/>
          </p:cNvSpPr>
          <p:nvPr/>
        </p:nvSpPr>
        <p:spPr bwMode="auto">
          <a:xfrm>
            <a:off x="3587750" y="974725"/>
            <a:ext cx="323850" cy="327025"/>
          </a:xfrm>
          <a:prstGeom prst="rect">
            <a:avLst/>
          </a:prstGeom>
          <a:solidFill>
            <a:srgbClr val="7BC143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3" name="Rectangle 162"/>
          <p:cNvSpPr>
            <a:spLocks noChangeArrowheads="1"/>
          </p:cNvSpPr>
          <p:nvPr/>
        </p:nvSpPr>
        <p:spPr bwMode="auto">
          <a:xfrm>
            <a:off x="1625600" y="1301750"/>
            <a:ext cx="327025" cy="327025"/>
          </a:xfrm>
          <a:prstGeom prst="rect">
            <a:avLst/>
          </a:prstGeom>
          <a:solidFill>
            <a:srgbClr val="F8981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4" name="Rectangle 163"/>
          <p:cNvSpPr>
            <a:spLocks noChangeArrowheads="1"/>
          </p:cNvSpPr>
          <p:nvPr/>
        </p:nvSpPr>
        <p:spPr bwMode="auto">
          <a:xfrm>
            <a:off x="1952625" y="1301750"/>
            <a:ext cx="327025" cy="327025"/>
          </a:xfrm>
          <a:prstGeom prst="rect">
            <a:avLst/>
          </a:prstGeom>
          <a:solidFill>
            <a:srgbClr val="F9AD4A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5" name="Rectangle 164"/>
          <p:cNvSpPr>
            <a:spLocks noChangeArrowheads="1"/>
          </p:cNvSpPr>
          <p:nvPr/>
        </p:nvSpPr>
        <p:spPr bwMode="auto">
          <a:xfrm>
            <a:off x="2279650" y="1301750"/>
            <a:ext cx="327025" cy="327025"/>
          </a:xfrm>
          <a:prstGeom prst="rect">
            <a:avLst/>
          </a:prstGeom>
          <a:solidFill>
            <a:srgbClr val="FBC177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6" name="Rectangle 165"/>
          <p:cNvSpPr>
            <a:spLocks noChangeArrowheads="1"/>
          </p:cNvSpPr>
          <p:nvPr/>
        </p:nvSpPr>
        <p:spPr bwMode="auto">
          <a:xfrm>
            <a:off x="2606675" y="1301750"/>
            <a:ext cx="327025" cy="327025"/>
          </a:xfrm>
          <a:prstGeom prst="rect">
            <a:avLst/>
          </a:prstGeom>
          <a:solidFill>
            <a:srgbClr val="FCD6A5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7" name="Rectangle 166"/>
          <p:cNvSpPr>
            <a:spLocks noChangeArrowheads="1"/>
          </p:cNvSpPr>
          <p:nvPr/>
        </p:nvSpPr>
        <p:spPr bwMode="auto">
          <a:xfrm>
            <a:off x="2933700" y="1301750"/>
            <a:ext cx="327025" cy="327025"/>
          </a:xfrm>
          <a:prstGeom prst="rect">
            <a:avLst/>
          </a:prstGeom>
          <a:solidFill>
            <a:srgbClr val="FEEAD2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38" name="Rectangle 167"/>
          <p:cNvSpPr>
            <a:spLocks noChangeArrowheads="1"/>
          </p:cNvSpPr>
          <p:nvPr/>
        </p:nvSpPr>
        <p:spPr bwMode="auto">
          <a:xfrm>
            <a:off x="3260725" y="1301750"/>
            <a:ext cx="327025" cy="327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pic>
        <p:nvPicPr>
          <p:cNvPr id="39" name="Picture 372" descr="Title Slide Logo 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91250"/>
            <a:ext cx="5318125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03250" y="1928813"/>
            <a:ext cx="8197850" cy="1038225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4986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03250" y="2970213"/>
            <a:ext cx="8197850" cy="62865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0" name="Rectangle 18"/>
          <p:cNvSpPr>
            <a:spLocks noChangeArrowheads="1"/>
          </p:cNvSpPr>
          <p:nvPr userDrawn="1"/>
        </p:nvSpPr>
        <p:spPr bwMode="auto">
          <a:xfrm>
            <a:off x="0" y="6419850"/>
            <a:ext cx="9144000" cy="438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3666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8047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855663"/>
            <a:ext cx="1943100" cy="5073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2988" y="855663"/>
            <a:ext cx="5681662" cy="5073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675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625" y="855663"/>
            <a:ext cx="7502525" cy="1076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42988" y="2220913"/>
            <a:ext cx="3811587" cy="370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975" y="2220913"/>
            <a:ext cx="3813175" cy="370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046428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47641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7114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5757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13" y="1550988"/>
            <a:ext cx="41846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3" y="1550988"/>
            <a:ext cx="418623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4776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0240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2305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02541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7418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40321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90569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021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287338"/>
            <a:ext cx="21336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7813" y="287338"/>
            <a:ext cx="6249987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74219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9624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9946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974714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13" y="1550988"/>
            <a:ext cx="41846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3" y="1550988"/>
            <a:ext cx="418623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46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5873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216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93401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319632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401964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36153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40110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287338"/>
            <a:ext cx="21336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7813" y="287338"/>
            <a:ext cx="6249987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688638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D3F7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4A3"/>
              </a:solidFill>
              <a:latin typeface="Arial"/>
              <a:cs typeface="Arial"/>
            </a:endParaRPr>
          </a:p>
        </p:txBody>
      </p:sp>
      <p:pic>
        <p:nvPicPr>
          <p:cNvPr id="11" name="Picture 10" descr="crescent white.em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314"/>
          <a:stretch/>
        </p:blipFill>
        <p:spPr>
          <a:xfrm>
            <a:off x="2" y="613"/>
            <a:ext cx="9143998" cy="68701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1181" y="1798165"/>
            <a:ext cx="4945676" cy="1182631"/>
          </a:xfrm>
          <a:prstGeom prst="rect">
            <a:avLst/>
          </a:prstGeom>
        </p:spPr>
        <p:txBody>
          <a:bodyPr wrap="square" lIns="0" rIns="0" anchor="t">
            <a:spAutoFit/>
          </a:bodyPr>
          <a:lstStyle>
            <a:lvl1pPr algn="l">
              <a:lnSpc>
                <a:spcPct val="90000"/>
              </a:lnSpc>
              <a:defRPr sz="3800" b="1">
                <a:solidFill>
                  <a:srgbClr val="FAB71C"/>
                </a:solidFill>
                <a:latin typeface="Arial"/>
                <a:cs typeface="Arial"/>
              </a:defRPr>
            </a:lvl1pPr>
          </a:lstStyle>
          <a:p>
            <a:r>
              <a:rPr lang="en-GB" dirty="0" smtClean="0"/>
              <a:t>Long Presentation</a:t>
            </a:r>
            <a:br>
              <a:rPr lang="en-GB" dirty="0" smtClean="0"/>
            </a:br>
            <a:r>
              <a:rPr lang="en-GB" dirty="0" smtClean="0"/>
              <a:t>Title Here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43924" y="2981511"/>
            <a:ext cx="3901149" cy="486287"/>
          </a:xfrm>
        </p:spPr>
        <p:txBody>
          <a:bodyPr lIns="0" anchor="t">
            <a:spAutoFit/>
          </a:bodyPr>
          <a:lstStyle>
            <a:lvl1pPr marL="0" indent="0" algn="l">
              <a:buNone/>
              <a:defRPr sz="2400" b="1">
                <a:solidFill>
                  <a:srgbClr val="8AACD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Subtitle if required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43924" y="903695"/>
            <a:ext cx="2133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i="0" dirty="0" smtClean="0">
                <a:solidFill>
                  <a:srgbClr val="FFFFFF"/>
                </a:solidFill>
                <a:latin typeface="Arial Narrow Bold"/>
                <a:cs typeface="Arial Narrow Bold"/>
              </a:rPr>
              <a:t>PRESENTER’S NAME</a:t>
            </a:r>
            <a:endParaRPr lang="en-US" sz="1600" b="1" i="0" dirty="0">
              <a:solidFill>
                <a:srgbClr val="FFFFFF"/>
              </a:solidFill>
              <a:latin typeface="Arial Narrow Bold"/>
              <a:cs typeface="Arial Narrow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1181" y="1112784"/>
            <a:ext cx="21336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i="0" dirty="0" smtClean="0">
                <a:solidFill>
                  <a:srgbClr val="8AACD2"/>
                </a:solidFill>
                <a:latin typeface="Arial Narrow Bold"/>
                <a:cs typeface="Arial Narrow Bold"/>
              </a:rPr>
              <a:t>DATE</a:t>
            </a:r>
            <a:endParaRPr lang="en-US" sz="1800" b="1" i="0" dirty="0">
              <a:solidFill>
                <a:srgbClr val="8AACD2"/>
              </a:solidFill>
              <a:latin typeface="Arial Narrow Bold"/>
              <a:cs typeface="Arial Narrow Bold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743924" y="1504893"/>
            <a:ext cx="4437676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bb-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7328" y="1149916"/>
            <a:ext cx="2006600" cy="538438"/>
          </a:xfrm>
          <a:prstGeom prst="rect">
            <a:avLst/>
          </a:prstGeom>
        </p:spPr>
      </p:pic>
      <p:pic>
        <p:nvPicPr>
          <p:cNvPr id="4" name="Picture 3" descr="7117_ZeroHarmLogo_LM_White_CMYK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181" y="4675361"/>
            <a:ext cx="2631603" cy="69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594149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954" y="155805"/>
            <a:ext cx="4881332" cy="1426031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42223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63954" y="155805"/>
            <a:ext cx="4881332" cy="1426031"/>
          </a:xfrm>
          <a:prstGeom prst="rect">
            <a:avLst/>
          </a:prstGeom>
        </p:spPr>
        <p:txBody>
          <a:bodyPr anchor="b"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783B170-554B-704B-B7D1-1242B603D876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93B8F4-86EE-0643-B30E-9CA59E5D5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0215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783B170-554B-704B-B7D1-1242B603D876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F93B8F4-86EE-0643-B30E-9CA59E5D59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89817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3184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2988" y="2220913"/>
            <a:ext cx="3811587" cy="370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6975" y="2220913"/>
            <a:ext cx="3813175" cy="3708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25516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2964180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2792093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13" y="1550988"/>
            <a:ext cx="41846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3" y="1550988"/>
            <a:ext cx="418623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9600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895548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95827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868037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607483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327693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844075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287338"/>
            <a:ext cx="21336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7813" y="287338"/>
            <a:ext cx="6249987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75399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6919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00246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113657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74195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13" y="1550988"/>
            <a:ext cx="418465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863" y="1550988"/>
            <a:ext cx="418623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21915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839038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540827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28512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78233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343673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9559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2427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0200" y="287338"/>
            <a:ext cx="2133600" cy="5794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77813" y="287338"/>
            <a:ext cx="6249987" cy="5794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977761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8587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725439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755431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95105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035363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810705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59507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79620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4592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8846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9767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89356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135325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1932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.e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317625" y="855663"/>
            <a:ext cx="75025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2988" y="2220913"/>
            <a:ext cx="7777162" cy="370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Sub heading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248856" name="Freeform 24"/>
          <p:cNvSpPr>
            <a:spLocks/>
          </p:cNvSpPr>
          <p:nvPr/>
        </p:nvSpPr>
        <p:spPr bwMode="auto">
          <a:xfrm>
            <a:off x="361950" y="1308100"/>
            <a:ext cx="8423275" cy="5187950"/>
          </a:xfrm>
          <a:custGeom>
            <a:avLst/>
            <a:gdLst/>
            <a:ahLst/>
            <a:cxnLst>
              <a:cxn ang="0">
                <a:pos x="5306" y="2960"/>
              </a:cxn>
              <a:cxn ang="0">
                <a:pos x="0" y="3268"/>
              </a:cxn>
              <a:cxn ang="0">
                <a:pos x="0" y="0"/>
              </a:cxn>
              <a:cxn ang="0">
                <a:pos x="5306" y="308"/>
              </a:cxn>
              <a:cxn ang="0">
                <a:pos x="5306" y="2960"/>
              </a:cxn>
            </a:cxnLst>
            <a:rect l="0" t="0" r="r" b="b"/>
            <a:pathLst>
              <a:path w="5306" h="3268">
                <a:moveTo>
                  <a:pt x="5306" y="2960"/>
                </a:moveTo>
                <a:lnTo>
                  <a:pt x="0" y="3268"/>
                </a:lnTo>
                <a:lnTo>
                  <a:pt x="0" y="0"/>
                </a:lnTo>
                <a:lnTo>
                  <a:pt x="5306" y="308"/>
                </a:lnTo>
                <a:lnTo>
                  <a:pt x="5306" y="296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GB"/>
          </a:p>
        </p:txBody>
      </p:sp>
      <p:sp>
        <p:nvSpPr>
          <p:cNvPr id="248890" name="Rectangle 100"/>
          <p:cNvSpPr>
            <a:spLocks noChangeArrowheads="1"/>
          </p:cNvSpPr>
          <p:nvPr/>
        </p:nvSpPr>
        <p:spPr bwMode="auto">
          <a:xfrm>
            <a:off x="8172450" y="6324600"/>
            <a:ext cx="720725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64800"/>
          <a:lstStyle/>
          <a:p>
            <a:pPr algn="r">
              <a:defRPr/>
            </a:pPr>
            <a:fld id="{73C531BA-1B1C-4D36-89B1-EF940B88794C}" type="slidenum">
              <a:rPr lang="en-GB" sz="1000"/>
              <a:pPr algn="r">
                <a:defRPr/>
              </a:pPr>
              <a:t>‹#›</a:t>
            </a:fld>
            <a:endParaRPr lang="en-GB" sz="1000"/>
          </a:p>
        </p:txBody>
      </p:sp>
      <p:grpSp>
        <p:nvGrpSpPr>
          <p:cNvPr id="1030" name="Group 165"/>
          <p:cNvGrpSpPr>
            <a:grpSpLocks/>
          </p:cNvGrpSpPr>
          <p:nvPr/>
        </p:nvGrpSpPr>
        <p:grpSpPr bwMode="auto">
          <a:xfrm>
            <a:off x="0" y="968375"/>
            <a:ext cx="958850" cy="320675"/>
            <a:chOff x="-214" y="1763"/>
            <a:chExt cx="728" cy="244"/>
          </a:xfrm>
        </p:grpSpPr>
        <p:sp>
          <p:nvSpPr>
            <p:cNvPr id="248994" name="Rectangle 162"/>
            <p:cNvSpPr>
              <a:spLocks noChangeArrowheads="1"/>
            </p:cNvSpPr>
            <p:nvPr/>
          </p:nvSpPr>
          <p:spPr bwMode="auto">
            <a:xfrm>
              <a:off x="273" y="1763"/>
              <a:ext cx="241" cy="244"/>
            </a:xfrm>
            <a:prstGeom prst="rect">
              <a:avLst/>
            </a:prstGeom>
            <a:solidFill>
              <a:srgbClr val="C8E2A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8995" name="Rectangle 163"/>
            <p:cNvSpPr>
              <a:spLocks noChangeArrowheads="1"/>
            </p:cNvSpPr>
            <p:nvPr/>
          </p:nvSpPr>
          <p:spPr bwMode="auto">
            <a:xfrm>
              <a:off x="29" y="1763"/>
              <a:ext cx="241" cy="244"/>
            </a:xfrm>
            <a:prstGeom prst="rect">
              <a:avLst/>
            </a:prstGeom>
            <a:solidFill>
              <a:srgbClr val="A2D07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48996" name="Rectangle 164"/>
            <p:cNvSpPr>
              <a:spLocks noChangeArrowheads="1"/>
            </p:cNvSpPr>
            <p:nvPr/>
          </p:nvSpPr>
          <p:spPr bwMode="auto">
            <a:xfrm>
              <a:off x="-214" y="1763"/>
              <a:ext cx="243" cy="244"/>
            </a:xfrm>
            <a:prstGeom prst="rect">
              <a:avLst/>
            </a:prstGeom>
            <a:solidFill>
              <a:srgbClr val="7BC1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031" name="Picture 415" descr="New logo"/>
          <p:cNvSpPr>
            <a:spLocks noChangeAspect="1" noChangeArrowheads="1"/>
          </p:cNvSpPr>
          <p:nvPr/>
        </p:nvSpPr>
        <p:spPr bwMode="auto">
          <a:xfrm>
            <a:off x="0" y="6184900"/>
            <a:ext cx="370840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2" name="Picture 416" descr="Bar on pic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200650" y="315913"/>
            <a:ext cx="3943350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6414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Verdana" pitchFamily="34" charset="0"/>
          <a:cs typeface="Arial" charset="0"/>
        </a:defRPr>
      </a:lvl9pPr>
    </p:titleStyle>
    <p:bodyStyle>
      <a:lvl1pPr marL="266700" indent="-266700" algn="l" rtl="0" eaLnBrk="1" fontAlgn="base" hangingPunct="1">
        <a:spcBef>
          <a:spcPct val="55000"/>
        </a:spcBef>
        <a:spcAft>
          <a:spcPct val="0"/>
        </a:spcAft>
        <a:buClr>
          <a:schemeClr val="accent1"/>
        </a:buClr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52450" indent="-2841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PMingLiU"/>
        <a:buChar char="—"/>
        <a:defRPr sz="1400">
          <a:solidFill>
            <a:schemeClr val="tx1"/>
          </a:solidFill>
          <a:latin typeface="+mn-lt"/>
          <a:cs typeface="+mn-cs"/>
        </a:defRPr>
      </a:lvl2pPr>
      <a:lvl3pPr marL="790575" indent="-2365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PMingLiU"/>
        <a:buChar char="—"/>
        <a:defRPr sz="1400">
          <a:solidFill>
            <a:schemeClr val="tx1"/>
          </a:solidFill>
          <a:latin typeface="+mn-lt"/>
          <a:cs typeface="+mn-cs"/>
        </a:defRPr>
      </a:lvl3pPr>
      <a:lvl4pPr marL="2263775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Arial" charset="0"/>
          <a:cs typeface="+mn-cs"/>
        </a:defRPr>
      </a:lvl4pPr>
      <a:lvl5pPr marL="2671763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cs typeface="+mn-cs"/>
        </a:defRPr>
      </a:lvl5pPr>
      <a:lvl6pPr marL="3128963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cs typeface="+mn-cs"/>
        </a:defRPr>
      </a:lvl6pPr>
      <a:lvl7pPr marL="3586163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cs typeface="+mn-cs"/>
        </a:defRPr>
      </a:lvl7pPr>
      <a:lvl8pPr marL="4043363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cs typeface="+mn-cs"/>
        </a:defRPr>
      </a:lvl8pPr>
      <a:lvl9pPr marL="4500563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BAL_1897_Ring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BAL_1897_ZeroHar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288" y="6345238"/>
            <a:ext cx="98107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8296275" y="6319838"/>
            <a:ext cx="5984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5D1175BF-FC3C-4383-B542-46BB0BB7A366}" type="slidenum"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395288" y="6269038"/>
            <a:ext cx="8410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800" b="1">
              <a:latin typeface="Arial" charset="0"/>
              <a:cs typeface="+mn-cs"/>
            </a:endParaRPr>
          </a:p>
        </p:txBody>
      </p:sp>
      <p:sp>
        <p:nvSpPr>
          <p:cNvPr id="1434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813" y="1550988"/>
            <a:ext cx="852328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90513" y="287338"/>
            <a:ext cx="8523287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5730034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sldNum="0"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9pPr>
    </p:titleStyle>
    <p:bodyStyle>
      <a:lvl1pPr marL="363538" indent="-36353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SzPct val="80000"/>
        <a:buFont typeface="Wingdings 2" pitchFamily="18" charset="2"/>
        <a:buChar char="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17550" indent="-17462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2000" b="1">
          <a:solidFill>
            <a:schemeClr val="tx1"/>
          </a:solidFill>
          <a:latin typeface="+mn-lt"/>
        </a:defRPr>
      </a:lvl2pPr>
      <a:lvl3pPr marL="1052513" indent="-15557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2400" b="1">
          <a:solidFill>
            <a:schemeClr val="tx1"/>
          </a:solidFill>
          <a:latin typeface="+mn-lt"/>
        </a:defRPr>
      </a:lvl3pPr>
      <a:lvl4pPr marL="1460500" indent="-228600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4pPr>
      <a:lvl5pPr marL="18827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5pPr>
      <a:lvl6pPr marL="23399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6pPr>
      <a:lvl7pPr marL="27971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7pPr>
      <a:lvl8pPr marL="32543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8pPr>
      <a:lvl9pPr marL="37115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BAL_1897_Ring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BAL_1897_ZeroHarm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288" y="6345238"/>
            <a:ext cx="981075" cy="15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8296275" y="6319838"/>
            <a:ext cx="5984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84E0CC29-EF9F-4EEF-83AA-DAB409F1ACA2}" type="slidenum">
              <a:rPr lang="en-US" sz="1000">
                <a:solidFill>
                  <a:schemeClr val="bg1"/>
                </a:solidFill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US" sz="100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395288" y="6269038"/>
            <a:ext cx="8410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800" b="1">
              <a:latin typeface="Arial" charset="0"/>
              <a:cs typeface="+mn-cs"/>
            </a:endParaRPr>
          </a:p>
        </p:txBody>
      </p:sp>
      <p:sp>
        <p:nvSpPr>
          <p:cNvPr id="26630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813" y="1550988"/>
            <a:ext cx="8523287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3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90513" y="287338"/>
            <a:ext cx="8523287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7892743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9pPr>
    </p:titleStyle>
    <p:bodyStyle>
      <a:lvl1pPr marL="363538" indent="-36353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SzPct val="80000"/>
        <a:buFont typeface="Wingdings 2" pitchFamily="18" charset="2"/>
        <a:buChar char="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17550" indent="-17462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2000" b="1">
          <a:solidFill>
            <a:schemeClr val="tx1"/>
          </a:solidFill>
          <a:latin typeface="+mn-lt"/>
        </a:defRPr>
      </a:lvl2pPr>
      <a:lvl3pPr marL="1052513" indent="-15557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2400" b="1">
          <a:solidFill>
            <a:schemeClr val="tx1"/>
          </a:solidFill>
          <a:latin typeface="+mn-lt"/>
        </a:defRPr>
      </a:lvl3pPr>
      <a:lvl4pPr marL="1460500" indent="-228600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4pPr>
      <a:lvl5pPr marL="18827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5pPr>
      <a:lvl6pPr marL="23399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6pPr>
      <a:lvl7pPr marL="27971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7pPr>
      <a:lvl8pPr marL="32543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8pPr>
      <a:lvl9pPr marL="37115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DBE3F0"/>
              </a:gs>
              <a:gs pos="100000">
                <a:schemeClr val="bg1"/>
              </a:gs>
            </a:gsLst>
            <a:lin ang="150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4A3"/>
              </a:solidFill>
            </a:endParaRPr>
          </a:p>
        </p:txBody>
      </p:sp>
      <p:pic>
        <p:nvPicPr>
          <p:cNvPr id="15" name="Picture 14" descr="crescent white.em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313"/>
          <a:stretch/>
        </p:blipFill>
        <p:spPr>
          <a:xfrm>
            <a:off x="0" y="0"/>
            <a:ext cx="9144000" cy="687019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6717" y="1984739"/>
            <a:ext cx="5543626" cy="4114512"/>
          </a:xfrm>
          <a:prstGeom prst="rect">
            <a:avLst/>
          </a:prstGeom>
        </p:spPr>
        <p:txBody>
          <a:bodyPr vert="horz" lIns="108000" tIns="45720" rIns="10800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754047" y="1777247"/>
            <a:ext cx="4804924" cy="0"/>
          </a:xfrm>
          <a:prstGeom prst="line">
            <a:avLst/>
          </a:prstGeom>
          <a:ln w="63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646717" y="434292"/>
            <a:ext cx="491225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GB" dirty="0" smtClean="0"/>
              <a:t>IQUIS ADIPISIM QUATUE VENIAT. PAT, VER IRILLAMCON HENIBH ELENIAT. CONSECTE ETUMSANDRE MOD DIGNA FACCUMMY NISL ULPUT NIM DOLOBOREM ESEQUAMET VEL DOLESSEQUISI TAT LOBORE CONSECTE DUISISC ILISMOD MODION</a:t>
            </a:r>
            <a:endParaRPr lang="en-US" dirty="0"/>
          </a:p>
        </p:txBody>
      </p:sp>
      <p:pic>
        <p:nvPicPr>
          <p:cNvPr id="19" name="Picture 18" descr="logo-on-white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1693" y="1283858"/>
            <a:ext cx="1973036" cy="52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7348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</p:sldLayoutIdLst>
  <p:txStyles>
    <p:titleStyle>
      <a:lvl1pPr marL="0" marR="0" indent="0" algn="l" defTabSz="457200" rtl="0" eaLnBrk="1" fontAlgn="auto" latinLnBrk="0" hangingPunct="1">
        <a:lnSpc>
          <a:spcPct val="85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US" sz="1600" b="1" i="0" kern="1200" smtClean="0">
          <a:solidFill>
            <a:srgbClr val="0064A3"/>
          </a:solidFill>
          <a:effectLst/>
          <a:latin typeface="Arial Narrow Bold"/>
          <a:ea typeface="+mj-ea"/>
          <a:cs typeface="Arial Narrow Bold"/>
        </a:defRPr>
      </a:lvl1pPr>
    </p:titleStyle>
    <p:bodyStyle>
      <a:lvl1pPr marL="177800" indent="-177800" algn="l" defTabSz="457200" rtl="0" eaLnBrk="1" latinLnBrk="0" hangingPunct="1">
        <a:lnSpc>
          <a:spcPct val="108000"/>
        </a:lnSpc>
        <a:spcBef>
          <a:spcPct val="20000"/>
        </a:spcBef>
        <a:buClr>
          <a:srgbClr val="FAB71C"/>
        </a:buClr>
        <a:buSzPct val="143000"/>
        <a:buFont typeface="Arial"/>
        <a:buChar char="•"/>
        <a:defRPr sz="1800" kern="1200">
          <a:solidFill>
            <a:srgbClr val="535249"/>
          </a:solidFill>
          <a:latin typeface="Arial Narrow"/>
          <a:ea typeface="+mn-ea"/>
          <a:cs typeface="Arial Narrow"/>
        </a:defRPr>
      </a:lvl1pPr>
      <a:lvl2pPr marL="361950" indent="-184150" algn="l" defTabSz="457200" rtl="0" eaLnBrk="1" latinLnBrk="0" hangingPunct="1">
        <a:lnSpc>
          <a:spcPct val="108000"/>
        </a:lnSpc>
        <a:spcBef>
          <a:spcPct val="20000"/>
        </a:spcBef>
        <a:buClr>
          <a:srgbClr val="FAB71C"/>
        </a:buClr>
        <a:buSzPct val="143000"/>
        <a:buFont typeface="Arial"/>
        <a:buChar char="•"/>
        <a:defRPr sz="1800" kern="1200">
          <a:solidFill>
            <a:srgbClr val="535249"/>
          </a:solidFill>
          <a:latin typeface="Arial Narrow"/>
          <a:ea typeface="+mn-ea"/>
          <a:cs typeface="Arial Narrow"/>
        </a:defRPr>
      </a:lvl2pPr>
      <a:lvl3pPr marL="539750" indent="-177800" algn="l" defTabSz="457200" rtl="0" eaLnBrk="1" latinLnBrk="0" hangingPunct="1">
        <a:lnSpc>
          <a:spcPct val="108000"/>
        </a:lnSpc>
        <a:spcBef>
          <a:spcPct val="20000"/>
        </a:spcBef>
        <a:buClr>
          <a:srgbClr val="FAB71C"/>
        </a:buClr>
        <a:buSzPct val="143000"/>
        <a:buFont typeface="Arial"/>
        <a:buChar char="•"/>
        <a:defRPr sz="1800" kern="1200">
          <a:solidFill>
            <a:srgbClr val="535249"/>
          </a:solidFill>
          <a:latin typeface="Arial Narrow"/>
          <a:ea typeface="+mn-ea"/>
          <a:cs typeface="Arial Narrow"/>
        </a:defRPr>
      </a:lvl3pPr>
      <a:lvl4pPr marL="715963" indent="-176213" algn="l" defTabSz="457200" rtl="0" eaLnBrk="1" latinLnBrk="0" hangingPunct="1">
        <a:lnSpc>
          <a:spcPct val="108000"/>
        </a:lnSpc>
        <a:spcBef>
          <a:spcPct val="20000"/>
        </a:spcBef>
        <a:buClr>
          <a:srgbClr val="FAB71C"/>
        </a:buClr>
        <a:buSzPct val="143000"/>
        <a:buFont typeface="Arial"/>
        <a:buChar char="•"/>
        <a:defRPr sz="1800" kern="1200">
          <a:solidFill>
            <a:srgbClr val="535249"/>
          </a:solidFill>
          <a:latin typeface="Arial Narrow"/>
          <a:ea typeface="+mn-ea"/>
          <a:cs typeface="Arial Narrow"/>
        </a:defRPr>
      </a:lvl4pPr>
      <a:lvl5pPr marL="893763" indent="-177800" algn="l" defTabSz="457200" rtl="0" eaLnBrk="1" latinLnBrk="0" hangingPunct="1">
        <a:lnSpc>
          <a:spcPct val="108000"/>
        </a:lnSpc>
        <a:spcBef>
          <a:spcPct val="20000"/>
        </a:spcBef>
        <a:buClr>
          <a:srgbClr val="FAB71C"/>
        </a:buClr>
        <a:buSzPct val="143000"/>
        <a:buFont typeface="Arial"/>
        <a:buChar char="•"/>
        <a:defRPr sz="1800" kern="1200">
          <a:solidFill>
            <a:srgbClr val="535249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 descr="BAL_1897_Ring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BAL_1897_ZeroHar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45238"/>
            <a:ext cx="98107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8296275" y="6319838"/>
            <a:ext cx="5984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791C6797-A430-489B-A47C-65B48EF05899}" type="slidenum">
              <a:rPr lang="en-US" sz="1000">
                <a:solidFill>
                  <a:srgbClr val="000000"/>
                </a:solidFill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395288" y="6269038"/>
            <a:ext cx="8410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8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410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813" y="1550988"/>
            <a:ext cx="852328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90513" y="287338"/>
            <a:ext cx="852328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002944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sldNum="0"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9pPr>
    </p:titleStyle>
    <p:bodyStyle>
      <a:lvl1pPr marL="363538" indent="-36353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SzPct val="80000"/>
        <a:buFont typeface="Wingdings 2" pitchFamily="18" charset="2"/>
        <a:buChar char="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17550" indent="-17462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2000" b="1">
          <a:solidFill>
            <a:schemeClr val="tx1"/>
          </a:solidFill>
          <a:latin typeface="+mn-lt"/>
        </a:defRPr>
      </a:lvl2pPr>
      <a:lvl3pPr marL="1052513" indent="-15557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b="1">
          <a:solidFill>
            <a:schemeClr val="tx1"/>
          </a:solidFill>
          <a:latin typeface="+mn-lt"/>
        </a:defRPr>
      </a:lvl3pPr>
      <a:lvl4pPr marL="1460500" indent="-228600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4pPr>
      <a:lvl5pPr marL="18827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5pPr>
      <a:lvl6pPr marL="23399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6pPr>
      <a:lvl7pPr marL="27971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7pPr>
      <a:lvl8pPr marL="32543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8pPr>
      <a:lvl9pPr marL="37115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BAL_1897_Ring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BAL_1897_ZeroHar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45238"/>
            <a:ext cx="981075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8296275" y="6319838"/>
            <a:ext cx="59848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06D6E063-AC35-464D-9EAD-406BA83357A8}" type="slidenum">
              <a:rPr lang="en-US" sz="1000">
                <a:solidFill>
                  <a:srgbClr val="000000"/>
                </a:solidFill>
                <a:latin typeface="Arial" charset="0"/>
                <a:cs typeface="+mn-cs"/>
              </a:rPr>
              <a:pPr algn="r">
                <a:defRPr/>
              </a:pPr>
              <a:t>‹#›</a:t>
            </a:fld>
            <a:endParaRPr lang="en-US" sz="100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395288" y="6269038"/>
            <a:ext cx="8410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 sz="1800" b="1">
              <a:solidFill>
                <a:srgbClr val="FFFFFF"/>
              </a:solidFill>
              <a:latin typeface="Arial" charset="0"/>
              <a:cs typeface="+mn-cs"/>
            </a:endParaRPr>
          </a:p>
        </p:txBody>
      </p:sp>
      <p:sp>
        <p:nvSpPr>
          <p:cNvPr id="1946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7813" y="1550988"/>
            <a:ext cx="852328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3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90513" y="287338"/>
            <a:ext cx="852328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4137636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sldNum="0" hdr="0" dt="0"/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DAF17"/>
          </a:solidFill>
          <a:latin typeface="Arial" charset="0"/>
        </a:defRPr>
      </a:lvl9pPr>
    </p:titleStyle>
    <p:bodyStyle>
      <a:lvl1pPr marL="363538" indent="-36353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SzPct val="80000"/>
        <a:buFont typeface="Wingdings 2" pitchFamily="18" charset="2"/>
        <a:buChar char="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17550" indent="-17462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2000" b="1">
          <a:solidFill>
            <a:schemeClr val="tx1"/>
          </a:solidFill>
          <a:latin typeface="+mn-lt"/>
        </a:defRPr>
      </a:lvl2pPr>
      <a:lvl3pPr marL="1052513" indent="-155575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b="1">
          <a:solidFill>
            <a:schemeClr val="tx1"/>
          </a:solidFill>
          <a:latin typeface="+mn-lt"/>
        </a:defRPr>
      </a:lvl3pPr>
      <a:lvl4pPr marL="1460500" indent="-228600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4pPr>
      <a:lvl5pPr marL="18827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5pPr>
      <a:lvl6pPr marL="23399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6pPr>
      <a:lvl7pPr marL="27971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7pPr>
      <a:lvl8pPr marL="32543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8pPr>
      <a:lvl9pPr marL="3711575" indent="-242888" algn="l" rtl="0" eaLnBrk="1" fontAlgn="base" hangingPunct="1">
        <a:spcBef>
          <a:spcPct val="0"/>
        </a:spcBef>
        <a:spcAft>
          <a:spcPct val="40000"/>
        </a:spcAft>
        <a:buClr>
          <a:srgbClr val="FDAF17"/>
        </a:buClr>
        <a:buChar char="•"/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3326E-D042-4888-95CB-B73B1B5D9927}" type="datetimeFigureOut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564D9-668D-485A-9612-D64062E52AB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20758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cid:image003.png@01D080DD.FACC11B0" TargetMode="Externa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cid:image003.png@01D080DD.FACC11B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cid:image003.png@01D080DD.FACC11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cid:image003.png@01D080DD.FACC11B0" TargetMode="Externa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14.xml"/><Relationship Id="rId5" Type="http://schemas.openxmlformats.org/officeDocument/2006/relationships/image" Target="cid:image003.png@01D080DD.FACC11B0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2.xml"/><Relationship Id="rId5" Type="http://schemas.openxmlformats.org/officeDocument/2006/relationships/image" Target="cid:image003.png@01D080DD.FACC11B0" TargetMode="Externa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4" Type="http://schemas.openxmlformats.org/officeDocument/2006/relationships/image" Target="cid:image003.png@01D080DD.FACC11B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5.xml"/><Relationship Id="rId5" Type="http://schemas.openxmlformats.org/officeDocument/2006/relationships/image" Target="cid:image003.png@01D080DD.FACC11B0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6.xml"/><Relationship Id="rId4" Type="http://schemas.openxmlformats.org/officeDocument/2006/relationships/image" Target="cid:image003.png@01D080DD.FACC11B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7.xml"/><Relationship Id="rId5" Type="http://schemas.openxmlformats.org/officeDocument/2006/relationships/image" Target="cid:image003.png@01D080DD.FACC11B0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8.xml"/><Relationship Id="rId4" Type="http://schemas.openxmlformats.org/officeDocument/2006/relationships/image" Target="cid:image003.png@01D080DD.FACC11B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cid:image003.png@01D080DD.FACC11B0" TargetMode="External"/><Relationship Id="rId2" Type="http://schemas.openxmlformats.org/officeDocument/2006/relationships/slideLayout" Target="../slideLayouts/slideLayout67.xml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6089" y="2865437"/>
            <a:ext cx="62092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Services Campaign</a:t>
            </a:r>
          </a:p>
          <a:p>
            <a:r>
              <a:rPr lang="en-GB" sz="4400" dirty="0" smtClean="0"/>
              <a:t>‘Going Underground?’</a:t>
            </a:r>
            <a:endParaRPr lang="en-GB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93255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1712913" cy="268288"/>
          </a:xfrm>
          <a:prstGeom prst="rect">
            <a:avLst/>
          </a:prstGeom>
        </p:spPr>
        <p:txBody>
          <a:bodyPr/>
          <a:lstStyle/>
          <a:p>
            <a:fld id="{91889A5C-9D17-4D4B-9F8F-18EE3399CE2C}" type="datetime6">
              <a:rPr lang="en-GB" smtClean="0"/>
              <a:pPr/>
              <a:t>May 15</a:t>
            </a:fld>
            <a:endParaRPr lang="sv-S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19850"/>
            <a:ext cx="465138" cy="319088"/>
          </a:xfrm>
          <a:prstGeom prst="rect">
            <a:avLst/>
          </a:prstGeom>
        </p:spPr>
        <p:txBody>
          <a:bodyPr/>
          <a:lstStyle/>
          <a:p>
            <a:fld id="{2C3097F2-E942-4321-9FA4-DB4681C44A05}" type="slidenum">
              <a:rPr lang="sv-SE" smtClean="0"/>
              <a:pPr/>
              <a:t>10</a:t>
            </a:fld>
            <a:endParaRPr lang="sv-SE"/>
          </a:p>
        </p:txBody>
      </p:sp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232569" y="2203964"/>
            <a:ext cx="3780430" cy="39714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65138" y="1318670"/>
            <a:ext cx="3163165" cy="4904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kern="0" dirty="0" smtClean="0">
                <a:latin typeface="Skanska Sans Pro Light" pitchFamily="50" charset="0"/>
              </a:rPr>
              <a:t>Proximity Wheel</a:t>
            </a:r>
            <a:endParaRPr lang="en-GB" kern="0" dirty="0">
              <a:latin typeface="Skanska Sans Pro Light" pitchFamily="50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63531" y="902506"/>
            <a:ext cx="3777314" cy="4904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kern="0" dirty="0" smtClean="0">
                <a:latin typeface="Skanska Sans Pro Light" pitchFamily="50" charset="0"/>
              </a:rPr>
              <a:t>Stand up (with video)</a:t>
            </a:r>
            <a:endParaRPr lang="en-GB" kern="0" dirty="0">
              <a:latin typeface="Skanska Sans Pro Light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9159" y="2499359"/>
            <a:ext cx="3106057" cy="2329543"/>
          </a:xfrm>
          <a:prstGeom prst="rect">
            <a:avLst/>
          </a:prstGeom>
        </p:spPr>
      </p:pic>
      <p:pic>
        <p:nvPicPr>
          <p:cNvPr id="10" name="Picture 9" descr="cid:image003.png@01D080DD.FACC11B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38" y="280533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502590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1712913" cy="268288"/>
          </a:xfrm>
          <a:prstGeom prst="rect">
            <a:avLst/>
          </a:prstGeom>
        </p:spPr>
        <p:txBody>
          <a:bodyPr/>
          <a:lstStyle/>
          <a:p>
            <a:fld id="{DB54708E-B002-42BC-B649-599F9A4DD5E9}" type="datetime6">
              <a:rPr lang="en-GB" smtClean="0"/>
              <a:pPr/>
              <a:t>May 15</a:t>
            </a:fld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19850"/>
            <a:ext cx="465138" cy="319088"/>
          </a:xfrm>
          <a:prstGeom prst="rect">
            <a:avLst/>
          </a:prstGeom>
        </p:spPr>
        <p:txBody>
          <a:bodyPr/>
          <a:lstStyle/>
          <a:p>
            <a:fld id="{BDE2437B-A725-48E0-859C-3564F371A1D2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00991" y="1065097"/>
            <a:ext cx="2494425" cy="4904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kern="0" dirty="0">
                <a:latin typeface="Skanska Sans Pro Light" pitchFamily="50" charset="0"/>
              </a:rPr>
              <a:t>T</a:t>
            </a:r>
            <a:r>
              <a:rPr lang="en-GB" kern="0" dirty="0" smtClean="0">
                <a:latin typeface="Skanska Sans Pro Light" pitchFamily="50" charset="0"/>
              </a:rPr>
              <a:t>opic focused emails</a:t>
            </a:r>
            <a:endParaRPr lang="en-GB" kern="0" dirty="0">
              <a:latin typeface="Skanska Sans Pro Light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8909" y="1364662"/>
            <a:ext cx="2765742" cy="31052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459" y="2237691"/>
            <a:ext cx="2889454" cy="3251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0480" y="2723250"/>
            <a:ext cx="3064866" cy="3493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5121" y="3111016"/>
            <a:ext cx="3162741" cy="3467584"/>
          </a:xfrm>
          <a:prstGeom prst="rect">
            <a:avLst/>
          </a:prstGeom>
        </p:spPr>
      </p:pic>
      <p:pic>
        <p:nvPicPr>
          <p:cNvPr id="10" name="Picture 9" descr="cid:image003.png@01D080DD.FACC11B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851" y="134398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31648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0001" t="14692" r="21679" b="12360"/>
          <a:stretch/>
        </p:blipFill>
        <p:spPr>
          <a:xfrm>
            <a:off x="4134878" y="3315187"/>
            <a:ext cx="4831309" cy="3397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1712913" cy="268288"/>
          </a:xfrm>
          <a:prstGeom prst="rect">
            <a:avLst/>
          </a:prstGeom>
        </p:spPr>
        <p:txBody>
          <a:bodyPr/>
          <a:lstStyle/>
          <a:p>
            <a:fld id="{DB54708E-B002-42BC-B649-599F9A4DD5E9}" type="datetime6">
              <a:rPr lang="en-GB" smtClean="0"/>
              <a:pPr/>
              <a:t>May 15</a:t>
            </a:fld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19850"/>
            <a:ext cx="465138" cy="319088"/>
          </a:xfrm>
          <a:prstGeom prst="rect">
            <a:avLst/>
          </a:prstGeom>
        </p:spPr>
        <p:txBody>
          <a:bodyPr/>
          <a:lstStyle/>
          <a:p>
            <a:fld id="{BDE2437B-A725-48E0-859C-3564F371A1D2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25272" y="1053269"/>
            <a:ext cx="5827914" cy="4904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kern="0" dirty="0" smtClean="0">
                <a:latin typeface="Skanska Sans Pro Light" pitchFamily="50" charset="0"/>
              </a:rPr>
              <a:t>‘Going Underground’ Inspection</a:t>
            </a:r>
            <a:endParaRPr lang="en-GB" kern="0" dirty="0">
              <a:latin typeface="Skanska Sans Pro Light" pitchFamily="5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19300" y="2081269"/>
            <a:ext cx="4977537" cy="3897236"/>
            <a:chOff x="2194559" y="1078359"/>
            <a:chExt cx="4977537" cy="3897236"/>
          </a:xfrm>
        </p:grpSpPr>
        <p:sp>
          <p:nvSpPr>
            <p:cNvPr id="9" name="Rectangle 8"/>
            <p:cNvSpPr/>
            <p:nvPr/>
          </p:nvSpPr>
          <p:spPr>
            <a:xfrm>
              <a:off x="2297398" y="1078359"/>
              <a:ext cx="4874698" cy="389723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2"/>
              </a:solidFill>
            </a:ln>
            <a:effectLst>
              <a:outerShdw blurRad="152400" dist="381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28142" y="1765314"/>
              <a:ext cx="3113904" cy="200055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700" b="1" dirty="0" smtClean="0">
                  <a:solidFill>
                    <a:srgbClr val="000000"/>
                  </a:solidFill>
                </a:rPr>
                <a:t>Going underground? site inspection</a:t>
              </a:r>
              <a:endParaRPr lang="en-GB" sz="700" b="1" dirty="0">
                <a:solidFill>
                  <a:srgbClr val="00000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t="6623" b="-25718"/>
            <a:stretch/>
          </p:blipFill>
          <p:spPr>
            <a:xfrm>
              <a:off x="2551784" y="2136685"/>
              <a:ext cx="4138688" cy="28389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562" t="76050" r="2764" b="15173"/>
            <a:stretch/>
          </p:blipFill>
          <p:spPr>
            <a:xfrm>
              <a:off x="2194559" y="4543744"/>
              <a:ext cx="4874699" cy="316298"/>
            </a:xfrm>
            <a:prstGeom prst="rect">
              <a:avLst/>
            </a:prstGeom>
            <a:ln>
              <a:solidFill>
                <a:schemeClr val="bg2"/>
              </a:solidFill>
            </a:ln>
            <a:effectLst/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4576" t="4776" r="6851" b="88652"/>
            <a:stretch/>
          </p:blipFill>
          <p:spPr>
            <a:xfrm>
              <a:off x="5152171" y="1387367"/>
              <a:ext cx="1658532" cy="294352"/>
            </a:xfrm>
            <a:prstGeom prst="rect">
              <a:avLst/>
            </a:prstGeom>
            <a:ln>
              <a:solidFill>
                <a:schemeClr val="bg2"/>
              </a:solidFill>
            </a:ln>
            <a:effectLst/>
          </p:spPr>
        </p:pic>
      </p:grpSp>
      <p:pic>
        <p:nvPicPr>
          <p:cNvPr id="16" name="Picture 15" descr="cid:image003.png@01D080DD.FACC11B0"/>
          <p:cNvPicPr/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77" y="173861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8557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1712913" cy="268288"/>
          </a:xfrm>
          <a:prstGeom prst="rect">
            <a:avLst/>
          </a:prstGeom>
        </p:spPr>
        <p:txBody>
          <a:bodyPr/>
          <a:lstStyle/>
          <a:p>
            <a:fld id="{DB54708E-B002-42BC-B649-599F9A4DD5E9}" type="datetime6">
              <a:rPr lang="en-GB" smtClean="0"/>
              <a:pPr/>
              <a:t>May 15</a:t>
            </a:fld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19850"/>
            <a:ext cx="465138" cy="319088"/>
          </a:xfrm>
          <a:prstGeom prst="rect">
            <a:avLst/>
          </a:prstGeom>
        </p:spPr>
        <p:txBody>
          <a:bodyPr/>
          <a:lstStyle/>
          <a:p>
            <a:fld id="{BDE2437B-A725-48E0-859C-3564F371A1D2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29078" y="2416248"/>
            <a:ext cx="3115125" cy="13232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Char char="−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endParaRPr lang="en-GB" kern="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8992" y="1391176"/>
            <a:ext cx="2564377" cy="35030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sz="2800" kern="0" dirty="0" smtClean="0">
                <a:latin typeface="Skanska Sans Pro Light" pitchFamily="50" charset="0"/>
              </a:rPr>
              <a:t>An Example of an Avoiding Underground Services Permit</a:t>
            </a:r>
            <a:endParaRPr lang="en-GB" sz="2800" kern="0" dirty="0">
              <a:latin typeface="Skanska Sans Pro Light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8158" y="1693507"/>
            <a:ext cx="3390244" cy="4726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608" y="1091953"/>
            <a:ext cx="3329268" cy="4726343"/>
          </a:xfrm>
          <a:prstGeom prst="rect">
            <a:avLst/>
          </a:prstGeom>
        </p:spPr>
      </p:pic>
      <p:pic>
        <p:nvPicPr>
          <p:cNvPr id="8" name="Picture 7" descr="cid:image003.png@01D080DD.FACC11B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846" y="129067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944144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1712913" cy="268288"/>
          </a:xfrm>
          <a:prstGeom prst="rect">
            <a:avLst/>
          </a:prstGeom>
        </p:spPr>
        <p:txBody>
          <a:bodyPr/>
          <a:lstStyle/>
          <a:p>
            <a:fld id="{DB54708E-B002-42BC-B649-599F9A4DD5E9}" type="datetime6">
              <a:rPr lang="en-GB" smtClean="0"/>
              <a:pPr/>
              <a:t>May 15</a:t>
            </a:fld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419850"/>
            <a:ext cx="465138" cy="319088"/>
          </a:xfrm>
          <a:prstGeom prst="rect">
            <a:avLst/>
          </a:prstGeom>
        </p:spPr>
        <p:txBody>
          <a:bodyPr/>
          <a:lstStyle/>
          <a:p>
            <a:fld id="{BDE2437B-A725-48E0-859C-3564F371A1D2}" type="slidenum">
              <a:rPr lang="sv-SE" smtClean="0"/>
              <a:pPr/>
              <a:t>14</a:t>
            </a:fld>
            <a:endParaRPr lang="sv-SE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07" y="2220193"/>
            <a:ext cx="8014671" cy="44925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Char char="−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2000">
                <a:solidFill>
                  <a:srgbClr val="00000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>
                <a:solidFill>
                  <a:srgbClr val="00000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−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sz="2000" kern="0" dirty="0" smtClean="0">
                <a:latin typeface="Skanska Sans Regular" panose="020B0602050404020203" pitchFamily="34" charset="0"/>
              </a:rPr>
              <a:t>Promote involvement with the campaign and the use of the resources provided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kern="0" dirty="0" smtClean="0">
              <a:latin typeface="Skanska Sans Regular" panose="020B06020504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kern="0" dirty="0" smtClean="0">
                <a:latin typeface="Skanska Sans Regular" panose="020B0602050404020203" pitchFamily="34" charset="0"/>
              </a:rPr>
              <a:t>Take photos of the campaign in action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kern="0" dirty="0" smtClean="0">
              <a:latin typeface="Skanska Sans Regular" panose="020B0602050404020203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sz="2000" kern="0" dirty="0" smtClean="0">
                <a:latin typeface="Skanska Sans Regular" panose="020B0602050404020203" pitchFamily="34" charset="0"/>
              </a:rPr>
              <a:t>Complete the audit and feedback after the campaign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0094" y="1242272"/>
            <a:ext cx="5513696" cy="59903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kern="0" dirty="0" smtClean="0">
                <a:latin typeface="Skanska Sans Pro Light" pitchFamily="50" charset="0"/>
              </a:rPr>
              <a:t>What we need from you…</a:t>
            </a:r>
            <a:endParaRPr lang="en-GB" kern="0" dirty="0">
              <a:latin typeface="Skanska Sans Pro Light" pitchFamily="50" charset="0"/>
            </a:endParaRPr>
          </a:p>
        </p:txBody>
      </p:sp>
      <p:pic>
        <p:nvPicPr>
          <p:cNvPr id="6" name="Picture 5" descr="cid:image003.png@01D080DD.FACC11B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094" y="259077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17173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7E1F0-2F48-49B0-BC60-BDD9D3013AAA}" type="datetime1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 descr="C:\Users\bc959632\Pictures\Going underground heade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47" y="1125329"/>
            <a:ext cx="8364583" cy="169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434845" y="2940030"/>
            <a:ext cx="65923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Today marks the start of the ‘going underground?’ campaign</a:t>
            </a:r>
            <a:endParaRPr lang="en-GB" b="1" dirty="0"/>
          </a:p>
          <a:p>
            <a:r>
              <a:rPr lang="en-GB" dirty="0"/>
              <a:t> </a:t>
            </a:r>
          </a:p>
          <a:p>
            <a:r>
              <a:rPr lang="en-US" dirty="0"/>
              <a:t>To help raise awareness of the risks associated with working near underground services, please take part in a special ‘going underground?’ Stand-up today. The stand-up is based on a real life film and is aimed at all employees and suppliers.</a:t>
            </a:r>
            <a:endParaRPr lang="en-GB" dirty="0"/>
          </a:p>
          <a:p>
            <a:r>
              <a:rPr lang="en-GB" dirty="0"/>
              <a:t> </a:t>
            </a:r>
          </a:p>
          <a:p>
            <a:r>
              <a:rPr lang="en-US" dirty="0"/>
              <a:t>Please ensure that your team sends a completed attendance sheet to your local health and safety administrator.</a:t>
            </a:r>
            <a:endParaRPr lang="en-GB" dirty="0"/>
          </a:p>
          <a:p>
            <a:r>
              <a:rPr lang="en-GB" dirty="0"/>
              <a:t> </a:t>
            </a:r>
          </a:p>
          <a:p>
            <a:endParaRPr lang="en-GB" dirty="0"/>
          </a:p>
        </p:txBody>
      </p:sp>
      <p:pic>
        <p:nvPicPr>
          <p:cNvPr id="7" name="Picture 6" descr="cid:image003.png@01D080DD.FACC11B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747" y="116909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657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19" y="1659130"/>
            <a:ext cx="7713662" cy="535531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Skanska Sans Pro Light" pitchFamily="50" charset="0"/>
              </a:rPr>
              <a:t>Today we will cover</a:t>
            </a:r>
            <a:endParaRPr lang="en-GB" dirty="0">
              <a:latin typeface="Skanska Sans Pro Light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9383" y="2015254"/>
            <a:ext cx="7704137" cy="4454525"/>
          </a:xfrm>
        </p:spPr>
        <p:txBody>
          <a:bodyPr>
            <a:normAutofit/>
          </a:bodyPr>
          <a:lstStyle/>
          <a:p>
            <a:pPr>
              <a:buNone/>
            </a:pPr>
            <a:endParaRPr lang="en-GB" dirty="0" smtClean="0">
              <a:latin typeface="Skanska Sans Regular" pitchFamily="34" charset="0"/>
            </a:endParaRPr>
          </a:p>
          <a:p>
            <a:r>
              <a:rPr lang="en-GB" dirty="0" smtClean="0">
                <a:latin typeface="Skanska Sans Regular" pitchFamily="34" charset="0"/>
              </a:rPr>
              <a:t>Why we are running this campaign</a:t>
            </a:r>
          </a:p>
          <a:p>
            <a:r>
              <a:rPr lang="en-GB" dirty="0" smtClean="0">
                <a:latin typeface="Skanska Sans Regular" pitchFamily="34" charset="0"/>
              </a:rPr>
              <a:t>An outline of the campaign </a:t>
            </a:r>
          </a:p>
          <a:p>
            <a:r>
              <a:rPr lang="en-GB" dirty="0" smtClean="0">
                <a:latin typeface="Skanska Sans Regular" pitchFamily="34" charset="0"/>
              </a:rPr>
              <a:t>Campaign resources</a:t>
            </a:r>
          </a:p>
          <a:p>
            <a:r>
              <a:rPr lang="en-GB" dirty="0" smtClean="0">
                <a:latin typeface="Skanska Sans Regular" pitchFamily="34" charset="0"/>
              </a:rPr>
              <a:t>Obtaining feedback from the campaign</a:t>
            </a:r>
          </a:p>
          <a:p>
            <a:r>
              <a:rPr lang="en-GB" dirty="0" smtClean="0">
                <a:latin typeface="Skanska Sans Regular" pitchFamily="34" charset="0"/>
              </a:rPr>
              <a:t>What we need from you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pic>
        <p:nvPicPr>
          <p:cNvPr id="4" name="Picture 3" descr="cid:image003.png@01D080DD.FACC11B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308" y="438694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latin typeface="Skanska Sans Pro Light" pitchFamily="50" charset="0"/>
              </a:rPr>
              <a:t>Why are we running a campaign</a:t>
            </a:r>
            <a:r>
              <a:rPr lang="en-GB" dirty="0" smtClean="0">
                <a:latin typeface="Skanska Sans Pro Light" pitchFamily="50" charset="0"/>
              </a:rPr>
              <a:t>?</a:t>
            </a:r>
            <a:endParaRPr lang="en-GB" dirty="0">
              <a:latin typeface="Skanska Sans Pro Light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0318" y="3349127"/>
            <a:ext cx="371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PLAY ‘DOUGS STORY’ HERE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461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75" y="7418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Skanska Sans Pro Light" pitchFamily="50" charset="0"/>
              </a:rPr>
              <a:t>Why are we running a campaign?</a:t>
            </a:r>
            <a:endParaRPr lang="en-GB" dirty="0">
              <a:latin typeface="Skanska Sans Pro Light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4108" y="188483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00"/>
                </a:solidFill>
                <a:latin typeface="Skanska Sans Regular" pitchFamily="34" charset="0"/>
              </a:rPr>
              <a:t>HSE figures 2012/13, all industries - </a:t>
            </a:r>
            <a:r>
              <a:rPr lang="en-GB" sz="24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Injuries related to exposure to fire, explosion and electricity: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67314" t="25062" r="12136" b="17348"/>
          <a:stretch/>
        </p:blipFill>
        <p:spPr bwMode="auto">
          <a:xfrm>
            <a:off x="2314833" y="2715833"/>
            <a:ext cx="4682685" cy="4142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 descr="cid:image003.png@01D080DD.FACC11B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68" y="122711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9001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77" y="1052512"/>
            <a:ext cx="8229600" cy="1143000"/>
          </a:xfrm>
        </p:spPr>
        <p:txBody>
          <a:bodyPr/>
          <a:lstStyle/>
          <a:p>
            <a:r>
              <a:rPr lang="en-GB" dirty="0" smtClean="0"/>
              <a:t>Highways Network Stats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GB" dirty="0" smtClean="0"/>
              <a:t>113 Service Strikes</a:t>
            </a:r>
          </a:p>
          <a:p>
            <a:r>
              <a:rPr lang="en-GB" dirty="0" smtClean="0"/>
              <a:t>49 strikes due to poor planning or non compliance with procedures</a:t>
            </a:r>
          </a:p>
          <a:p>
            <a:r>
              <a:rPr lang="en-GB" dirty="0" smtClean="0"/>
              <a:t>72 were contact with electricity</a:t>
            </a:r>
          </a:p>
          <a:p>
            <a:r>
              <a:rPr lang="en-GB" dirty="0" smtClean="0"/>
              <a:t>Alarmingly 1 incident occurred which exposed operatives to an explosion when a gas pipe was hit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C5F2-D522-4B9D-9BF1-49803D8F970F}" type="datetime1">
              <a:rPr lang="en-GB" smtClean="0"/>
              <a:pPr/>
              <a:t>06/05/2015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564D9-668D-485A-9612-D64062E52ABC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6" name="Picture 5" descr="cid:image003.png@01D080DD.FACC11B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703" y="190500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667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748" y="84971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Skanska Sans Pro Light" pitchFamily="50" charset="0"/>
              </a:rPr>
              <a:t>Why are we running a campaign?</a:t>
            </a:r>
            <a:endParaRPr lang="en-GB" dirty="0">
              <a:latin typeface="Skanska Sans Pro Light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608" y="1992713"/>
            <a:ext cx="50939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Work has been undertaken by USAG (Utility Strike avoidance group) following a series of incidents</a:t>
            </a:r>
          </a:p>
          <a:p>
            <a:endParaRPr lang="en-GB" sz="2000" dirty="0" smtClean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The USAG group have developed a Charter and a toolkit to help change the way work is carried out around underground services</a:t>
            </a:r>
          </a:p>
          <a:p>
            <a:endParaRPr lang="en-GB" sz="2000" dirty="0" smtClean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Many contractors are now part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of the USAG Group and have signed up to the </a:t>
            </a: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Charter</a:t>
            </a:r>
            <a:endParaRPr lang="en-GB" sz="2000" dirty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endParaRPr lang="en-GB" sz="2400" dirty="0">
              <a:solidFill>
                <a:srgbClr val="000000"/>
              </a:solidFill>
              <a:latin typeface="Skanska Sans Regular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74759"/>
          <a:stretch/>
        </p:blipFill>
        <p:spPr>
          <a:xfrm>
            <a:off x="5720029" y="3231569"/>
            <a:ext cx="3120622" cy="1146412"/>
          </a:xfrm>
          <a:prstGeom prst="rect">
            <a:avLst/>
          </a:prstGeom>
        </p:spPr>
      </p:pic>
      <p:pic>
        <p:nvPicPr>
          <p:cNvPr id="6" name="Picture 5" descr="cid:image003.png@01D080DD.FACC11B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668" y="132171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744406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10409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latin typeface="Skanska Sans Pro Light" pitchFamily="50" charset="0"/>
              </a:rPr>
              <a:t>Why are we running a campaign?</a:t>
            </a:r>
            <a:endParaRPr lang="en-GB" dirty="0">
              <a:latin typeface="Skanska Sans Pro Light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6694" y="2087463"/>
            <a:ext cx="715880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 smtClean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Captures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the output from </a:t>
            </a: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‘Underground Services Avoidance Group’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Commitment to the USAG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Charter </a:t>
            </a:r>
            <a:endParaRPr lang="en-GB" sz="2000" dirty="0" smtClean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Shift focus to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Design, Planning and 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The use of </a:t>
            </a: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the USAG BPAUS toolkit</a:t>
            </a:r>
            <a:endParaRPr lang="en-GB" sz="2000" dirty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The use of the ‘Proximity wheel</a:t>
            </a: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’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The ‘Permit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to </a:t>
            </a: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dig’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becomes </a:t>
            </a: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‘Permit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for Avoiding Underground </a:t>
            </a: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Services’</a:t>
            </a:r>
            <a:endParaRPr lang="en-GB" sz="2000" dirty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A new process </a:t>
            </a: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for services in concrete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000000"/>
                </a:solidFill>
                <a:latin typeface="Skanska Sans Regular" panose="020B0602050404020203" pitchFamily="34" charset="0"/>
              </a:rPr>
              <a:t>The use of LinesearchbeforeUdig.co.uk or similar</a:t>
            </a:r>
            <a:endParaRPr lang="en-GB" sz="2000" dirty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Skanska Sans Regular" panose="020B0602050404020203" pitchFamily="34" charset="0"/>
              </a:rPr>
              <a:t>New HSG47 </a:t>
            </a:r>
            <a:endParaRPr lang="en-GB" sz="2000" dirty="0" smtClean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pPr lvl="1"/>
            <a:endParaRPr lang="en-GB" sz="2000" dirty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endParaRPr lang="en-GB" sz="2000" dirty="0">
              <a:solidFill>
                <a:srgbClr val="000000"/>
              </a:solidFill>
              <a:latin typeface="Skanska Sans Regular" panose="020B0602050404020203" pitchFamily="34" charset="0"/>
            </a:endParaRPr>
          </a:p>
          <a:p>
            <a:endParaRPr lang="en-GB" sz="2400" dirty="0">
              <a:solidFill>
                <a:srgbClr val="000000"/>
              </a:solidFill>
              <a:latin typeface="Skanska Sans Regular" pitchFamily="34" charset="0"/>
            </a:endParaRPr>
          </a:p>
        </p:txBody>
      </p:sp>
      <p:pic>
        <p:nvPicPr>
          <p:cNvPr id="4" name="Picture 3" descr="cid:image003.png@01D080DD.FACC11B0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85" y="247242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6468977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1712913" cy="268288"/>
          </a:xfrm>
          <a:prstGeom prst="rect">
            <a:avLst/>
          </a:prstGeom>
        </p:spPr>
        <p:txBody>
          <a:bodyPr/>
          <a:lstStyle/>
          <a:p>
            <a:fld id="{91889A5C-9D17-4D4B-9F8F-18EE3399CE2C}" type="datetime6">
              <a:rPr lang="en-GB" smtClean="0"/>
              <a:pPr/>
              <a:t>May 15</a:t>
            </a:fld>
            <a:endParaRPr lang="sv-S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19850"/>
            <a:ext cx="465138" cy="319088"/>
          </a:xfrm>
          <a:prstGeom prst="rect">
            <a:avLst/>
          </a:prstGeom>
        </p:spPr>
        <p:txBody>
          <a:bodyPr/>
          <a:lstStyle/>
          <a:p>
            <a:fld id="{2C3097F2-E942-4321-9FA4-DB4681C44A05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158429" y="2101054"/>
            <a:ext cx="2214390" cy="49044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Arial" charset="0"/>
              </a:defRPr>
            </a:lvl9pPr>
          </a:lstStyle>
          <a:p>
            <a:r>
              <a:rPr lang="en-GB" kern="0" dirty="0" smtClean="0">
                <a:latin typeface="Skanska Sans Pro Light" pitchFamily="50" charset="0"/>
              </a:rPr>
              <a:t>Posters</a:t>
            </a:r>
            <a:endParaRPr lang="en-GB" kern="0" dirty="0">
              <a:latin typeface="Skanska Sans Pro Light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69" y="1090623"/>
            <a:ext cx="5434821" cy="3983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9979" y="2863124"/>
            <a:ext cx="5729246" cy="3556726"/>
          </a:xfrm>
          <a:prstGeom prst="rect">
            <a:avLst/>
          </a:prstGeom>
        </p:spPr>
      </p:pic>
      <p:pic>
        <p:nvPicPr>
          <p:cNvPr id="8" name="Picture 7" descr="cid:image003.png@01D080DD.FACC11B0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569" y="106045"/>
            <a:ext cx="1951990" cy="7937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7788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SBBJV1">
  <a:themeElements>
    <a:clrScheme name="">
      <a:dk1>
        <a:srgbClr val="8F8173"/>
      </a:dk1>
      <a:lt1>
        <a:srgbClr val="FFFFFF"/>
      </a:lt1>
      <a:dk2>
        <a:srgbClr val="974499"/>
      </a:dk2>
      <a:lt2>
        <a:srgbClr val="005D99"/>
      </a:lt2>
      <a:accent1>
        <a:srgbClr val="F8981D"/>
      </a:accent1>
      <a:accent2>
        <a:srgbClr val="00AEEF"/>
      </a:accent2>
      <a:accent3>
        <a:srgbClr val="FFFFFF"/>
      </a:accent3>
      <a:accent4>
        <a:srgbClr val="796D61"/>
      </a:accent4>
      <a:accent5>
        <a:srgbClr val="FBCAAB"/>
      </a:accent5>
      <a:accent6>
        <a:srgbClr val="009DD9"/>
      </a:accent6>
      <a:hlink>
        <a:srgbClr val="7BC143"/>
      </a:hlink>
      <a:folHlink>
        <a:srgbClr val="EE2C74"/>
      </a:folHlink>
    </a:clrScheme>
    <a:fontScheme name="BBC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Arial" charset="0"/>
          </a:defRPr>
        </a:defPPr>
      </a:lstStyle>
    </a:lnDef>
  </a:objectDefaults>
  <a:extraClrSchemeLst>
    <a:extraClrScheme>
      <a:clrScheme name="BBCS 1">
        <a:dk1>
          <a:srgbClr val="8A7967"/>
        </a:dk1>
        <a:lt1>
          <a:srgbClr val="FFFFFF"/>
        </a:lt1>
        <a:dk2>
          <a:srgbClr val="974499"/>
        </a:dk2>
        <a:lt2>
          <a:srgbClr val="A1A0A4"/>
        </a:lt2>
        <a:accent1>
          <a:srgbClr val="61C5BA"/>
        </a:accent1>
        <a:accent2>
          <a:srgbClr val="ED1556"/>
        </a:accent2>
        <a:accent3>
          <a:srgbClr val="FFFFFF"/>
        </a:accent3>
        <a:accent4>
          <a:srgbClr val="756657"/>
        </a:accent4>
        <a:accent5>
          <a:srgbClr val="B7DFD9"/>
        </a:accent5>
        <a:accent6>
          <a:srgbClr val="D7124D"/>
        </a:accent6>
        <a:hlink>
          <a:srgbClr val="FDBB30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3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5">
        <a:dk1>
          <a:srgbClr val="72634D"/>
        </a:dk1>
        <a:lt1>
          <a:srgbClr val="FFFFFF"/>
        </a:lt1>
        <a:dk2>
          <a:srgbClr val="8B1D8A"/>
        </a:dk2>
        <a:lt2>
          <a:srgbClr val="808080"/>
        </a:lt2>
        <a:accent1>
          <a:srgbClr val="6AC29F"/>
        </a:accent1>
        <a:accent2>
          <a:srgbClr val="F80039"/>
        </a:accent2>
        <a:accent3>
          <a:srgbClr val="FFFFFF"/>
        </a:accent3>
        <a:accent4>
          <a:srgbClr val="605340"/>
        </a:accent4>
        <a:accent5>
          <a:srgbClr val="B9DDCD"/>
        </a:accent5>
        <a:accent6>
          <a:srgbClr val="E10033"/>
        </a:accent6>
        <a:hlink>
          <a:srgbClr val="FDBB30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C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C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C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C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C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C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BCS 13">
        <a:dk1>
          <a:srgbClr val="8A7967"/>
        </a:dk1>
        <a:lt1>
          <a:srgbClr val="FFFFFF"/>
        </a:lt1>
        <a:dk2>
          <a:srgbClr val="974499"/>
        </a:dk2>
        <a:lt2>
          <a:srgbClr val="A1A0A4"/>
        </a:lt2>
        <a:accent1>
          <a:srgbClr val="6AC29F"/>
        </a:accent1>
        <a:accent2>
          <a:srgbClr val="F80039"/>
        </a:accent2>
        <a:accent3>
          <a:srgbClr val="FFFFFF"/>
        </a:accent3>
        <a:accent4>
          <a:srgbClr val="756657"/>
        </a:accent4>
        <a:accent5>
          <a:srgbClr val="B9DDCD"/>
        </a:accent5>
        <a:accent6>
          <a:srgbClr val="E10033"/>
        </a:accent6>
        <a:hlink>
          <a:srgbClr val="FDBB30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14">
        <a:dk1>
          <a:srgbClr val="72634D"/>
        </a:dk1>
        <a:lt1>
          <a:srgbClr val="FFFFFF"/>
        </a:lt1>
        <a:dk2>
          <a:srgbClr val="974499"/>
        </a:dk2>
        <a:lt2>
          <a:srgbClr val="808080"/>
        </a:lt2>
        <a:accent1>
          <a:srgbClr val="61C5BA"/>
        </a:accent1>
        <a:accent2>
          <a:srgbClr val="ED1556"/>
        </a:accent2>
        <a:accent3>
          <a:srgbClr val="FFFFFF"/>
        </a:accent3>
        <a:accent4>
          <a:srgbClr val="605340"/>
        </a:accent4>
        <a:accent5>
          <a:srgbClr val="B7DFD9"/>
        </a:accent5>
        <a:accent6>
          <a:srgbClr val="D7124D"/>
        </a:accent6>
        <a:hlink>
          <a:srgbClr val="FDBB30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15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BCS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SBBJV1" id="{B50071B1-4156-41B9-930F-609562296F31}" vid="{6CFA4F29-82E8-4E6A-8ECE-14581A326C6D}"/>
    </a:ext>
  </a:extLst>
</a:theme>
</file>

<file path=ppt/theme/theme2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Zero Harm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57A6081D-393C-4EBA-A4A0-9404665EACA7}" vid="{EB93409B-02AE-43B6-AEF7-AC4DEB4322ED}"/>
    </a:ext>
  </a:ext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SBBJV1</Template>
  <TotalTime>1490</TotalTime>
  <Words>355</Words>
  <Application>Microsoft Office PowerPoint</Application>
  <PresentationFormat>On-screen Show (4:3)</PresentationFormat>
  <Paragraphs>84</Paragraphs>
  <Slides>14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SBBJV1</vt:lpstr>
      <vt:lpstr>4_Default Design</vt:lpstr>
      <vt:lpstr>5_Default Design</vt:lpstr>
      <vt:lpstr>Zero Harm PowerPoint</vt:lpstr>
      <vt:lpstr>6_Default Design</vt:lpstr>
      <vt:lpstr>7_Default Design</vt:lpstr>
      <vt:lpstr>Theme1</vt:lpstr>
      <vt:lpstr>Slide 1</vt:lpstr>
      <vt:lpstr>Slide 2</vt:lpstr>
      <vt:lpstr>Today we will cover</vt:lpstr>
      <vt:lpstr>Why are we running a campaign?</vt:lpstr>
      <vt:lpstr>Why are we running a campaign?</vt:lpstr>
      <vt:lpstr>Highways Network Stats</vt:lpstr>
      <vt:lpstr>Why are we running a campaign?</vt:lpstr>
      <vt:lpstr>Why are we running a campaign?</vt:lpstr>
      <vt:lpstr>Slide 9</vt:lpstr>
      <vt:lpstr>Slide 10</vt:lpstr>
      <vt:lpstr>Slide 11</vt:lpstr>
      <vt:lpstr>Slide 12</vt:lpstr>
      <vt:lpstr>Slide 13</vt:lpstr>
      <vt:lpstr>Slide 14</vt:lpstr>
    </vt:vector>
  </TitlesOfParts>
  <Company>Skanska UK PLC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Debbie Wheeler</dc:creator>
  <cp:lastModifiedBy>Sony</cp:lastModifiedBy>
  <cp:revision>75</cp:revision>
  <cp:lastPrinted>2008-05-23T13:02:49Z</cp:lastPrinted>
  <dcterms:created xsi:type="dcterms:W3CDTF">2013-08-27T16:33:43Z</dcterms:created>
  <dcterms:modified xsi:type="dcterms:W3CDTF">2015-05-06T16:47:40Z</dcterms:modified>
</cp:coreProperties>
</file>