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 id="2147483723" r:id="rId2"/>
    <p:sldMasterId id="2147483705" r:id="rId3"/>
    <p:sldMasterId id="2147483711" r:id="rId4"/>
  </p:sldMasterIdLst>
  <p:notesMasterIdLst>
    <p:notesMasterId r:id="rId13"/>
  </p:notesMasterIdLst>
  <p:sldIdLst>
    <p:sldId id="311" r:id="rId5"/>
    <p:sldId id="264" r:id="rId6"/>
    <p:sldId id="283" r:id="rId7"/>
    <p:sldId id="275" r:id="rId8"/>
    <p:sldId id="317" r:id="rId9"/>
    <p:sldId id="318" r:id="rId10"/>
    <p:sldId id="316" r:id="rId11"/>
    <p:sldId id="27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415" userDrawn="1">
          <p15:clr>
            <a:srgbClr val="A4A3A4"/>
          </p15:clr>
        </p15:guide>
        <p15:guide id="4" pos="726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5169"/>
    <a:srgbClr val="008BCB"/>
    <a:srgbClr val="4A4A4A"/>
    <a:srgbClr val="009FD7"/>
    <a:srgbClr val="002E5F"/>
    <a:srgbClr val="CB26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A935AF-0FA7-45A7-A36D-5841DBA1E384}" v="21" dt="2022-01-26T16:59:16.8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33" autoAdjust="0"/>
    <p:restoredTop sz="94660"/>
  </p:normalViewPr>
  <p:slideViewPr>
    <p:cSldViewPr snapToGrid="0" showGuides="1">
      <p:cViewPr varScale="1">
        <p:scale>
          <a:sx n="92" d="100"/>
          <a:sy n="92" d="100"/>
        </p:scale>
        <p:origin x="53" y="168"/>
      </p:cViewPr>
      <p:guideLst>
        <p:guide orient="horz" pos="2160"/>
        <p:guide pos="3840"/>
        <p:guide pos="415"/>
        <p:guide pos="7267"/>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7F92CB-7B22-4B19-8043-C7DC223868FC}" type="datetimeFigureOut">
              <a:rPr lang="en-GB" smtClean="0"/>
              <a:t>26/01/2022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44B73D-144E-4479-B300-F3AE3BB680C9}" type="slidenum">
              <a:rPr lang="en-GB" smtClean="0"/>
              <a:t>‹#›</a:t>
            </a:fld>
            <a:endParaRPr lang="en-GB"/>
          </a:p>
        </p:txBody>
      </p:sp>
    </p:spTree>
    <p:extLst>
      <p:ext uri="{BB962C8B-B14F-4D97-AF65-F5344CB8AC3E}">
        <p14:creationId xmlns:p14="http://schemas.microsoft.com/office/powerpoint/2010/main" val="537317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44944437"/>
      </p:ext>
    </p:extLst>
  </p:cSld>
  <p:clrMapOvr>
    <a:masterClrMapping/>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978961354"/>
      </p:ext>
    </p:extLst>
  </p:cSld>
  <p:clrMapOvr>
    <a:masterClrMapping/>
  </p:clrMapOvr>
  <p:hf sldNum="0"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663582180"/>
      </p:ext>
    </p:extLst>
  </p:cSld>
  <p:clrMapOvr>
    <a:masterClrMapping/>
  </p:clrMapOvr>
  <p:hf sldNum="0"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28EC3-4F2B-4373-9B4C-A80E9F4D58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20AE406-C619-45FD-BDCD-EEFE65D387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2E9B264-8D9E-42C9-A3D6-21F8C370318A}"/>
              </a:ext>
            </a:extLst>
          </p:cNvPr>
          <p:cNvSpPr>
            <a:spLocks noGrp="1"/>
          </p:cNvSpPr>
          <p:nvPr>
            <p:ph type="dt" sz="half" idx="10"/>
          </p:nvPr>
        </p:nvSpPr>
        <p:spPr/>
        <p:txBody>
          <a:bodyPr/>
          <a:lstStyle/>
          <a:p>
            <a:fld id="{8F33B8BE-5554-47AA-9153-417452537E0F}" type="datetimeFigureOut">
              <a:rPr lang="en-GB" smtClean="0"/>
              <a:t>26/01/2022</a:t>
            </a:fld>
            <a:endParaRPr lang="en-GB"/>
          </a:p>
        </p:txBody>
      </p:sp>
      <p:sp>
        <p:nvSpPr>
          <p:cNvPr id="5" name="Footer Placeholder 4">
            <a:extLst>
              <a:ext uri="{FF2B5EF4-FFF2-40B4-BE49-F238E27FC236}">
                <a16:creationId xmlns:a16="http://schemas.microsoft.com/office/drawing/2014/main" id="{6D02E71A-035B-45BF-832D-766B8607C7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5018AA-5D88-4240-9785-DC2F404CE2E8}"/>
              </a:ext>
            </a:extLst>
          </p:cNvPr>
          <p:cNvSpPr>
            <a:spLocks noGrp="1"/>
          </p:cNvSpPr>
          <p:nvPr>
            <p:ph type="sldNum" sz="quarter" idx="12"/>
          </p:nvPr>
        </p:nvSpPr>
        <p:spPr/>
        <p:txBody>
          <a:bodyPr/>
          <a:lstStyle/>
          <a:p>
            <a:fld id="{12469F5A-5CC3-4116-A5FF-7F737CE6ABF8}" type="slidenum">
              <a:rPr lang="en-GB" smtClean="0"/>
              <a:t>‹#›</a:t>
            </a:fld>
            <a:endParaRPr lang="en-GB"/>
          </a:p>
        </p:txBody>
      </p:sp>
    </p:spTree>
    <p:extLst>
      <p:ext uri="{BB962C8B-B14F-4D97-AF65-F5344CB8AC3E}">
        <p14:creationId xmlns:p14="http://schemas.microsoft.com/office/powerpoint/2010/main" val="24171960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24F89-1941-4040-840F-9C589CE2CE1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B630A7-1695-4E9C-BEB0-763DB0A141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344880-0FBB-4623-A33C-A17C39BD3D6D}"/>
              </a:ext>
            </a:extLst>
          </p:cNvPr>
          <p:cNvSpPr>
            <a:spLocks noGrp="1"/>
          </p:cNvSpPr>
          <p:nvPr>
            <p:ph type="dt" sz="half" idx="10"/>
          </p:nvPr>
        </p:nvSpPr>
        <p:spPr/>
        <p:txBody>
          <a:bodyPr/>
          <a:lstStyle/>
          <a:p>
            <a:fld id="{8F33B8BE-5554-47AA-9153-417452537E0F}" type="datetimeFigureOut">
              <a:rPr lang="en-GB" smtClean="0"/>
              <a:t>26/01/2022</a:t>
            </a:fld>
            <a:endParaRPr lang="en-GB"/>
          </a:p>
        </p:txBody>
      </p:sp>
      <p:sp>
        <p:nvSpPr>
          <p:cNvPr id="5" name="Footer Placeholder 4">
            <a:extLst>
              <a:ext uri="{FF2B5EF4-FFF2-40B4-BE49-F238E27FC236}">
                <a16:creationId xmlns:a16="http://schemas.microsoft.com/office/drawing/2014/main" id="{AA4237E4-8968-4427-A1BF-927264D152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61DD5F-6859-4687-8A52-1792A93426B4}"/>
              </a:ext>
            </a:extLst>
          </p:cNvPr>
          <p:cNvSpPr>
            <a:spLocks noGrp="1"/>
          </p:cNvSpPr>
          <p:nvPr>
            <p:ph type="sldNum" sz="quarter" idx="12"/>
          </p:nvPr>
        </p:nvSpPr>
        <p:spPr/>
        <p:txBody>
          <a:bodyPr/>
          <a:lstStyle/>
          <a:p>
            <a:fld id="{12469F5A-5CC3-4116-A5FF-7F737CE6ABF8}" type="slidenum">
              <a:rPr lang="en-GB" smtClean="0"/>
              <a:t>‹#›</a:t>
            </a:fld>
            <a:endParaRPr lang="en-GB"/>
          </a:p>
        </p:txBody>
      </p:sp>
    </p:spTree>
    <p:extLst>
      <p:ext uri="{BB962C8B-B14F-4D97-AF65-F5344CB8AC3E}">
        <p14:creationId xmlns:p14="http://schemas.microsoft.com/office/powerpoint/2010/main" val="25192139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ECFC7-9985-4943-A2BA-832CAAC30D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9B6B788-1BDF-4020-B6E9-FF544AC441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9A99B-3AA0-4598-83C9-397EA0378B52}"/>
              </a:ext>
            </a:extLst>
          </p:cNvPr>
          <p:cNvSpPr>
            <a:spLocks noGrp="1"/>
          </p:cNvSpPr>
          <p:nvPr>
            <p:ph type="dt" sz="half" idx="10"/>
          </p:nvPr>
        </p:nvSpPr>
        <p:spPr/>
        <p:txBody>
          <a:bodyPr/>
          <a:lstStyle/>
          <a:p>
            <a:fld id="{8F33B8BE-5554-47AA-9153-417452537E0F}" type="datetimeFigureOut">
              <a:rPr lang="en-GB" smtClean="0"/>
              <a:t>26/01/2022</a:t>
            </a:fld>
            <a:endParaRPr lang="en-GB"/>
          </a:p>
        </p:txBody>
      </p:sp>
      <p:sp>
        <p:nvSpPr>
          <p:cNvPr id="5" name="Footer Placeholder 4">
            <a:extLst>
              <a:ext uri="{FF2B5EF4-FFF2-40B4-BE49-F238E27FC236}">
                <a16:creationId xmlns:a16="http://schemas.microsoft.com/office/drawing/2014/main" id="{AC6F968C-76A7-47BA-AA95-EFFC11A26B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5EF579-CCB8-4DA6-858A-0A5A1A3CA190}"/>
              </a:ext>
            </a:extLst>
          </p:cNvPr>
          <p:cNvSpPr>
            <a:spLocks noGrp="1"/>
          </p:cNvSpPr>
          <p:nvPr>
            <p:ph type="sldNum" sz="quarter" idx="12"/>
          </p:nvPr>
        </p:nvSpPr>
        <p:spPr/>
        <p:txBody>
          <a:bodyPr/>
          <a:lstStyle/>
          <a:p>
            <a:fld id="{12469F5A-5CC3-4116-A5FF-7F737CE6ABF8}" type="slidenum">
              <a:rPr lang="en-GB" smtClean="0"/>
              <a:t>‹#›</a:t>
            </a:fld>
            <a:endParaRPr lang="en-GB"/>
          </a:p>
        </p:txBody>
      </p:sp>
    </p:spTree>
    <p:extLst>
      <p:ext uri="{BB962C8B-B14F-4D97-AF65-F5344CB8AC3E}">
        <p14:creationId xmlns:p14="http://schemas.microsoft.com/office/powerpoint/2010/main" val="41860868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0C77B-7C38-453F-A0F4-EFA80F3388F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4BE8B6-2CE2-4855-A2F1-E545AC9E81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B604374-E8BC-4F6C-B6B7-47FF331D05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0D59B54-DD8F-4C6C-8308-D35343C0B593}"/>
              </a:ext>
            </a:extLst>
          </p:cNvPr>
          <p:cNvSpPr>
            <a:spLocks noGrp="1"/>
          </p:cNvSpPr>
          <p:nvPr>
            <p:ph type="dt" sz="half" idx="10"/>
          </p:nvPr>
        </p:nvSpPr>
        <p:spPr/>
        <p:txBody>
          <a:bodyPr/>
          <a:lstStyle/>
          <a:p>
            <a:fld id="{8F33B8BE-5554-47AA-9153-417452537E0F}" type="datetimeFigureOut">
              <a:rPr lang="en-GB" smtClean="0"/>
              <a:t>26/01/2022</a:t>
            </a:fld>
            <a:endParaRPr lang="en-GB"/>
          </a:p>
        </p:txBody>
      </p:sp>
      <p:sp>
        <p:nvSpPr>
          <p:cNvPr id="6" name="Footer Placeholder 5">
            <a:extLst>
              <a:ext uri="{FF2B5EF4-FFF2-40B4-BE49-F238E27FC236}">
                <a16:creationId xmlns:a16="http://schemas.microsoft.com/office/drawing/2014/main" id="{9B9DC7FC-D1B5-4B47-8E6B-D9ADA2605C0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979ADC-AAE9-4126-AFF2-F7CD29367F9D}"/>
              </a:ext>
            </a:extLst>
          </p:cNvPr>
          <p:cNvSpPr>
            <a:spLocks noGrp="1"/>
          </p:cNvSpPr>
          <p:nvPr>
            <p:ph type="sldNum" sz="quarter" idx="12"/>
          </p:nvPr>
        </p:nvSpPr>
        <p:spPr/>
        <p:txBody>
          <a:bodyPr/>
          <a:lstStyle/>
          <a:p>
            <a:fld id="{12469F5A-5CC3-4116-A5FF-7F737CE6ABF8}" type="slidenum">
              <a:rPr lang="en-GB" smtClean="0"/>
              <a:t>‹#›</a:t>
            </a:fld>
            <a:endParaRPr lang="en-GB"/>
          </a:p>
        </p:txBody>
      </p:sp>
    </p:spTree>
    <p:extLst>
      <p:ext uri="{BB962C8B-B14F-4D97-AF65-F5344CB8AC3E}">
        <p14:creationId xmlns:p14="http://schemas.microsoft.com/office/powerpoint/2010/main" val="22472628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5E478-5721-4AD7-825C-BFC0E84A533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49C0BC2-EB16-4936-89B3-7A654BB362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0FE23D-8FA4-4698-81DA-B9B1788AAD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EB99A6A-4864-42FE-B717-4D91531B7B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0321759-9888-4A5C-A5C5-58D8BD4C748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B299238-ECEF-4D46-8680-8A2EAC94F997}"/>
              </a:ext>
            </a:extLst>
          </p:cNvPr>
          <p:cNvSpPr>
            <a:spLocks noGrp="1"/>
          </p:cNvSpPr>
          <p:nvPr>
            <p:ph type="dt" sz="half" idx="10"/>
          </p:nvPr>
        </p:nvSpPr>
        <p:spPr/>
        <p:txBody>
          <a:bodyPr/>
          <a:lstStyle/>
          <a:p>
            <a:fld id="{8F33B8BE-5554-47AA-9153-417452537E0F}" type="datetimeFigureOut">
              <a:rPr lang="en-GB" smtClean="0"/>
              <a:t>26/01/2022</a:t>
            </a:fld>
            <a:endParaRPr lang="en-GB"/>
          </a:p>
        </p:txBody>
      </p:sp>
      <p:sp>
        <p:nvSpPr>
          <p:cNvPr id="8" name="Footer Placeholder 7">
            <a:extLst>
              <a:ext uri="{FF2B5EF4-FFF2-40B4-BE49-F238E27FC236}">
                <a16:creationId xmlns:a16="http://schemas.microsoft.com/office/drawing/2014/main" id="{690701B0-F8BD-4481-8085-5306816A85C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3FFE808-1988-4379-A996-A948172515DB}"/>
              </a:ext>
            </a:extLst>
          </p:cNvPr>
          <p:cNvSpPr>
            <a:spLocks noGrp="1"/>
          </p:cNvSpPr>
          <p:nvPr>
            <p:ph type="sldNum" sz="quarter" idx="12"/>
          </p:nvPr>
        </p:nvSpPr>
        <p:spPr/>
        <p:txBody>
          <a:bodyPr/>
          <a:lstStyle/>
          <a:p>
            <a:fld id="{12469F5A-5CC3-4116-A5FF-7F737CE6ABF8}" type="slidenum">
              <a:rPr lang="en-GB" smtClean="0"/>
              <a:t>‹#›</a:t>
            </a:fld>
            <a:endParaRPr lang="en-GB"/>
          </a:p>
        </p:txBody>
      </p:sp>
    </p:spTree>
    <p:extLst>
      <p:ext uri="{BB962C8B-B14F-4D97-AF65-F5344CB8AC3E}">
        <p14:creationId xmlns:p14="http://schemas.microsoft.com/office/powerpoint/2010/main" val="20405602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73641-811F-4287-9F4C-BC9FE89E276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B988305-3A80-4B88-B4FC-F94E5E98FBF3}"/>
              </a:ext>
            </a:extLst>
          </p:cNvPr>
          <p:cNvSpPr>
            <a:spLocks noGrp="1"/>
          </p:cNvSpPr>
          <p:nvPr>
            <p:ph type="dt" sz="half" idx="10"/>
          </p:nvPr>
        </p:nvSpPr>
        <p:spPr/>
        <p:txBody>
          <a:bodyPr/>
          <a:lstStyle/>
          <a:p>
            <a:fld id="{8F33B8BE-5554-47AA-9153-417452537E0F}" type="datetimeFigureOut">
              <a:rPr lang="en-GB" smtClean="0"/>
              <a:t>26/01/2022</a:t>
            </a:fld>
            <a:endParaRPr lang="en-GB"/>
          </a:p>
        </p:txBody>
      </p:sp>
      <p:sp>
        <p:nvSpPr>
          <p:cNvPr id="4" name="Footer Placeholder 3">
            <a:extLst>
              <a:ext uri="{FF2B5EF4-FFF2-40B4-BE49-F238E27FC236}">
                <a16:creationId xmlns:a16="http://schemas.microsoft.com/office/drawing/2014/main" id="{71AA5288-D828-4745-A011-B86CB2E90CA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18EACE9-48D4-4AC8-B501-D46A16AC8B5D}"/>
              </a:ext>
            </a:extLst>
          </p:cNvPr>
          <p:cNvSpPr>
            <a:spLocks noGrp="1"/>
          </p:cNvSpPr>
          <p:nvPr>
            <p:ph type="sldNum" sz="quarter" idx="12"/>
          </p:nvPr>
        </p:nvSpPr>
        <p:spPr/>
        <p:txBody>
          <a:bodyPr/>
          <a:lstStyle/>
          <a:p>
            <a:fld id="{12469F5A-5CC3-4116-A5FF-7F737CE6ABF8}" type="slidenum">
              <a:rPr lang="en-GB" smtClean="0"/>
              <a:t>‹#›</a:t>
            </a:fld>
            <a:endParaRPr lang="en-GB"/>
          </a:p>
        </p:txBody>
      </p:sp>
    </p:spTree>
    <p:extLst>
      <p:ext uri="{BB962C8B-B14F-4D97-AF65-F5344CB8AC3E}">
        <p14:creationId xmlns:p14="http://schemas.microsoft.com/office/powerpoint/2010/main" val="35630044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3D7F3E-CD1F-4111-844F-DDF56E77931F}"/>
              </a:ext>
            </a:extLst>
          </p:cNvPr>
          <p:cNvSpPr>
            <a:spLocks noGrp="1"/>
          </p:cNvSpPr>
          <p:nvPr>
            <p:ph type="dt" sz="half" idx="10"/>
          </p:nvPr>
        </p:nvSpPr>
        <p:spPr/>
        <p:txBody>
          <a:bodyPr/>
          <a:lstStyle/>
          <a:p>
            <a:fld id="{8F33B8BE-5554-47AA-9153-417452537E0F}" type="datetimeFigureOut">
              <a:rPr lang="en-GB" smtClean="0"/>
              <a:t>26/01/2022</a:t>
            </a:fld>
            <a:endParaRPr lang="en-GB"/>
          </a:p>
        </p:txBody>
      </p:sp>
      <p:sp>
        <p:nvSpPr>
          <p:cNvPr id="3" name="Footer Placeholder 2">
            <a:extLst>
              <a:ext uri="{FF2B5EF4-FFF2-40B4-BE49-F238E27FC236}">
                <a16:creationId xmlns:a16="http://schemas.microsoft.com/office/drawing/2014/main" id="{61CCC6C1-EEE6-4783-A753-F83FB0E75E0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8EAACCE-CD03-41C6-BE61-4166A4E01496}"/>
              </a:ext>
            </a:extLst>
          </p:cNvPr>
          <p:cNvSpPr>
            <a:spLocks noGrp="1"/>
          </p:cNvSpPr>
          <p:nvPr>
            <p:ph type="sldNum" sz="quarter" idx="12"/>
          </p:nvPr>
        </p:nvSpPr>
        <p:spPr/>
        <p:txBody>
          <a:bodyPr/>
          <a:lstStyle/>
          <a:p>
            <a:fld id="{12469F5A-5CC3-4116-A5FF-7F737CE6ABF8}" type="slidenum">
              <a:rPr lang="en-GB" smtClean="0"/>
              <a:t>‹#›</a:t>
            </a:fld>
            <a:endParaRPr lang="en-GB"/>
          </a:p>
        </p:txBody>
      </p:sp>
    </p:spTree>
    <p:extLst>
      <p:ext uri="{BB962C8B-B14F-4D97-AF65-F5344CB8AC3E}">
        <p14:creationId xmlns:p14="http://schemas.microsoft.com/office/powerpoint/2010/main" val="30573086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0CEF4-0C4C-4606-BC91-AE0C4E39C2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E836FC0-53AF-412F-BF49-244EE4EB8B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3D05F63-6839-442B-AB18-CDF68CFAA0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02F102-D0FB-44E5-8CB7-43B692A22839}"/>
              </a:ext>
            </a:extLst>
          </p:cNvPr>
          <p:cNvSpPr>
            <a:spLocks noGrp="1"/>
          </p:cNvSpPr>
          <p:nvPr>
            <p:ph type="dt" sz="half" idx="10"/>
          </p:nvPr>
        </p:nvSpPr>
        <p:spPr/>
        <p:txBody>
          <a:bodyPr/>
          <a:lstStyle/>
          <a:p>
            <a:fld id="{8F33B8BE-5554-47AA-9153-417452537E0F}" type="datetimeFigureOut">
              <a:rPr lang="en-GB" smtClean="0"/>
              <a:t>26/01/2022</a:t>
            </a:fld>
            <a:endParaRPr lang="en-GB"/>
          </a:p>
        </p:txBody>
      </p:sp>
      <p:sp>
        <p:nvSpPr>
          <p:cNvPr id="6" name="Footer Placeholder 5">
            <a:extLst>
              <a:ext uri="{FF2B5EF4-FFF2-40B4-BE49-F238E27FC236}">
                <a16:creationId xmlns:a16="http://schemas.microsoft.com/office/drawing/2014/main" id="{1E44D632-FB86-4270-9AA6-96F535AE3E8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704BD9-C37C-4317-94D2-D10860E7FF70}"/>
              </a:ext>
            </a:extLst>
          </p:cNvPr>
          <p:cNvSpPr>
            <a:spLocks noGrp="1"/>
          </p:cNvSpPr>
          <p:nvPr>
            <p:ph type="sldNum" sz="quarter" idx="12"/>
          </p:nvPr>
        </p:nvSpPr>
        <p:spPr/>
        <p:txBody>
          <a:bodyPr/>
          <a:lstStyle/>
          <a:p>
            <a:fld id="{12469F5A-5CC3-4116-A5FF-7F737CE6ABF8}" type="slidenum">
              <a:rPr lang="en-GB" smtClean="0"/>
              <a:t>‹#›</a:t>
            </a:fld>
            <a:endParaRPr lang="en-GB"/>
          </a:p>
        </p:txBody>
      </p:sp>
    </p:spTree>
    <p:extLst>
      <p:ext uri="{BB962C8B-B14F-4D97-AF65-F5344CB8AC3E}">
        <p14:creationId xmlns:p14="http://schemas.microsoft.com/office/powerpoint/2010/main" val="884070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3519754"/>
      </p:ext>
    </p:extLst>
  </p:cSld>
  <p:clrMapOvr>
    <a:masterClrMapping/>
  </p:clrMapOvr>
  <p:transition spd="slow">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B914-6DCA-4EA4-A89C-FFC39FEFDB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E80D4D0-793F-4B21-92C2-16034BC5B7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6CC2208-B4B1-42BF-9ED0-3141148963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9EB532-2274-4F26-976C-A48E03DD1532}"/>
              </a:ext>
            </a:extLst>
          </p:cNvPr>
          <p:cNvSpPr>
            <a:spLocks noGrp="1"/>
          </p:cNvSpPr>
          <p:nvPr>
            <p:ph type="dt" sz="half" idx="10"/>
          </p:nvPr>
        </p:nvSpPr>
        <p:spPr/>
        <p:txBody>
          <a:bodyPr/>
          <a:lstStyle/>
          <a:p>
            <a:fld id="{8F33B8BE-5554-47AA-9153-417452537E0F}" type="datetimeFigureOut">
              <a:rPr lang="en-GB" smtClean="0"/>
              <a:t>26/01/2022</a:t>
            </a:fld>
            <a:endParaRPr lang="en-GB"/>
          </a:p>
        </p:txBody>
      </p:sp>
      <p:sp>
        <p:nvSpPr>
          <p:cNvPr id="6" name="Footer Placeholder 5">
            <a:extLst>
              <a:ext uri="{FF2B5EF4-FFF2-40B4-BE49-F238E27FC236}">
                <a16:creationId xmlns:a16="http://schemas.microsoft.com/office/drawing/2014/main" id="{A0948247-F625-45F1-8956-6074067826A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1C507F-959E-46F5-AC49-CC5EA8BFCA70}"/>
              </a:ext>
            </a:extLst>
          </p:cNvPr>
          <p:cNvSpPr>
            <a:spLocks noGrp="1"/>
          </p:cNvSpPr>
          <p:nvPr>
            <p:ph type="sldNum" sz="quarter" idx="12"/>
          </p:nvPr>
        </p:nvSpPr>
        <p:spPr/>
        <p:txBody>
          <a:bodyPr/>
          <a:lstStyle/>
          <a:p>
            <a:fld id="{12469F5A-5CC3-4116-A5FF-7F737CE6ABF8}" type="slidenum">
              <a:rPr lang="en-GB" smtClean="0"/>
              <a:t>‹#›</a:t>
            </a:fld>
            <a:endParaRPr lang="en-GB"/>
          </a:p>
        </p:txBody>
      </p:sp>
    </p:spTree>
    <p:extLst>
      <p:ext uri="{BB962C8B-B14F-4D97-AF65-F5344CB8AC3E}">
        <p14:creationId xmlns:p14="http://schemas.microsoft.com/office/powerpoint/2010/main" val="1961928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8A21E-35EF-4A49-A6CA-FC8C641CB02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C75E682-C82E-4A13-800F-65F3094832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B2F6E0-0FE5-4999-A494-F2D21F626E8A}"/>
              </a:ext>
            </a:extLst>
          </p:cNvPr>
          <p:cNvSpPr>
            <a:spLocks noGrp="1"/>
          </p:cNvSpPr>
          <p:nvPr>
            <p:ph type="dt" sz="half" idx="10"/>
          </p:nvPr>
        </p:nvSpPr>
        <p:spPr/>
        <p:txBody>
          <a:bodyPr/>
          <a:lstStyle/>
          <a:p>
            <a:fld id="{8F33B8BE-5554-47AA-9153-417452537E0F}" type="datetimeFigureOut">
              <a:rPr lang="en-GB" smtClean="0"/>
              <a:t>26/01/2022</a:t>
            </a:fld>
            <a:endParaRPr lang="en-GB"/>
          </a:p>
        </p:txBody>
      </p:sp>
      <p:sp>
        <p:nvSpPr>
          <p:cNvPr id="5" name="Footer Placeholder 4">
            <a:extLst>
              <a:ext uri="{FF2B5EF4-FFF2-40B4-BE49-F238E27FC236}">
                <a16:creationId xmlns:a16="http://schemas.microsoft.com/office/drawing/2014/main" id="{025FDB21-5B92-4382-8B74-64A7CF9821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C74D2B-CF45-46B1-B398-AFA084523A64}"/>
              </a:ext>
            </a:extLst>
          </p:cNvPr>
          <p:cNvSpPr>
            <a:spLocks noGrp="1"/>
          </p:cNvSpPr>
          <p:nvPr>
            <p:ph type="sldNum" sz="quarter" idx="12"/>
          </p:nvPr>
        </p:nvSpPr>
        <p:spPr/>
        <p:txBody>
          <a:bodyPr/>
          <a:lstStyle/>
          <a:p>
            <a:fld id="{12469F5A-5CC3-4116-A5FF-7F737CE6ABF8}" type="slidenum">
              <a:rPr lang="en-GB" smtClean="0"/>
              <a:t>‹#›</a:t>
            </a:fld>
            <a:endParaRPr lang="en-GB"/>
          </a:p>
        </p:txBody>
      </p:sp>
    </p:spTree>
    <p:extLst>
      <p:ext uri="{BB962C8B-B14F-4D97-AF65-F5344CB8AC3E}">
        <p14:creationId xmlns:p14="http://schemas.microsoft.com/office/powerpoint/2010/main" val="16779752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6E51CF-3E39-4CF0-95A2-D9E09A76183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E3323BF-D7EB-40A1-8EB4-D71825070E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32FC03-1279-4B65-8229-F376A70963C9}"/>
              </a:ext>
            </a:extLst>
          </p:cNvPr>
          <p:cNvSpPr>
            <a:spLocks noGrp="1"/>
          </p:cNvSpPr>
          <p:nvPr>
            <p:ph type="dt" sz="half" idx="10"/>
          </p:nvPr>
        </p:nvSpPr>
        <p:spPr/>
        <p:txBody>
          <a:bodyPr/>
          <a:lstStyle/>
          <a:p>
            <a:fld id="{8F33B8BE-5554-47AA-9153-417452537E0F}" type="datetimeFigureOut">
              <a:rPr lang="en-GB" smtClean="0"/>
              <a:t>26/01/2022</a:t>
            </a:fld>
            <a:endParaRPr lang="en-GB"/>
          </a:p>
        </p:txBody>
      </p:sp>
      <p:sp>
        <p:nvSpPr>
          <p:cNvPr id="5" name="Footer Placeholder 4">
            <a:extLst>
              <a:ext uri="{FF2B5EF4-FFF2-40B4-BE49-F238E27FC236}">
                <a16:creationId xmlns:a16="http://schemas.microsoft.com/office/drawing/2014/main" id="{F2F0567B-8CE4-4F85-9973-86D231A1A2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879EEA-5304-4DE4-82C6-4B2671CCA332}"/>
              </a:ext>
            </a:extLst>
          </p:cNvPr>
          <p:cNvSpPr>
            <a:spLocks noGrp="1"/>
          </p:cNvSpPr>
          <p:nvPr>
            <p:ph type="sldNum" sz="quarter" idx="12"/>
          </p:nvPr>
        </p:nvSpPr>
        <p:spPr/>
        <p:txBody>
          <a:bodyPr/>
          <a:lstStyle/>
          <a:p>
            <a:fld id="{12469F5A-5CC3-4116-A5FF-7F737CE6ABF8}" type="slidenum">
              <a:rPr lang="en-GB" smtClean="0"/>
              <a:t>‹#›</a:t>
            </a:fld>
            <a:endParaRPr lang="en-GB"/>
          </a:p>
        </p:txBody>
      </p:sp>
    </p:spTree>
    <p:extLst>
      <p:ext uri="{BB962C8B-B14F-4D97-AF65-F5344CB8AC3E}">
        <p14:creationId xmlns:p14="http://schemas.microsoft.com/office/powerpoint/2010/main" val="38679130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rgbClr val="009FD7"/>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4743EC78-88E8-451A-854F-761A6A1D0151}"/>
              </a:ext>
            </a:extLst>
          </p:cNvPr>
          <p:cNvSpPr/>
          <p:nvPr userDrawn="1"/>
        </p:nvSpPr>
        <p:spPr>
          <a:xfrm>
            <a:off x="4" y="0"/>
            <a:ext cx="9078065" cy="4430812"/>
          </a:xfrm>
          <a:custGeom>
            <a:avLst/>
            <a:gdLst>
              <a:gd name="connsiteX0" fmla="*/ 0 w 9078065"/>
              <a:gd name="connsiteY0" fmla="*/ 0 h 4430812"/>
              <a:gd name="connsiteX1" fmla="*/ 9078065 w 9078065"/>
              <a:gd name="connsiteY1" fmla="*/ 0 h 4430812"/>
              <a:gd name="connsiteX2" fmla="*/ 8614924 w 9078065"/>
              <a:gd name="connsiteY2" fmla="*/ 3393971 h 4430812"/>
              <a:gd name="connsiteX3" fmla="*/ 0 w 9078065"/>
              <a:gd name="connsiteY3" fmla="*/ 4430812 h 4430812"/>
            </a:gdLst>
            <a:ahLst/>
            <a:cxnLst>
              <a:cxn ang="0">
                <a:pos x="connsiteX0" y="connsiteY0"/>
              </a:cxn>
              <a:cxn ang="0">
                <a:pos x="connsiteX1" y="connsiteY1"/>
              </a:cxn>
              <a:cxn ang="0">
                <a:pos x="connsiteX2" y="connsiteY2"/>
              </a:cxn>
              <a:cxn ang="0">
                <a:pos x="connsiteX3" y="connsiteY3"/>
              </a:cxn>
            </a:cxnLst>
            <a:rect l="l" t="t" r="r" b="b"/>
            <a:pathLst>
              <a:path w="9078065" h="4430812">
                <a:moveTo>
                  <a:pt x="0" y="0"/>
                </a:moveTo>
                <a:lnTo>
                  <a:pt x="9078065" y="0"/>
                </a:lnTo>
                <a:lnTo>
                  <a:pt x="8614924" y="3393971"/>
                </a:lnTo>
                <a:lnTo>
                  <a:pt x="0" y="4430812"/>
                </a:lnTo>
                <a:close/>
              </a:path>
            </a:pathLst>
          </a:custGeom>
          <a:solidFill>
            <a:srgbClr val="008CC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800" dirty="0"/>
              <a:t>           </a:t>
            </a:r>
          </a:p>
        </p:txBody>
      </p:sp>
      <p:sp>
        <p:nvSpPr>
          <p:cNvPr id="16" name="Freeform: Shape 15">
            <a:extLst>
              <a:ext uri="{FF2B5EF4-FFF2-40B4-BE49-F238E27FC236}">
                <a16:creationId xmlns:a16="http://schemas.microsoft.com/office/drawing/2014/main" id="{2F39166A-4ED9-47E3-A08F-F204B210E7B7}"/>
              </a:ext>
            </a:extLst>
          </p:cNvPr>
          <p:cNvSpPr/>
          <p:nvPr userDrawn="1"/>
        </p:nvSpPr>
        <p:spPr>
          <a:xfrm>
            <a:off x="0" y="-3445"/>
            <a:ext cx="12182984" cy="1633217"/>
          </a:xfrm>
          <a:custGeom>
            <a:avLst/>
            <a:gdLst>
              <a:gd name="connsiteX0" fmla="*/ 0 w 12182984"/>
              <a:gd name="connsiteY0" fmla="*/ 0 h 1633217"/>
              <a:gd name="connsiteX1" fmla="*/ 12182984 w 12182984"/>
              <a:gd name="connsiteY1" fmla="*/ 0 h 1633217"/>
              <a:gd name="connsiteX2" fmla="*/ 12182984 w 12182984"/>
              <a:gd name="connsiteY2" fmla="*/ 851811 h 1633217"/>
              <a:gd name="connsiteX3" fmla="*/ 0 w 12182984"/>
              <a:gd name="connsiteY3" fmla="*/ 1633217 h 1633217"/>
            </a:gdLst>
            <a:ahLst/>
            <a:cxnLst>
              <a:cxn ang="0">
                <a:pos x="connsiteX0" y="connsiteY0"/>
              </a:cxn>
              <a:cxn ang="0">
                <a:pos x="connsiteX1" y="connsiteY1"/>
              </a:cxn>
              <a:cxn ang="0">
                <a:pos x="connsiteX2" y="connsiteY2"/>
              </a:cxn>
              <a:cxn ang="0">
                <a:pos x="connsiteX3" y="connsiteY3"/>
              </a:cxn>
            </a:cxnLst>
            <a:rect l="l" t="t" r="r" b="b"/>
            <a:pathLst>
              <a:path w="12182984" h="1633217">
                <a:moveTo>
                  <a:pt x="0" y="0"/>
                </a:moveTo>
                <a:lnTo>
                  <a:pt x="12182984" y="0"/>
                </a:lnTo>
                <a:lnTo>
                  <a:pt x="12182984" y="851811"/>
                </a:lnTo>
                <a:lnTo>
                  <a:pt x="0" y="163321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3" name="Freeform: Shape 22">
            <a:extLst>
              <a:ext uri="{FF2B5EF4-FFF2-40B4-BE49-F238E27FC236}">
                <a16:creationId xmlns:a16="http://schemas.microsoft.com/office/drawing/2014/main" id="{9D73EC22-356F-46D4-8F83-97C16950632C}"/>
              </a:ext>
            </a:extLst>
          </p:cNvPr>
          <p:cNvSpPr/>
          <p:nvPr/>
        </p:nvSpPr>
        <p:spPr>
          <a:xfrm>
            <a:off x="8103039" y="2952212"/>
            <a:ext cx="4086532" cy="3905788"/>
          </a:xfrm>
          <a:custGeom>
            <a:avLst/>
            <a:gdLst>
              <a:gd name="connsiteX0" fmla="*/ 4079474 w 4086532"/>
              <a:gd name="connsiteY0" fmla="*/ 0 h 3905788"/>
              <a:gd name="connsiteX1" fmla="*/ 4086030 w 4086532"/>
              <a:gd name="connsiteY1" fmla="*/ 3694368 h 3905788"/>
              <a:gd name="connsiteX2" fmla="*/ 4086532 w 4086532"/>
              <a:gd name="connsiteY2" fmla="*/ 3905788 h 3905788"/>
              <a:gd name="connsiteX3" fmla="*/ 0 w 4086532"/>
              <a:gd name="connsiteY3" fmla="*/ 3905788 h 3905788"/>
              <a:gd name="connsiteX4" fmla="*/ 510083 w 4086532"/>
              <a:gd name="connsiteY4" fmla="*/ 443323 h 3905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6532" h="3905788">
                <a:moveTo>
                  <a:pt x="4079474" y="0"/>
                </a:moveTo>
                <a:cubicBezTo>
                  <a:pt x="4083337" y="1242406"/>
                  <a:pt x="4083845" y="2462912"/>
                  <a:pt x="4086030" y="3694368"/>
                </a:cubicBezTo>
                <a:lnTo>
                  <a:pt x="4086532" y="3905788"/>
                </a:lnTo>
                <a:lnTo>
                  <a:pt x="0" y="3905788"/>
                </a:lnTo>
                <a:lnTo>
                  <a:pt x="510083" y="443323"/>
                </a:lnTo>
                <a:close/>
              </a:path>
            </a:pathLst>
          </a:custGeom>
          <a:solidFill>
            <a:srgbClr val="5BB6E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800" dirty="0"/>
              <a:t> </a:t>
            </a:r>
          </a:p>
        </p:txBody>
      </p:sp>
      <p:sp>
        <p:nvSpPr>
          <p:cNvPr id="2" name="Title 1"/>
          <p:cNvSpPr>
            <a:spLocks noGrp="1"/>
          </p:cNvSpPr>
          <p:nvPr userDrawn="1">
            <p:ph type="ctrTitle" hasCustomPrompt="1"/>
          </p:nvPr>
        </p:nvSpPr>
        <p:spPr>
          <a:xfrm>
            <a:off x="562927" y="2007605"/>
            <a:ext cx="8505915" cy="1876362"/>
          </a:xfrm>
        </p:spPr>
        <p:txBody>
          <a:bodyPr anchor="t" anchorCtr="0">
            <a:normAutofit/>
          </a:bodyPr>
          <a:lstStyle>
            <a:lvl1pPr algn="l">
              <a:lnSpc>
                <a:spcPct val="100000"/>
              </a:lnSpc>
              <a:defRPr sz="3800" b="1">
                <a:solidFill>
                  <a:schemeClr val="bg1"/>
                </a:solidFill>
              </a:defRPr>
            </a:lvl1pPr>
          </a:lstStyle>
          <a:p>
            <a:r>
              <a:rPr lang="en-US" dirty="0"/>
              <a:t>Add your main        </a:t>
            </a:r>
            <a:br>
              <a:rPr lang="en-US" dirty="0"/>
            </a:br>
            <a:r>
              <a:rPr lang="en-US" dirty="0"/>
              <a:t>Keep text within the shape.</a:t>
            </a:r>
          </a:p>
        </p:txBody>
      </p:sp>
      <p:sp>
        <p:nvSpPr>
          <p:cNvPr id="3" name="Subtitle 2"/>
          <p:cNvSpPr>
            <a:spLocks noGrp="1"/>
          </p:cNvSpPr>
          <p:nvPr userDrawn="1">
            <p:ph type="subTitle" idx="1" hasCustomPrompt="1"/>
          </p:nvPr>
        </p:nvSpPr>
        <p:spPr>
          <a:xfrm>
            <a:off x="562927" y="4622539"/>
            <a:ext cx="8505915" cy="1395557"/>
          </a:xfrm>
        </p:spPr>
        <p:txBody>
          <a:bodyPr>
            <a:normAutofit/>
          </a:bodyPr>
          <a:lstStyle>
            <a:lvl1pPr marL="0" indent="0" algn="l">
              <a:lnSpc>
                <a:spcPct val="100000"/>
              </a:lnSpc>
              <a:spcBef>
                <a:spcPts val="0"/>
              </a:spcBef>
              <a:buNone/>
              <a:defRPr sz="2800">
                <a:solidFill>
                  <a:schemeClr val="bg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You can add sub-header</a:t>
            </a:r>
          </a:p>
          <a:p>
            <a:r>
              <a:rPr lang="en-US" dirty="0"/>
              <a:t>information here.</a:t>
            </a:r>
            <a:endParaRPr lang="en-GB" dirty="0"/>
          </a:p>
        </p:txBody>
      </p:sp>
      <p:sp>
        <p:nvSpPr>
          <p:cNvPr id="20" name="Date Placeholder 3">
            <a:extLst>
              <a:ext uri="{FF2B5EF4-FFF2-40B4-BE49-F238E27FC236}">
                <a16:creationId xmlns:a16="http://schemas.microsoft.com/office/drawing/2014/main" id="{D67894DC-124B-4273-99C9-5A16A90A4EAA}"/>
              </a:ext>
            </a:extLst>
          </p:cNvPr>
          <p:cNvSpPr>
            <a:spLocks noGrp="1"/>
          </p:cNvSpPr>
          <p:nvPr userDrawn="1">
            <p:ph type="dt" sz="half" idx="10"/>
          </p:nvPr>
        </p:nvSpPr>
        <p:spPr>
          <a:xfrm>
            <a:off x="562929" y="6018096"/>
            <a:ext cx="8515140" cy="365125"/>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stStyle>
          <a:p>
            <a:r>
              <a:rPr lang="en-GB" dirty="0"/>
              <a:t>12 February 2019</a:t>
            </a:r>
          </a:p>
        </p:txBody>
      </p:sp>
      <p:pic>
        <p:nvPicPr>
          <p:cNvPr id="5" name="Picture 4">
            <a:extLst>
              <a:ext uri="{FF2B5EF4-FFF2-40B4-BE49-F238E27FC236}">
                <a16:creationId xmlns:a16="http://schemas.microsoft.com/office/drawing/2014/main" id="{401887E8-B5E0-44E3-AE9C-1DFA1001BCA0}"/>
              </a:ext>
            </a:extLst>
          </p:cNvPr>
          <p:cNvPicPr>
            <a:picLocks noChangeAspect="1"/>
          </p:cNvPicPr>
          <p:nvPr userDrawn="1"/>
        </p:nvPicPr>
        <p:blipFill>
          <a:blip r:embed="rId2"/>
          <a:stretch>
            <a:fillRect/>
          </a:stretch>
        </p:blipFill>
        <p:spPr>
          <a:xfrm>
            <a:off x="562927" y="377941"/>
            <a:ext cx="2602307" cy="974609"/>
          </a:xfrm>
          <a:prstGeom prst="rect">
            <a:avLst/>
          </a:prstGeom>
        </p:spPr>
      </p:pic>
    </p:spTree>
    <p:extLst>
      <p:ext uri="{BB962C8B-B14F-4D97-AF65-F5344CB8AC3E}">
        <p14:creationId xmlns:p14="http://schemas.microsoft.com/office/powerpoint/2010/main" val="2444760999"/>
      </p:ext>
    </p:extLst>
  </p:cSld>
  <p:clrMapOvr>
    <a:masterClrMapping/>
  </p:clrMapOvr>
  <p:transition spd="slow">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50863" y="1457934"/>
            <a:ext cx="11090275" cy="4492016"/>
          </a:xfrm>
        </p:spPr>
        <p:txBody>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931734020"/>
      </p:ext>
    </p:extLst>
  </p:cSld>
  <p:clrMapOvr>
    <a:masterClrMapping/>
  </p:clrMapOvr>
  <p:transition spd="slow">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50863" y="1457934"/>
            <a:ext cx="5292095" cy="4492016"/>
          </a:xfrm>
        </p:spPr>
        <p:txBody>
          <a:bodyPr/>
          <a:lstStyle/>
          <a:p>
            <a:pPr lvl="0"/>
            <a:r>
              <a:rPr lang="en-US" dirty="0"/>
              <a:t>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349042" y="1457934"/>
            <a:ext cx="5292095" cy="4492016"/>
          </a:xfrm>
        </p:spPr>
        <p:txBody>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067591423"/>
      </p:ext>
    </p:extLst>
  </p:cSld>
  <p:clrMapOvr>
    <a:masterClrMapping/>
  </p:clrMapOvr>
  <p:transition spd="slow">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846075992"/>
      </p:ext>
    </p:extLst>
  </p:cSld>
  <p:clrMapOvr>
    <a:masterClrMapping/>
  </p:clrMapOvr>
  <p:transition spd="slow">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0041303"/>
      </p:ext>
    </p:extLst>
  </p:cSld>
  <p:clrMapOvr>
    <a:masterClrMapping/>
  </p:clrMapOvr>
  <p:transition spd="slow">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960B3-DB5A-43FE-AF45-49AAA9D05F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5F5A494-8EC2-4DB7-AB8F-E4F4E10F05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FFA9BA0-DC8D-4394-B4E4-8FDE6D671B2F}"/>
              </a:ext>
            </a:extLst>
          </p:cNvPr>
          <p:cNvSpPr>
            <a:spLocks noGrp="1"/>
          </p:cNvSpPr>
          <p:nvPr>
            <p:ph type="dt" sz="half" idx="10"/>
          </p:nvPr>
        </p:nvSpPr>
        <p:spPr/>
        <p:txBody>
          <a:bodyPr/>
          <a:lstStyle/>
          <a:p>
            <a:fld id="{04727570-A5BA-4B0D-849C-0F4DCE8A991A}" type="datetimeFigureOut">
              <a:rPr lang="en-GB" smtClean="0"/>
              <a:t>26/01/2022</a:t>
            </a:fld>
            <a:endParaRPr lang="en-GB"/>
          </a:p>
        </p:txBody>
      </p:sp>
      <p:sp>
        <p:nvSpPr>
          <p:cNvPr id="5" name="Footer Placeholder 4">
            <a:extLst>
              <a:ext uri="{FF2B5EF4-FFF2-40B4-BE49-F238E27FC236}">
                <a16:creationId xmlns:a16="http://schemas.microsoft.com/office/drawing/2014/main" id="{89F00C27-F39E-4B65-AD00-00DC22766B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96C7F2-6F6E-44D4-B0FF-A367D5013C8C}"/>
              </a:ext>
            </a:extLst>
          </p:cNvPr>
          <p:cNvSpPr>
            <a:spLocks noGrp="1"/>
          </p:cNvSpPr>
          <p:nvPr>
            <p:ph type="sldNum" sz="quarter" idx="12"/>
          </p:nvPr>
        </p:nvSpPr>
        <p:spPr/>
        <p:txBody>
          <a:bodyPr/>
          <a:lstStyle/>
          <a:p>
            <a:fld id="{BCE594F8-87B0-48AE-B5AB-D4A557AE2749}" type="slidenum">
              <a:rPr lang="en-GB" smtClean="0"/>
              <a:t>‹#›</a:t>
            </a:fld>
            <a:endParaRPr lang="en-GB"/>
          </a:p>
        </p:txBody>
      </p:sp>
    </p:spTree>
    <p:extLst>
      <p:ext uri="{BB962C8B-B14F-4D97-AF65-F5344CB8AC3E}">
        <p14:creationId xmlns:p14="http://schemas.microsoft.com/office/powerpoint/2010/main" val="4522348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5C5DE-D966-4787-AFC1-C320A8F3A0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F2BB564-8AC2-4DA4-B369-9B85E71093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7C9A44-519A-4742-9C46-A6A3DA6AAD96}"/>
              </a:ext>
            </a:extLst>
          </p:cNvPr>
          <p:cNvSpPr>
            <a:spLocks noGrp="1"/>
          </p:cNvSpPr>
          <p:nvPr>
            <p:ph type="dt" sz="half" idx="10"/>
          </p:nvPr>
        </p:nvSpPr>
        <p:spPr/>
        <p:txBody>
          <a:bodyPr/>
          <a:lstStyle/>
          <a:p>
            <a:fld id="{04727570-A5BA-4B0D-849C-0F4DCE8A991A}" type="datetimeFigureOut">
              <a:rPr lang="en-GB" smtClean="0"/>
              <a:t>26/01/2022</a:t>
            </a:fld>
            <a:endParaRPr lang="en-GB"/>
          </a:p>
        </p:txBody>
      </p:sp>
      <p:sp>
        <p:nvSpPr>
          <p:cNvPr id="5" name="Footer Placeholder 4">
            <a:extLst>
              <a:ext uri="{FF2B5EF4-FFF2-40B4-BE49-F238E27FC236}">
                <a16:creationId xmlns:a16="http://schemas.microsoft.com/office/drawing/2014/main" id="{C4AEE680-FB7A-404B-B785-A29CEA7861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BAF009-9AA0-4C24-ACCE-C552953457A1}"/>
              </a:ext>
            </a:extLst>
          </p:cNvPr>
          <p:cNvSpPr>
            <a:spLocks noGrp="1"/>
          </p:cNvSpPr>
          <p:nvPr>
            <p:ph type="sldNum" sz="quarter" idx="12"/>
          </p:nvPr>
        </p:nvSpPr>
        <p:spPr/>
        <p:txBody>
          <a:bodyPr/>
          <a:lstStyle/>
          <a:p>
            <a:fld id="{BCE594F8-87B0-48AE-B5AB-D4A557AE2749}" type="slidenum">
              <a:rPr lang="en-GB" smtClean="0"/>
              <a:t>‹#›</a:t>
            </a:fld>
            <a:endParaRPr lang="en-GB"/>
          </a:p>
        </p:txBody>
      </p:sp>
    </p:spTree>
    <p:extLst>
      <p:ext uri="{BB962C8B-B14F-4D97-AF65-F5344CB8AC3E}">
        <p14:creationId xmlns:p14="http://schemas.microsoft.com/office/powerpoint/2010/main" val="1140487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88374554"/>
      </p:ext>
    </p:extLst>
  </p:cSld>
  <p:clrMapOvr>
    <a:masterClrMapping/>
  </p:clrMapOvr>
  <p:hf sldNum="0" hdr="0" ftr="0"/>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84A6A-F19E-4EEF-9C8D-0F8B9CFB5C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0DCA6AE-11A6-45A0-8538-BE44CEA7A2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C966F9F-1FE0-4401-928B-496278464119}"/>
              </a:ext>
            </a:extLst>
          </p:cNvPr>
          <p:cNvSpPr>
            <a:spLocks noGrp="1"/>
          </p:cNvSpPr>
          <p:nvPr>
            <p:ph type="dt" sz="half" idx="10"/>
          </p:nvPr>
        </p:nvSpPr>
        <p:spPr/>
        <p:txBody>
          <a:bodyPr/>
          <a:lstStyle/>
          <a:p>
            <a:fld id="{04727570-A5BA-4B0D-849C-0F4DCE8A991A}" type="datetimeFigureOut">
              <a:rPr lang="en-GB" smtClean="0"/>
              <a:t>26/01/2022</a:t>
            </a:fld>
            <a:endParaRPr lang="en-GB"/>
          </a:p>
        </p:txBody>
      </p:sp>
      <p:sp>
        <p:nvSpPr>
          <p:cNvPr id="5" name="Footer Placeholder 4">
            <a:extLst>
              <a:ext uri="{FF2B5EF4-FFF2-40B4-BE49-F238E27FC236}">
                <a16:creationId xmlns:a16="http://schemas.microsoft.com/office/drawing/2014/main" id="{07D9563E-0EAC-4072-81C3-2538C150DC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22027B-4227-4EFD-AE66-1FBDCFAC93DE}"/>
              </a:ext>
            </a:extLst>
          </p:cNvPr>
          <p:cNvSpPr>
            <a:spLocks noGrp="1"/>
          </p:cNvSpPr>
          <p:nvPr>
            <p:ph type="sldNum" sz="quarter" idx="12"/>
          </p:nvPr>
        </p:nvSpPr>
        <p:spPr/>
        <p:txBody>
          <a:bodyPr/>
          <a:lstStyle/>
          <a:p>
            <a:fld id="{BCE594F8-87B0-48AE-B5AB-D4A557AE2749}" type="slidenum">
              <a:rPr lang="en-GB" smtClean="0"/>
              <a:t>‹#›</a:t>
            </a:fld>
            <a:endParaRPr lang="en-GB"/>
          </a:p>
        </p:txBody>
      </p:sp>
    </p:spTree>
    <p:extLst>
      <p:ext uri="{BB962C8B-B14F-4D97-AF65-F5344CB8AC3E}">
        <p14:creationId xmlns:p14="http://schemas.microsoft.com/office/powerpoint/2010/main" val="5420802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B334F-B222-4B89-BF1F-66ABAB04E5F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ACA447D-0140-4EF0-87F7-B618D77010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C0F788A-8A21-46A2-B4AE-C3067A3D0F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35BF46F-B521-42C0-AA07-84323706888F}"/>
              </a:ext>
            </a:extLst>
          </p:cNvPr>
          <p:cNvSpPr>
            <a:spLocks noGrp="1"/>
          </p:cNvSpPr>
          <p:nvPr>
            <p:ph type="dt" sz="half" idx="10"/>
          </p:nvPr>
        </p:nvSpPr>
        <p:spPr/>
        <p:txBody>
          <a:bodyPr/>
          <a:lstStyle/>
          <a:p>
            <a:fld id="{04727570-A5BA-4B0D-849C-0F4DCE8A991A}" type="datetimeFigureOut">
              <a:rPr lang="en-GB" smtClean="0"/>
              <a:t>26/01/2022</a:t>
            </a:fld>
            <a:endParaRPr lang="en-GB"/>
          </a:p>
        </p:txBody>
      </p:sp>
      <p:sp>
        <p:nvSpPr>
          <p:cNvPr id="6" name="Footer Placeholder 5">
            <a:extLst>
              <a:ext uri="{FF2B5EF4-FFF2-40B4-BE49-F238E27FC236}">
                <a16:creationId xmlns:a16="http://schemas.microsoft.com/office/drawing/2014/main" id="{0A81A65D-1BB3-489B-8A3F-549230B8752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104337F-5574-4E0C-A1D8-8EA4A4A08C5A}"/>
              </a:ext>
            </a:extLst>
          </p:cNvPr>
          <p:cNvSpPr>
            <a:spLocks noGrp="1"/>
          </p:cNvSpPr>
          <p:nvPr>
            <p:ph type="sldNum" sz="quarter" idx="12"/>
          </p:nvPr>
        </p:nvSpPr>
        <p:spPr/>
        <p:txBody>
          <a:bodyPr/>
          <a:lstStyle/>
          <a:p>
            <a:fld id="{BCE594F8-87B0-48AE-B5AB-D4A557AE2749}" type="slidenum">
              <a:rPr lang="en-GB" smtClean="0"/>
              <a:t>‹#›</a:t>
            </a:fld>
            <a:endParaRPr lang="en-GB"/>
          </a:p>
        </p:txBody>
      </p:sp>
    </p:spTree>
    <p:extLst>
      <p:ext uri="{BB962C8B-B14F-4D97-AF65-F5344CB8AC3E}">
        <p14:creationId xmlns:p14="http://schemas.microsoft.com/office/powerpoint/2010/main" val="8780419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DF0FF-124E-4B25-865D-617596B85CB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CCE8A3F-B46D-4475-BF4E-AF4E472EF2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DA0A14-ABF8-4E20-866E-D00B032D28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353DCE8-4654-4103-B823-1FBDD753BD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80678B-E5A2-4506-89B1-B8A1F6D043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DAA5678-DB7C-4872-BEFE-17D90DD82FF8}"/>
              </a:ext>
            </a:extLst>
          </p:cNvPr>
          <p:cNvSpPr>
            <a:spLocks noGrp="1"/>
          </p:cNvSpPr>
          <p:nvPr>
            <p:ph type="dt" sz="half" idx="10"/>
          </p:nvPr>
        </p:nvSpPr>
        <p:spPr/>
        <p:txBody>
          <a:bodyPr/>
          <a:lstStyle/>
          <a:p>
            <a:fld id="{04727570-A5BA-4B0D-849C-0F4DCE8A991A}" type="datetimeFigureOut">
              <a:rPr lang="en-GB" smtClean="0"/>
              <a:t>26/01/2022</a:t>
            </a:fld>
            <a:endParaRPr lang="en-GB"/>
          </a:p>
        </p:txBody>
      </p:sp>
      <p:sp>
        <p:nvSpPr>
          <p:cNvPr id="8" name="Footer Placeholder 7">
            <a:extLst>
              <a:ext uri="{FF2B5EF4-FFF2-40B4-BE49-F238E27FC236}">
                <a16:creationId xmlns:a16="http://schemas.microsoft.com/office/drawing/2014/main" id="{9E76327F-BD97-4E4B-AADC-2815492A739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CAC7DFE-B7B8-4635-A32F-58F157BEF2AE}"/>
              </a:ext>
            </a:extLst>
          </p:cNvPr>
          <p:cNvSpPr>
            <a:spLocks noGrp="1"/>
          </p:cNvSpPr>
          <p:nvPr>
            <p:ph type="sldNum" sz="quarter" idx="12"/>
          </p:nvPr>
        </p:nvSpPr>
        <p:spPr/>
        <p:txBody>
          <a:bodyPr/>
          <a:lstStyle/>
          <a:p>
            <a:fld id="{BCE594F8-87B0-48AE-B5AB-D4A557AE2749}" type="slidenum">
              <a:rPr lang="en-GB" smtClean="0"/>
              <a:t>‹#›</a:t>
            </a:fld>
            <a:endParaRPr lang="en-GB"/>
          </a:p>
        </p:txBody>
      </p:sp>
    </p:spTree>
    <p:extLst>
      <p:ext uri="{BB962C8B-B14F-4D97-AF65-F5344CB8AC3E}">
        <p14:creationId xmlns:p14="http://schemas.microsoft.com/office/powerpoint/2010/main" val="5663539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69F8-0E4C-4B13-8DAE-EF58638A62B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BA25B0B-1962-4F7D-8579-198A5CF60229}"/>
              </a:ext>
            </a:extLst>
          </p:cNvPr>
          <p:cNvSpPr>
            <a:spLocks noGrp="1"/>
          </p:cNvSpPr>
          <p:nvPr>
            <p:ph type="dt" sz="half" idx="10"/>
          </p:nvPr>
        </p:nvSpPr>
        <p:spPr/>
        <p:txBody>
          <a:bodyPr/>
          <a:lstStyle/>
          <a:p>
            <a:fld id="{04727570-A5BA-4B0D-849C-0F4DCE8A991A}" type="datetimeFigureOut">
              <a:rPr lang="en-GB" smtClean="0"/>
              <a:t>26/01/2022</a:t>
            </a:fld>
            <a:endParaRPr lang="en-GB"/>
          </a:p>
        </p:txBody>
      </p:sp>
      <p:sp>
        <p:nvSpPr>
          <p:cNvPr id="4" name="Footer Placeholder 3">
            <a:extLst>
              <a:ext uri="{FF2B5EF4-FFF2-40B4-BE49-F238E27FC236}">
                <a16:creationId xmlns:a16="http://schemas.microsoft.com/office/drawing/2014/main" id="{48C39C8E-643A-4148-A4BB-D3FA82A3A8C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02FBD26-0C11-4B69-8209-E98686B16201}"/>
              </a:ext>
            </a:extLst>
          </p:cNvPr>
          <p:cNvSpPr>
            <a:spLocks noGrp="1"/>
          </p:cNvSpPr>
          <p:nvPr>
            <p:ph type="sldNum" sz="quarter" idx="12"/>
          </p:nvPr>
        </p:nvSpPr>
        <p:spPr/>
        <p:txBody>
          <a:bodyPr/>
          <a:lstStyle/>
          <a:p>
            <a:fld id="{BCE594F8-87B0-48AE-B5AB-D4A557AE2749}" type="slidenum">
              <a:rPr lang="en-GB" smtClean="0"/>
              <a:t>‹#›</a:t>
            </a:fld>
            <a:endParaRPr lang="en-GB"/>
          </a:p>
        </p:txBody>
      </p:sp>
    </p:spTree>
    <p:extLst>
      <p:ext uri="{BB962C8B-B14F-4D97-AF65-F5344CB8AC3E}">
        <p14:creationId xmlns:p14="http://schemas.microsoft.com/office/powerpoint/2010/main" val="41312558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478C18-1031-46E1-AF6F-E1BDDCE57B9C}"/>
              </a:ext>
            </a:extLst>
          </p:cNvPr>
          <p:cNvSpPr>
            <a:spLocks noGrp="1"/>
          </p:cNvSpPr>
          <p:nvPr>
            <p:ph type="dt" sz="half" idx="10"/>
          </p:nvPr>
        </p:nvSpPr>
        <p:spPr/>
        <p:txBody>
          <a:bodyPr/>
          <a:lstStyle/>
          <a:p>
            <a:fld id="{04727570-A5BA-4B0D-849C-0F4DCE8A991A}" type="datetimeFigureOut">
              <a:rPr lang="en-GB" smtClean="0"/>
              <a:t>26/01/2022</a:t>
            </a:fld>
            <a:endParaRPr lang="en-GB"/>
          </a:p>
        </p:txBody>
      </p:sp>
      <p:sp>
        <p:nvSpPr>
          <p:cNvPr id="3" name="Footer Placeholder 2">
            <a:extLst>
              <a:ext uri="{FF2B5EF4-FFF2-40B4-BE49-F238E27FC236}">
                <a16:creationId xmlns:a16="http://schemas.microsoft.com/office/drawing/2014/main" id="{1C524ECC-A763-43BA-A936-AEAE7D446EF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0CD6969-41CD-4FB2-8433-EA1BB59D56CF}"/>
              </a:ext>
            </a:extLst>
          </p:cNvPr>
          <p:cNvSpPr>
            <a:spLocks noGrp="1"/>
          </p:cNvSpPr>
          <p:nvPr>
            <p:ph type="sldNum" sz="quarter" idx="12"/>
          </p:nvPr>
        </p:nvSpPr>
        <p:spPr/>
        <p:txBody>
          <a:bodyPr/>
          <a:lstStyle/>
          <a:p>
            <a:fld id="{BCE594F8-87B0-48AE-B5AB-D4A557AE2749}" type="slidenum">
              <a:rPr lang="en-GB" smtClean="0"/>
              <a:t>‹#›</a:t>
            </a:fld>
            <a:endParaRPr lang="en-GB"/>
          </a:p>
        </p:txBody>
      </p:sp>
    </p:spTree>
    <p:extLst>
      <p:ext uri="{BB962C8B-B14F-4D97-AF65-F5344CB8AC3E}">
        <p14:creationId xmlns:p14="http://schemas.microsoft.com/office/powerpoint/2010/main" val="156048414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DCBE1-26DE-4DE1-880E-0540F5DECD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150B026-1AE6-4D6E-BE84-7DAD92DAFF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A1430D-11FD-4D09-BECE-356FB8395D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D683DC-CF6C-443A-8C4E-979350AD58BE}"/>
              </a:ext>
            </a:extLst>
          </p:cNvPr>
          <p:cNvSpPr>
            <a:spLocks noGrp="1"/>
          </p:cNvSpPr>
          <p:nvPr>
            <p:ph type="dt" sz="half" idx="10"/>
          </p:nvPr>
        </p:nvSpPr>
        <p:spPr/>
        <p:txBody>
          <a:bodyPr/>
          <a:lstStyle/>
          <a:p>
            <a:fld id="{04727570-A5BA-4B0D-849C-0F4DCE8A991A}" type="datetimeFigureOut">
              <a:rPr lang="en-GB" smtClean="0"/>
              <a:t>26/01/2022</a:t>
            </a:fld>
            <a:endParaRPr lang="en-GB"/>
          </a:p>
        </p:txBody>
      </p:sp>
      <p:sp>
        <p:nvSpPr>
          <p:cNvPr id="6" name="Footer Placeholder 5">
            <a:extLst>
              <a:ext uri="{FF2B5EF4-FFF2-40B4-BE49-F238E27FC236}">
                <a16:creationId xmlns:a16="http://schemas.microsoft.com/office/drawing/2014/main" id="{043CF410-1AB0-40B4-9611-2BED6D1AC0C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E265696-5062-40EC-8E1E-DB955DE4B57D}"/>
              </a:ext>
            </a:extLst>
          </p:cNvPr>
          <p:cNvSpPr>
            <a:spLocks noGrp="1"/>
          </p:cNvSpPr>
          <p:nvPr>
            <p:ph type="sldNum" sz="quarter" idx="12"/>
          </p:nvPr>
        </p:nvSpPr>
        <p:spPr/>
        <p:txBody>
          <a:bodyPr/>
          <a:lstStyle/>
          <a:p>
            <a:fld id="{BCE594F8-87B0-48AE-B5AB-D4A557AE2749}" type="slidenum">
              <a:rPr lang="en-GB" smtClean="0"/>
              <a:t>‹#›</a:t>
            </a:fld>
            <a:endParaRPr lang="en-GB"/>
          </a:p>
        </p:txBody>
      </p:sp>
    </p:spTree>
    <p:extLst>
      <p:ext uri="{BB962C8B-B14F-4D97-AF65-F5344CB8AC3E}">
        <p14:creationId xmlns:p14="http://schemas.microsoft.com/office/powerpoint/2010/main" val="28299092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5FCC4-EB5F-4DC2-9D2B-DCA73B94CB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84AF01E-0F29-4C02-87A0-AE45B23863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ED481BB-BE2B-4BC7-B139-9E5226D1F5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FBF4B9-3100-41B0-A966-A473DDA40072}"/>
              </a:ext>
            </a:extLst>
          </p:cNvPr>
          <p:cNvSpPr>
            <a:spLocks noGrp="1"/>
          </p:cNvSpPr>
          <p:nvPr>
            <p:ph type="dt" sz="half" idx="10"/>
          </p:nvPr>
        </p:nvSpPr>
        <p:spPr/>
        <p:txBody>
          <a:bodyPr/>
          <a:lstStyle/>
          <a:p>
            <a:fld id="{04727570-A5BA-4B0D-849C-0F4DCE8A991A}" type="datetimeFigureOut">
              <a:rPr lang="en-GB" smtClean="0"/>
              <a:t>26/01/2022</a:t>
            </a:fld>
            <a:endParaRPr lang="en-GB"/>
          </a:p>
        </p:txBody>
      </p:sp>
      <p:sp>
        <p:nvSpPr>
          <p:cNvPr id="6" name="Footer Placeholder 5">
            <a:extLst>
              <a:ext uri="{FF2B5EF4-FFF2-40B4-BE49-F238E27FC236}">
                <a16:creationId xmlns:a16="http://schemas.microsoft.com/office/drawing/2014/main" id="{9C9E6F73-C909-44B0-8DD1-C5E3AADB3F7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4258E6-17E8-4F6D-B884-97AFA760497D}"/>
              </a:ext>
            </a:extLst>
          </p:cNvPr>
          <p:cNvSpPr>
            <a:spLocks noGrp="1"/>
          </p:cNvSpPr>
          <p:nvPr>
            <p:ph type="sldNum" sz="quarter" idx="12"/>
          </p:nvPr>
        </p:nvSpPr>
        <p:spPr/>
        <p:txBody>
          <a:bodyPr/>
          <a:lstStyle/>
          <a:p>
            <a:fld id="{BCE594F8-87B0-48AE-B5AB-D4A557AE2749}" type="slidenum">
              <a:rPr lang="en-GB" smtClean="0"/>
              <a:t>‹#›</a:t>
            </a:fld>
            <a:endParaRPr lang="en-GB"/>
          </a:p>
        </p:txBody>
      </p:sp>
    </p:spTree>
    <p:extLst>
      <p:ext uri="{BB962C8B-B14F-4D97-AF65-F5344CB8AC3E}">
        <p14:creationId xmlns:p14="http://schemas.microsoft.com/office/powerpoint/2010/main" val="236778750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E8172-453E-44B3-B259-B01705E44EA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FE95A5E-220D-47EF-A2B2-ED2139F335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A76DE2B-FFA8-4FC4-A171-C69B8125A4DB}"/>
              </a:ext>
            </a:extLst>
          </p:cNvPr>
          <p:cNvSpPr>
            <a:spLocks noGrp="1"/>
          </p:cNvSpPr>
          <p:nvPr>
            <p:ph type="dt" sz="half" idx="10"/>
          </p:nvPr>
        </p:nvSpPr>
        <p:spPr/>
        <p:txBody>
          <a:bodyPr/>
          <a:lstStyle/>
          <a:p>
            <a:fld id="{04727570-A5BA-4B0D-849C-0F4DCE8A991A}" type="datetimeFigureOut">
              <a:rPr lang="en-GB" smtClean="0"/>
              <a:t>26/01/2022</a:t>
            </a:fld>
            <a:endParaRPr lang="en-GB"/>
          </a:p>
        </p:txBody>
      </p:sp>
      <p:sp>
        <p:nvSpPr>
          <p:cNvPr id="5" name="Footer Placeholder 4">
            <a:extLst>
              <a:ext uri="{FF2B5EF4-FFF2-40B4-BE49-F238E27FC236}">
                <a16:creationId xmlns:a16="http://schemas.microsoft.com/office/drawing/2014/main" id="{CE4235F6-B0FB-4EEF-85D0-DB45C9F746D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9C6A78-ECD0-4E31-8F9E-18407F775194}"/>
              </a:ext>
            </a:extLst>
          </p:cNvPr>
          <p:cNvSpPr>
            <a:spLocks noGrp="1"/>
          </p:cNvSpPr>
          <p:nvPr>
            <p:ph type="sldNum" sz="quarter" idx="12"/>
          </p:nvPr>
        </p:nvSpPr>
        <p:spPr/>
        <p:txBody>
          <a:bodyPr/>
          <a:lstStyle/>
          <a:p>
            <a:fld id="{BCE594F8-87B0-48AE-B5AB-D4A557AE2749}" type="slidenum">
              <a:rPr lang="en-GB" smtClean="0"/>
              <a:t>‹#›</a:t>
            </a:fld>
            <a:endParaRPr lang="en-GB"/>
          </a:p>
        </p:txBody>
      </p:sp>
    </p:spTree>
    <p:extLst>
      <p:ext uri="{BB962C8B-B14F-4D97-AF65-F5344CB8AC3E}">
        <p14:creationId xmlns:p14="http://schemas.microsoft.com/office/powerpoint/2010/main" val="268658380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DB6C8-FE46-4B97-8220-C57BEA44D6D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18CFEDF-5BE8-4FFC-8DD3-2853BAECF5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9817BD8-C15F-4183-8F3B-6549535674AF}"/>
              </a:ext>
            </a:extLst>
          </p:cNvPr>
          <p:cNvSpPr>
            <a:spLocks noGrp="1"/>
          </p:cNvSpPr>
          <p:nvPr>
            <p:ph type="dt" sz="half" idx="10"/>
          </p:nvPr>
        </p:nvSpPr>
        <p:spPr/>
        <p:txBody>
          <a:bodyPr/>
          <a:lstStyle/>
          <a:p>
            <a:fld id="{04727570-A5BA-4B0D-849C-0F4DCE8A991A}" type="datetimeFigureOut">
              <a:rPr lang="en-GB" smtClean="0"/>
              <a:t>26/01/2022</a:t>
            </a:fld>
            <a:endParaRPr lang="en-GB"/>
          </a:p>
        </p:txBody>
      </p:sp>
      <p:sp>
        <p:nvSpPr>
          <p:cNvPr id="5" name="Footer Placeholder 4">
            <a:extLst>
              <a:ext uri="{FF2B5EF4-FFF2-40B4-BE49-F238E27FC236}">
                <a16:creationId xmlns:a16="http://schemas.microsoft.com/office/drawing/2014/main" id="{522F9492-0EAE-4B99-86F7-588F273C20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D81D78-E7AA-4657-9574-C3AB6365D955}"/>
              </a:ext>
            </a:extLst>
          </p:cNvPr>
          <p:cNvSpPr>
            <a:spLocks noGrp="1"/>
          </p:cNvSpPr>
          <p:nvPr>
            <p:ph type="sldNum" sz="quarter" idx="12"/>
          </p:nvPr>
        </p:nvSpPr>
        <p:spPr/>
        <p:txBody>
          <a:bodyPr/>
          <a:lstStyle/>
          <a:p>
            <a:fld id="{BCE594F8-87B0-48AE-B5AB-D4A557AE2749}" type="slidenum">
              <a:rPr lang="en-GB" smtClean="0"/>
              <a:t>‹#›</a:t>
            </a:fld>
            <a:endParaRPr lang="en-GB"/>
          </a:p>
        </p:txBody>
      </p:sp>
    </p:spTree>
    <p:extLst>
      <p:ext uri="{BB962C8B-B14F-4D97-AF65-F5344CB8AC3E}">
        <p14:creationId xmlns:p14="http://schemas.microsoft.com/office/powerpoint/2010/main" val="3117433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040815799"/>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68235059"/>
      </p:ext>
    </p:extLst>
  </p:cSld>
  <p:clrMapOvr>
    <a:masterClrMapping/>
  </p:clrMapOvr>
  <p:hf sldNum="0"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53681844"/>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91395256"/>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707215946"/>
      </p:ext>
    </p:extLst>
  </p:cSld>
  <p:clrMapOvr>
    <a:masterClrMapping/>
  </p:clrMapOvr>
  <p:hf sldNum="0"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376012900"/>
      </p:ext>
    </p:extLst>
  </p:cSld>
  <p:clrMapOvr>
    <a:masterClrMapping/>
  </p:clrMapOvr>
  <p:hf sldNum="0"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5.xml"/><Relationship Id="rId7" Type="http://schemas.openxmlformats.org/officeDocument/2006/relationships/image" Target="../media/image2.jpe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theme" Target="../theme/theme3.xml"/><Relationship Id="rId5" Type="http://schemas.openxmlformats.org/officeDocument/2006/relationships/slideLayout" Target="../slideLayouts/slideLayout27.xml"/><Relationship Id="rId4"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smtClean="0"/>
              <a:t>1/26/2022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t>‹#›</a:t>
            </a:fld>
            <a:endParaRPr lang="en-US" dirty="0"/>
          </a:p>
        </p:txBody>
      </p:sp>
      <p:pic>
        <p:nvPicPr>
          <p:cNvPr id="9" name="Picture 8">
            <a:extLst>
              <a:ext uri="{FF2B5EF4-FFF2-40B4-BE49-F238E27FC236}">
                <a16:creationId xmlns:a16="http://schemas.microsoft.com/office/drawing/2014/main" id="{3D0F724C-9DED-4D2B-9409-57DDD9984C62}"/>
              </a:ext>
            </a:extLst>
          </p:cNvPr>
          <p:cNvPicPr>
            <a:picLocks noChangeAspect="1"/>
          </p:cNvPicPr>
          <p:nvPr userDrawn="1"/>
        </p:nvPicPr>
        <p:blipFill>
          <a:blip r:embed="rId13"/>
          <a:stretch>
            <a:fillRect/>
          </a:stretch>
        </p:blipFill>
        <p:spPr>
          <a:xfrm>
            <a:off x="10242233" y="6133945"/>
            <a:ext cx="1568767" cy="587530"/>
          </a:xfrm>
          <a:prstGeom prst="rect">
            <a:avLst/>
          </a:prstGeom>
        </p:spPr>
      </p:pic>
    </p:spTree>
    <p:extLst>
      <p:ext uri="{BB962C8B-B14F-4D97-AF65-F5344CB8AC3E}">
        <p14:creationId xmlns:p14="http://schemas.microsoft.com/office/powerpoint/2010/main" val="1367223115"/>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913">
          <p15:clr>
            <a:srgbClr val="F26B43"/>
          </p15:clr>
        </p15:guide>
        <p15:guide id="4" orient="horz" pos="3748">
          <p15:clr>
            <a:srgbClr val="F26B43"/>
          </p15:clr>
        </p15:guide>
        <p15:guide id="5" pos="347">
          <p15:clr>
            <a:srgbClr val="F26B43"/>
          </p15:clr>
        </p15:guide>
        <p15:guide id="6" pos="733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86D242-3DBC-4F29-A84F-5D7AD38511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9EE37A9-F360-4429-B383-D343C53DCB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FAFCF1-9A09-499E-9631-9D0E7F47FF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3B8BE-5554-47AA-9153-417452537E0F}" type="datetimeFigureOut">
              <a:rPr lang="en-GB" smtClean="0"/>
              <a:t>26/01/2022</a:t>
            </a:fld>
            <a:endParaRPr lang="en-GB"/>
          </a:p>
        </p:txBody>
      </p:sp>
      <p:sp>
        <p:nvSpPr>
          <p:cNvPr id="5" name="Footer Placeholder 4">
            <a:extLst>
              <a:ext uri="{FF2B5EF4-FFF2-40B4-BE49-F238E27FC236}">
                <a16:creationId xmlns:a16="http://schemas.microsoft.com/office/drawing/2014/main" id="{D4DD68E4-0890-4E09-9319-692733CBC1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E1C6AD1-3EBF-46D7-8F22-7B12084B7F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469F5A-5CC3-4116-A5FF-7F737CE6ABF8}" type="slidenum">
              <a:rPr lang="en-GB" smtClean="0"/>
              <a:t>‹#›</a:t>
            </a:fld>
            <a:endParaRPr lang="en-GB"/>
          </a:p>
        </p:txBody>
      </p:sp>
    </p:spTree>
    <p:extLst>
      <p:ext uri="{BB962C8B-B14F-4D97-AF65-F5344CB8AC3E}">
        <p14:creationId xmlns:p14="http://schemas.microsoft.com/office/powerpoint/2010/main" val="570749602"/>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4B2DFCE-F0CD-4680-825B-E531E78843D0}"/>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9652959" y="5805916"/>
            <a:ext cx="2294438" cy="972003"/>
          </a:xfrm>
          <a:prstGeom prst="rect">
            <a:avLst/>
          </a:prstGeom>
        </p:spPr>
      </p:pic>
      <p:sp>
        <p:nvSpPr>
          <p:cNvPr id="2" name="Title Placeholder 1"/>
          <p:cNvSpPr>
            <a:spLocks noGrp="1"/>
          </p:cNvSpPr>
          <p:nvPr>
            <p:ph type="title"/>
          </p:nvPr>
        </p:nvSpPr>
        <p:spPr>
          <a:xfrm>
            <a:off x="550863" y="365126"/>
            <a:ext cx="11090275" cy="94238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50863" y="1457934"/>
            <a:ext cx="11090275" cy="447704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87511550"/>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Lst>
  <p:hf sldNum="0" hdr="0" ftr="0"/>
  <p:txStyles>
    <p:titleStyle>
      <a:lvl1pPr algn="l" defTabSz="914354" rtl="0" eaLnBrk="1" latinLnBrk="0" hangingPunct="1">
        <a:lnSpc>
          <a:spcPct val="90000"/>
        </a:lnSpc>
        <a:spcBef>
          <a:spcPct val="0"/>
        </a:spcBef>
        <a:buNone/>
        <a:defRPr sz="3200" b="1" kern="1200">
          <a:solidFill>
            <a:srgbClr val="002E5F"/>
          </a:solidFill>
          <a:latin typeface="Arial" panose="020B0604020202020204" pitchFamily="34" charset="0"/>
          <a:ea typeface="+mj-ea"/>
          <a:cs typeface="Arial" panose="020B0604020202020204" pitchFamily="34" charset="0"/>
        </a:defRPr>
      </a:lvl1pPr>
    </p:titleStyle>
    <p:body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4" orient="horz" pos="913">
          <p15:clr>
            <a:srgbClr val="F26B43"/>
          </p15:clr>
        </p15:guide>
        <p15:guide id="5" orient="horz" pos="3748">
          <p15:clr>
            <a:srgbClr val="F26B43"/>
          </p15:clr>
        </p15:guide>
        <p15:guide id="6" pos="347">
          <p15:clr>
            <a:srgbClr val="F26B43"/>
          </p15:clr>
        </p15:guide>
        <p15:guide id="7" pos="7333">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8641D5-5B48-427B-8473-D8E7A621FC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4347B23-9619-4ABF-BD5D-244C6628AC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2F82BC-1F24-497F-AA01-972C7800B5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727570-A5BA-4B0D-849C-0F4DCE8A991A}" type="datetimeFigureOut">
              <a:rPr lang="en-GB" smtClean="0"/>
              <a:t>26/01/2022</a:t>
            </a:fld>
            <a:endParaRPr lang="en-GB"/>
          </a:p>
        </p:txBody>
      </p:sp>
      <p:sp>
        <p:nvSpPr>
          <p:cNvPr id="5" name="Footer Placeholder 4">
            <a:extLst>
              <a:ext uri="{FF2B5EF4-FFF2-40B4-BE49-F238E27FC236}">
                <a16:creationId xmlns:a16="http://schemas.microsoft.com/office/drawing/2014/main" id="{9E473ED6-A5C6-44D2-9EC8-A02696FA90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254F25D-595F-43F0-9C7E-5E0EA42D3D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E594F8-87B0-48AE-B5AB-D4A557AE2749}" type="slidenum">
              <a:rPr lang="en-GB" smtClean="0"/>
              <a:t>‹#›</a:t>
            </a:fld>
            <a:endParaRPr lang="en-GB"/>
          </a:p>
        </p:txBody>
      </p:sp>
    </p:spTree>
    <p:extLst>
      <p:ext uri="{BB962C8B-B14F-4D97-AF65-F5344CB8AC3E}">
        <p14:creationId xmlns:p14="http://schemas.microsoft.com/office/powerpoint/2010/main" val="2661324634"/>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hyperlink" Target="https://www.highwayssafetyhub.com/uploads/5/1/2/9/51294565/nha277_-_national_highways_for_information_safety_alert_-_ppe.pdf" TargetMode="External"/><Relationship Id="rId2" Type="http://schemas.openxmlformats.org/officeDocument/2006/relationships/hyperlink" Target="http://www.highwayssafetyhub.com/alerts.html" TargetMode="External"/><Relationship Id="rId1" Type="http://schemas.openxmlformats.org/officeDocument/2006/relationships/slideLayout" Target="../slideLayouts/slideLayout2.xml"/><Relationship Id="rId6" Type="http://schemas.openxmlformats.org/officeDocument/2006/relationships/hyperlink" Target="https://www.highwayssafetyhub.com/uploads/5/1/2/9/51294565/nha281_-_national_highways_for_information_safety_alert_-_christmas_shutdown_and_new_year_restart.pdf" TargetMode="External"/><Relationship Id="rId5" Type="http://schemas.openxmlformats.org/officeDocument/2006/relationships/hyperlink" Target="https://www.highwayssafetyhub.com/uploads/5/1/2/9/51294565/nha280_-_national_highways_for_information_safety_alert_-_shared_learning_-_wire_fencing_high_potential_incident.pdf" TargetMode="External"/><Relationship Id="rId4" Type="http://schemas.openxmlformats.org/officeDocument/2006/relationships/hyperlink" Target="https://www.highwayssafetyhub.com/uploads/5/1/2/9/51294565/nha279_-_national_highways_for_information_safety_alert_-_high_potential_incidents_involving_live_lane_access.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927" y="1536700"/>
            <a:ext cx="9403194" cy="3505200"/>
          </a:xfrm>
        </p:spPr>
        <p:txBody>
          <a:bodyPr>
            <a:normAutofit/>
          </a:bodyPr>
          <a:lstStyle/>
          <a:p>
            <a:r>
              <a:rPr lang="en-GB" dirty="0"/>
              <a:t>Principal Designer Working Group</a:t>
            </a:r>
            <a:br>
              <a:rPr lang="en-GB" dirty="0"/>
            </a:br>
            <a:br>
              <a:rPr lang="en-GB" dirty="0"/>
            </a:br>
            <a:r>
              <a:rPr lang="en-GB" sz="2400" i="1" dirty="0"/>
              <a:t>Root Cause Analysis – Capture &amp; Application of Lessons Learnt</a:t>
            </a:r>
            <a:br>
              <a:rPr lang="en-GB" sz="2400" i="1" dirty="0"/>
            </a:br>
            <a:br>
              <a:rPr lang="en-GB" sz="2400" i="1" dirty="0"/>
            </a:br>
            <a:endParaRPr lang="en-GB" sz="2800" dirty="0"/>
          </a:p>
        </p:txBody>
      </p:sp>
      <p:sp>
        <p:nvSpPr>
          <p:cNvPr id="3" name="Subtitle 2"/>
          <p:cNvSpPr>
            <a:spLocks noGrp="1"/>
          </p:cNvSpPr>
          <p:nvPr>
            <p:ph type="subTitle" idx="1"/>
          </p:nvPr>
        </p:nvSpPr>
        <p:spPr>
          <a:xfrm>
            <a:off x="537527" y="5028939"/>
            <a:ext cx="8505915" cy="1395557"/>
          </a:xfrm>
        </p:spPr>
        <p:txBody>
          <a:bodyPr/>
          <a:lstStyle/>
          <a:p>
            <a:r>
              <a:rPr lang="en-GB"/>
              <a:t>Supporting Home Safe and Well</a:t>
            </a:r>
            <a:endParaRPr lang="en-GB"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27</a:t>
            </a:r>
            <a:r>
              <a:rPr kumimoji="0" lang="en-GB" sz="1800" b="0" i="0" u="none" strike="noStrike" kern="1200" cap="none" spc="0" normalizeH="0" baseline="30000" noProof="0" dirty="0">
                <a:ln>
                  <a:noFill/>
                </a:ln>
                <a:solidFill>
                  <a:prstClr val="white"/>
                </a:solidFill>
                <a:effectLst/>
                <a:uLnTx/>
                <a:uFillTx/>
                <a:latin typeface="Arial" panose="020B0604020202020204" pitchFamily="34" charset="0"/>
                <a:ea typeface="+mn-ea"/>
                <a:cs typeface="Arial" panose="020B0604020202020204" pitchFamily="34" charset="0"/>
              </a:rPr>
              <a:t>th</a:t>
            </a:r>
            <a:r>
              <a:rPr kumimoji="0" lang="en-GB"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January 2022</a:t>
            </a:r>
          </a:p>
        </p:txBody>
      </p:sp>
      <p:sp>
        <p:nvSpPr>
          <p:cNvPr id="6" name="Rectangle 1">
            <a:extLst>
              <a:ext uri="{FF2B5EF4-FFF2-40B4-BE49-F238E27FC236}">
                <a16:creationId xmlns:a16="http://schemas.microsoft.com/office/drawing/2014/main" id="{BBE58A24-5B56-4309-BAF8-C50041D95387}"/>
              </a:ext>
            </a:extLst>
          </p:cNvPr>
          <p:cNvSpPr>
            <a:spLocks noChangeArrowheads="1"/>
          </p:cNvSpPr>
          <p:nvPr/>
        </p:nvSpPr>
        <p:spPr bwMode="auto">
          <a:xfrm>
            <a:off x="4681538" y="14573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584" tIns="4572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200" b="1" i="0" u="none" strike="noStrike" kern="1200" cap="none" spc="0" normalizeH="0" baseline="0" noProof="0">
                <a:ln>
                  <a:noFill/>
                </a:ln>
                <a:solidFill>
                  <a:prstClr val="black"/>
                </a:solidFill>
                <a:effectLst/>
                <a:uLnTx/>
                <a:uFillTx/>
                <a:latin typeface="Arial" panose="020B0604020202020204" pitchFamily="34" charset="0"/>
                <a:ea typeface="+mn-ea"/>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8" name="Rectangle 2">
            <a:extLst>
              <a:ext uri="{FF2B5EF4-FFF2-40B4-BE49-F238E27FC236}">
                <a16:creationId xmlns:a16="http://schemas.microsoft.com/office/drawing/2014/main" id="{B86F3CB2-38B4-4097-B6BB-E4AC15DAD949}"/>
              </a:ext>
            </a:extLst>
          </p:cNvPr>
          <p:cNvSpPr>
            <a:spLocks noChangeArrowheads="1"/>
          </p:cNvSpPr>
          <p:nvPr/>
        </p:nvSpPr>
        <p:spPr bwMode="auto">
          <a:xfrm>
            <a:off x="4681538" y="1432010"/>
            <a:ext cx="3641163"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584" tIns="4572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200" b="1" i="0" u="none" strike="noStrike" kern="1200" cap="none" spc="0" normalizeH="0" baseline="0" noProof="0">
                <a:ln>
                  <a:noFill/>
                </a:ln>
                <a:solidFill>
                  <a:prstClr val="black"/>
                </a:solidFill>
                <a:effectLst/>
                <a:uLnTx/>
                <a:uFillTx/>
                <a:latin typeface="Arial" panose="020B0604020202020204" pitchFamily="34" charset="0"/>
                <a:ea typeface="+mn-ea"/>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75404372"/>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241C9B-D443-4BB2-8594-AFE1490146A7}"/>
              </a:ext>
            </a:extLst>
          </p:cNvPr>
          <p:cNvSpPr/>
          <p:nvPr/>
        </p:nvSpPr>
        <p:spPr>
          <a:xfrm>
            <a:off x="5974813" y="3244334"/>
            <a:ext cx="242374" cy="369332"/>
          </a:xfrm>
          <a:prstGeom prst="rect">
            <a:avLst/>
          </a:prstGeom>
        </p:spPr>
        <p:txBody>
          <a:bodyPr wrap="none">
            <a:spAutoFit/>
          </a:bodyPr>
          <a:lstStyle/>
          <a:p>
            <a:r>
              <a:rPr lang="en-GB" dirty="0">
                <a:solidFill>
                  <a:srgbClr val="000000"/>
                </a:solidFill>
                <a:latin typeface="Times New Roman" panose="02020603050405020304" pitchFamily="18" charset="0"/>
              </a:rPr>
              <a:t> </a:t>
            </a:r>
            <a:endParaRPr lang="en-GB" dirty="0"/>
          </a:p>
        </p:txBody>
      </p:sp>
      <p:sp>
        <p:nvSpPr>
          <p:cNvPr id="6" name="Title 1">
            <a:extLst>
              <a:ext uri="{FF2B5EF4-FFF2-40B4-BE49-F238E27FC236}">
                <a16:creationId xmlns:a16="http://schemas.microsoft.com/office/drawing/2014/main" id="{A5182132-D88A-475F-AB6F-0F3A71E482E5}"/>
              </a:ext>
            </a:extLst>
          </p:cNvPr>
          <p:cNvSpPr>
            <a:spLocks noGrp="1"/>
          </p:cNvSpPr>
          <p:nvPr>
            <p:ph type="title"/>
          </p:nvPr>
        </p:nvSpPr>
        <p:spPr>
          <a:xfrm>
            <a:off x="1877002" y="202756"/>
            <a:ext cx="8551469" cy="572083"/>
          </a:xfrm>
        </p:spPr>
        <p:txBody>
          <a:bodyPr>
            <a:noAutofit/>
          </a:bodyPr>
          <a:lstStyle/>
          <a:p>
            <a:pPr algn="ctr"/>
            <a:r>
              <a:rPr lang="en-GB" sz="2000" dirty="0">
                <a:solidFill>
                  <a:srgbClr val="3A5169"/>
                </a:solidFill>
              </a:rPr>
              <a:t>Safety Alerts </a:t>
            </a:r>
            <a:r>
              <a:rPr lang="en-GB" sz="2000" dirty="0"/>
              <a:t>- Recent</a:t>
            </a:r>
            <a:endParaRPr lang="en-GB" sz="1400" dirty="0"/>
          </a:p>
        </p:txBody>
      </p:sp>
      <p:sp>
        <p:nvSpPr>
          <p:cNvPr id="9" name="Content Placeholder 3">
            <a:extLst>
              <a:ext uri="{FF2B5EF4-FFF2-40B4-BE49-F238E27FC236}">
                <a16:creationId xmlns:a16="http://schemas.microsoft.com/office/drawing/2014/main" id="{E577F9B2-BE02-46FB-96EC-2A153F164ADA}"/>
              </a:ext>
            </a:extLst>
          </p:cNvPr>
          <p:cNvSpPr txBox="1">
            <a:spLocks/>
          </p:cNvSpPr>
          <p:nvPr/>
        </p:nvSpPr>
        <p:spPr>
          <a:xfrm>
            <a:off x="473529" y="647324"/>
            <a:ext cx="11038114" cy="626305"/>
          </a:xfrm>
          <a:prstGeom prst="rect">
            <a:avLst/>
          </a:prstGeom>
        </p:spPr>
        <p:txBody>
          <a:bodyPr>
            <a:normAutofit fontScale="92500"/>
          </a:bodyPr>
          <a:lst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ts val="0"/>
              </a:spcBef>
              <a:spcAft>
                <a:spcPts val="600"/>
              </a:spcAft>
              <a:buFont typeface="Arial" panose="020B0604020202020204" pitchFamily="34" charset="0"/>
              <a:buChar char="•"/>
            </a:pPr>
            <a:r>
              <a:rPr lang="en-GB" sz="1600" dirty="0">
                <a:latin typeface="Calibri" panose="020F0502020204030204" pitchFamily="34" charset="0"/>
                <a:cs typeface="Calibri" panose="020F0502020204030204" pitchFamily="34" charset="0"/>
              </a:rPr>
              <a:t>Within the period since we last presented our Safety Alerts review back on the Nov 2021 we have received 5 and reviewed 4 safety alerts within our safety team (Principal Designers / H &amp; S Practitioners) at our monthly Safety, Design and Designers meetings.</a:t>
            </a:r>
            <a:endParaRPr lang="en-GB" b="1" dirty="0"/>
          </a:p>
          <a:p>
            <a:pPr marL="285750" indent="-285750">
              <a:buFont typeface="Arial" panose="020B0604020202020204" pitchFamily="34" charset="0"/>
              <a:buChar char="•"/>
            </a:pPr>
            <a:endParaRPr lang="en-GB" sz="2000" b="1" dirty="0"/>
          </a:p>
        </p:txBody>
      </p:sp>
      <p:sp>
        <p:nvSpPr>
          <p:cNvPr id="10" name="Text Placeholder 2">
            <a:extLst>
              <a:ext uri="{FF2B5EF4-FFF2-40B4-BE49-F238E27FC236}">
                <a16:creationId xmlns:a16="http://schemas.microsoft.com/office/drawing/2014/main" id="{E1D6805E-BCA9-4F92-AA9C-EE02B1029993}"/>
              </a:ext>
            </a:extLst>
          </p:cNvPr>
          <p:cNvSpPr txBox="1">
            <a:spLocks/>
          </p:cNvSpPr>
          <p:nvPr/>
        </p:nvSpPr>
        <p:spPr>
          <a:xfrm>
            <a:off x="1772195" y="6270841"/>
            <a:ext cx="8101297" cy="439709"/>
          </a:xfrm>
          <a:prstGeom prst="rect">
            <a:avLst/>
          </a:prstGeom>
          <a:solidFill>
            <a:srgbClr val="55575A"/>
          </a:solidFill>
          <a:ln w="3175">
            <a:solidFill>
              <a:srgbClr val="55575A"/>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2200" b="1" kern="1200" baseline="0">
                <a:solidFill>
                  <a:schemeClr val="bg1"/>
                </a:solidFill>
                <a:latin typeface="+mn-lt"/>
                <a:ea typeface="+mn-ea"/>
                <a:cs typeface="+mn-cs"/>
              </a:defRPr>
            </a:lvl1pPr>
            <a:lvl2pPr marL="269875"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2pPr>
            <a:lvl3pPr marL="538163"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3pPr>
            <a:lvl4pPr marL="808038"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tabLst>
                <a:tab pos="808038" algn="l"/>
              </a:tabLst>
              <a:defRPr lang="en-US" sz="1800" kern="1200" dirty="0">
                <a:solidFill>
                  <a:schemeClr val="tx1"/>
                </a:solidFill>
                <a:latin typeface="+mn-lt"/>
                <a:ea typeface="+mn-ea"/>
                <a:cs typeface="+mn-cs"/>
              </a:defRPr>
            </a:lvl4pPr>
            <a:lvl5pPr marL="1076325"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600"/>
              </a:spcBef>
              <a:spcAft>
                <a:spcPts val="1200"/>
              </a:spcAft>
              <a:buClr>
                <a:srgbClr val="E4610F"/>
              </a:buClr>
              <a:buSzTx/>
              <a:buFont typeface="Arial" panose="020B0604020202020204" pitchFamily="34" charset="0"/>
              <a:buNone/>
              <a:tabLst/>
              <a:defRPr/>
            </a:pPr>
            <a:r>
              <a:rPr kumimoji="0" lang="en-GB" sz="1600" b="1" i="0" u="none" strike="noStrike" kern="1200" cap="none" spc="0" normalizeH="0" baseline="0" noProof="0">
                <a:ln>
                  <a:noFill/>
                </a:ln>
                <a:solidFill>
                  <a:sysClr val="window" lastClr="FFFFFF"/>
                </a:solidFill>
                <a:effectLst/>
                <a:uLnTx/>
                <a:uFillTx/>
                <a:latin typeface="Arial"/>
                <a:ea typeface="+mn-ea"/>
                <a:cs typeface="+mn-cs"/>
              </a:rPr>
              <a:t>Available at </a:t>
            </a:r>
            <a:r>
              <a:rPr kumimoji="0" lang="en-GB" sz="1600" b="1" i="0" u="none" strike="noStrike" kern="1200" cap="none" spc="0" normalizeH="0" baseline="0" noProof="0">
                <a:ln>
                  <a:noFill/>
                </a:ln>
                <a:solidFill>
                  <a:sysClr val="window" lastClr="FFFFFF"/>
                </a:solidFill>
                <a:effectLst/>
                <a:uLnTx/>
                <a:uFillTx/>
                <a:latin typeface="Arial"/>
                <a:ea typeface="+mn-ea"/>
                <a:cs typeface="+mn-cs"/>
                <a:hlinkClick r:id="rId2"/>
              </a:rPr>
              <a:t>http://www.highwayssafetyhub.com/alerts.html</a:t>
            </a:r>
            <a:endParaRPr kumimoji="0" lang="en-GB" sz="1600" b="1" i="0" u="none" strike="noStrike" kern="1200" cap="none" spc="0" normalizeH="0" baseline="0" noProof="0" dirty="0">
              <a:ln>
                <a:noFill/>
              </a:ln>
              <a:solidFill>
                <a:sysClr val="window" lastClr="FFFFFF"/>
              </a:solidFill>
              <a:effectLst/>
              <a:uLnTx/>
              <a:uFillTx/>
              <a:latin typeface="Arial"/>
              <a:ea typeface="+mn-ea"/>
              <a:cs typeface="+mn-cs"/>
            </a:endParaRPr>
          </a:p>
        </p:txBody>
      </p:sp>
      <p:graphicFrame>
        <p:nvGraphicFramePr>
          <p:cNvPr id="5" name="Table 4">
            <a:extLst>
              <a:ext uri="{FF2B5EF4-FFF2-40B4-BE49-F238E27FC236}">
                <a16:creationId xmlns:a16="http://schemas.microsoft.com/office/drawing/2014/main" id="{E72C1066-AB2E-437A-92D0-3CB6B6C78100}"/>
              </a:ext>
            </a:extLst>
          </p:cNvPr>
          <p:cNvGraphicFramePr>
            <a:graphicFrameLocks noGrp="1"/>
          </p:cNvGraphicFramePr>
          <p:nvPr>
            <p:extLst>
              <p:ext uri="{D42A27DB-BD31-4B8C-83A1-F6EECF244321}">
                <p14:modId xmlns:p14="http://schemas.microsoft.com/office/powerpoint/2010/main" val="4098559443"/>
              </p:ext>
            </p:extLst>
          </p:nvPr>
        </p:nvGraphicFramePr>
        <p:xfrm>
          <a:off x="1492341" y="2349300"/>
          <a:ext cx="9000490" cy="1790068"/>
        </p:xfrm>
        <a:graphic>
          <a:graphicData uri="http://schemas.openxmlformats.org/drawingml/2006/table">
            <a:tbl>
              <a:tblPr firstRow="1" firstCol="1" bandRow="1"/>
              <a:tblGrid>
                <a:gridCol w="2999740">
                  <a:extLst>
                    <a:ext uri="{9D8B030D-6E8A-4147-A177-3AD203B41FA5}">
                      <a16:colId xmlns:a16="http://schemas.microsoft.com/office/drawing/2014/main" val="292804851"/>
                    </a:ext>
                  </a:extLst>
                </a:gridCol>
                <a:gridCol w="3000375">
                  <a:extLst>
                    <a:ext uri="{9D8B030D-6E8A-4147-A177-3AD203B41FA5}">
                      <a16:colId xmlns:a16="http://schemas.microsoft.com/office/drawing/2014/main" val="2627495828"/>
                    </a:ext>
                  </a:extLst>
                </a:gridCol>
                <a:gridCol w="3000375">
                  <a:extLst>
                    <a:ext uri="{9D8B030D-6E8A-4147-A177-3AD203B41FA5}">
                      <a16:colId xmlns:a16="http://schemas.microsoft.com/office/drawing/2014/main" val="1275541853"/>
                    </a:ext>
                  </a:extLst>
                </a:gridCol>
              </a:tblGrid>
              <a:tr h="0">
                <a:tc>
                  <a:txBody>
                    <a:bodyPr/>
                    <a:lstStyle/>
                    <a:p>
                      <a:pPr algn="ctr">
                        <a:lnSpc>
                          <a:spcPct val="115000"/>
                        </a:lnSpc>
                        <a:spcAft>
                          <a:spcPts val="1000"/>
                        </a:spcAft>
                      </a:pPr>
                      <a:r>
                        <a:rPr lang="en-GB" sz="12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National Highways Safety Alert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65D"/>
                    </a:solidFill>
                  </a:tcPr>
                </a:tc>
                <a:tc>
                  <a:txBody>
                    <a:bodyPr/>
                    <a:lstStyle/>
                    <a:p>
                      <a:pPr algn="ctr">
                        <a:lnSpc>
                          <a:spcPct val="115000"/>
                        </a:lnSpc>
                        <a:spcAft>
                          <a:spcPts val="1000"/>
                        </a:spcAft>
                      </a:pPr>
                      <a:r>
                        <a:rPr lang="en-GB" sz="1200" b="1">
                          <a:solidFill>
                            <a:srgbClr val="FFFFFF"/>
                          </a:solidFill>
                          <a:effectLst/>
                          <a:latin typeface="Arial" panose="020B0604020202020204" pitchFamily="34" charset="0"/>
                          <a:ea typeface="Calibri" panose="020F0502020204030204" pitchFamily="34" charset="0"/>
                          <a:cs typeface="Times New Roman" panose="02020603050405020304" pitchFamily="18" charset="0"/>
                        </a:rPr>
                        <a:t>Topic</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65D"/>
                    </a:solidFill>
                  </a:tcPr>
                </a:tc>
                <a:tc>
                  <a:txBody>
                    <a:bodyPr/>
                    <a:lstStyle/>
                    <a:p>
                      <a:pPr algn="ctr">
                        <a:lnSpc>
                          <a:spcPct val="115000"/>
                        </a:lnSpc>
                        <a:spcAft>
                          <a:spcPts val="1000"/>
                        </a:spcAft>
                      </a:pPr>
                      <a:r>
                        <a:rPr lang="en-GB" sz="1200" b="1">
                          <a:solidFill>
                            <a:srgbClr val="FFFFFF"/>
                          </a:solidFill>
                          <a:effectLst/>
                          <a:latin typeface="Arial" panose="020B0604020202020204" pitchFamily="34" charset="0"/>
                          <a:ea typeface="Calibri" panose="020F0502020204030204" pitchFamily="34" charset="0"/>
                          <a:cs typeface="Times New Roman" panose="02020603050405020304" pitchFamily="18" charset="0"/>
                        </a:rPr>
                        <a:t>Date Received</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65D"/>
                    </a:solidFill>
                  </a:tcPr>
                </a:tc>
                <a:extLst>
                  <a:ext uri="{0D108BD9-81ED-4DB2-BD59-A6C34878D82A}">
                    <a16:rowId xmlns:a16="http://schemas.microsoft.com/office/drawing/2014/main" val="1940144698"/>
                  </a:ext>
                </a:extLst>
              </a:tr>
              <a:tr h="0">
                <a:tc>
                  <a:txBody>
                    <a:bodyPr/>
                    <a:lstStyle/>
                    <a:p>
                      <a:pPr algn="ctr">
                        <a:lnSpc>
                          <a:spcPct val="115000"/>
                        </a:lnSpc>
                        <a:spcAft>
                          <a:spcPts val="1000"/>
                        </a:spcAft>
                      </a:pPr>
                      <a:r>
                        <a:rPr lang="en-GB" sz="1200" dirty="0">
                          <a:effectLst/>
                          <a:latin typeface="Arial" panose="020B0604020202020204" pitchFamily="34" charset="0"/>
                          <a:ea typeface="Calibri" panose="020F0502020204030204" pitchFamily="34" charset="0"/>
                          <a:cs typeface="Arial" panose="020B0604020202020204" pitchFamily="34" charset="0"/>
                        </a:rPr>
                        <a:t>HEi277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dirty="0">
                          <a:effectLst/>
                          <a:latin typeface="Arial" panose="020B0604020202020204" pitchFamily="34" charset="0"/>
                          <a:ea typeface="Calibri" panose="020F0502020204030204" pitchFamily="34" charset="0"/>
                          <a:cs typeface="Arial" panose="020B0604020202020204" pitchFamily="34" charset="0"/>
                        </a:rPr>
                        <a:t>Personal Protective Equipment- </a:t>
                      </a:r>
                      <a:r>
                        <a:rPr lang="en-GB" sz="12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3"/>
                        </a:rPr>
                        <a:t>Link</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dirty="0">
                          <a:effectLst/>
                          <a:latin typeface="Arial" panose="020B0604020202020204" pitchFamily="34" charset="0"/>
                          <a:ea typeface="Calibri" panose="020F0502020204030204" pitchFamily="34" charset="0"/>
                          <a:cs typeface="Arial" panose="020B0604020202020204" pitchFamily="34" charset="0"/>
                        </a:rPr>
                        <a:t>9</a:t>
                      </a:r>
                      <a:r>
                        <a:rPr lang="en-GB" sz="1200" baseline="30000" dirty="0">
                          <a:effectLst/>
                          <a:latin typeface="Arial" panose="020B0604020202020204" pitchFamily="34" charset="0"/>
                          <a:ea typeface="Calibri" panose="020F0502020204030204" pitchFamily="34" charset="0"/>
                          <a:cs typeface="Arial" panose="020B0604020202020204" pitchFamily="34" charset="0"/>
                        </a:rPr>
                        <a:t>th</a:t>
                      </a:r>
                      <a:r>
                        <a:rPr lang="en-GB" sz="1200" dirty="0">
                          <a:effectLst/>
                          <a:latin typeface="Arial" panose="020B0604020202020204" pitchFamily="34" charset="0"/>
                          <a:ea typeface="Calibri" panose="020F0502020204030204" pitchFamily="34" charset="0"/>
                          <a:cs typeface="Arial" panose="020B0604020202020204" pitchFamily="34" charset="0"/>
                        </a:rPr>
                        <a:t> Nov 2021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0169319"/>
                  </a:ext>
                </a:extLst>
              </a:tr>
              <a:tr h="0">
                <a:tc>
                  <a:txBody>
                    <a:bodyPr/>
                    <a:lstStyle/>
                    <a:p>
                      <a:pPr algn="ctr">
                        <a:lnSpc>
                          <a:spcPct val="115000"/>
                        </a:lnSpc>
                        <a:spcAft>
                          <a:spcPts val="1000"/>
                        </a:spcAft>
                      </a:pPr>
                      <a:r>
                        <a:rPr lang="en-GB" sz="1200" dirty="0">
                          <a:effectLst/>
                          <a:latin typeface="Arial" panose="020B0604020202020204" pitchFamily="34" charset="0"/>
                          <a:ea typeface="Calibri" panose="020F0502020204030204" pitchFamily="34" charset="0"/>
                          <a:cs typeface="Arial" panose="020B0604020202020204" pitchFamily="34" charset="0"/>
                        </a:rPr>
                        <a:t>HEi279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dirty="0">
                          <a:effectLst/>
                          <a:latin typeface="Arial" panose="020B0604020202020204" pitchFamily="34" charset="0"/>
                          <a:ea typeface="Calibri" panose="020F0502020204030204" pitchFamily="34" charset="0"/>
                          <a:cs typeface="Arial" panose="020B0604020202020204" pitchFamily="34" charset="0"/>
                        </a:rPr>
                        <a:t>High Potential Incidents Involving Live Lane Access- </a:t>
                      </a:r>
                      <a:r>
                        <a:rPr lang="en-GB" sz="12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4"/>
                        </a:rPr>
                        <a:t>Link</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dirty="0">
                          <a:effectLst/>
                          <a:latin typeface="Arial" panose="020B0604020202020204" pitchFamily="34" charset="0"/>
                          <a:ea typeface="Calibri" panose="020F0502020204030204" pitchFamily="34" charset="0"/>
                          <a:cs typeface="Arial" panose="020B0604020202020204" pitchFamily="34" charset="0"/>
                        </a:rPr>
                        <a:t>3</a:t>
                      </a:r>
                      <a:r>
                        <a:rPr lang="en-GB" sz="1200" baseline="30000" dirty="0">
                          <a:effectLst/>
                          <a:latin typeface="Arial" panose="020B0604020202020204" pitchFamily="34" charset="0"/>
                          <a:ea typeface="Calibri" panose="020F0502020204030204" pitchFamily="34" charset="0"/>
                          <a:cs typeface="Arial" panose="020B0604020202020204" pitchFamily="34" charset="0"/>
                        </a:rPr>
                        <a:t>rd</a:t>
                      </a:r>
                      <a:r>
                        <a:rPr lang="en-GB" sz="1200" dirty="0">
                          <a:effectLst/>
                          <a:latin typeface="Arial" panose="020B0604020202020204" pitchFamily="34" charset="0"/>
                          <a:ea typeface="Calibri" panose="020F0502020204030204" pitchFamily="34" charset="0"/>
                          <a:cs typeface="Arial" panose="020B0604020202020204" pitchFamily="34" charset="0"/>
                        </a:rPr>
                        <a:t> Dec 2021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0654263"/>
                  </a:ext>
                </a:extLst>
              </a:tr>
              <a:tr h="0">
                <a:tc>
                  <a:txBody>
                    <a:bodyPr/>
                    <a:lstStyle/>
                    <a:p>
                      <a:pPr algn="ctr">
                        <a:lnSpc>
                          <a:spcPct val="115000"/>
                        </a:lnSpc>
                        <a:spcAft>
                          <a:spcPts val="1000"/>
                        </a:spcAft>
                      </a:pPr>
                      <a:r>
                        <a:rPr lang="en-GB" sz="1200" dirty="0">
                          <a:effectLst/>
                          <a:latin typeface="Arial" panose="020B0604020202020204" pitchFamily="34" charset="0"/>
                          <a:ea typeface="Calibri" panose="020F0502020204030204" pitchFamily="34" charset="0"/>
                          <a:cs typeface="Arial" panose="020B0604020202020204" pitchFamily="34" charset="0"/>
                        </a:rPr>
                        <a:t>HEi280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dirty="0">
                          <a:effectLst/>
                          <a:latin typeface="Arial" panose="020B0604020202020204" pitchFamily="34" charset="0"/>
                          <a:ea typeface="Calibri" panose="020F0502020204030204" pitchFamily="34" charset="0"/>
                          <a:cs typeface="Arial" panose="020B0604020202020204" pitchFamily="34" charset="0"/>
                        </a:rPr>
                        <a:t>Shared Learning – Wire Fence </a:t>
                      </a:r>
                      <a:r>
                        <a:rPr lang="en-GB" sz="1200" dirty="0" err="1">
                          <a:effectLst/>
                          <a:latin typeface="Arial" panose="020B0604020202020204" pitchFamily="34" charset="0"/>
                          <a:ea typeface="Calibri" panose="020F0502020204030204" pitchFamily="34" charset="0"/>
                          <a:cs typeface="Arial" panose="020B0604020202020204" pitchFamily="34" charset="0"/>
                        </a:rPr>
                        <a:t>HiPo</a:t>
                      </a:r>
                      <a:r>
                        <a:rPr lang="en-GB" sz="1200" dirty="0">
                          <a:effectLst/>
                          <a:latin typeface="Arial" panose="020B0604020202020204" pitchFamily="34" charset="0"/>
                          <a:ea typeface="Calibri" panose="020F0502020204030204" pitchFamily="34" charset="0"/>
                          <a:cs typeface="Arial" panose="020B0604020202020204" pitchFamily="34" charset="0"/>
                        </a:rPr>
                        <a:t>- </a:t>
                      </a:r>
                      <a:r>
                        <a:rPr lang="en-GB" sz="12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5"/>
                        </a:rPr>
                        <a:t>Link</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dirty="0">
                          <a:effectLst/>
                          <a:latin typeface="Arial" panose="020B0604020202020204" pitchFamily="34" charset="0"/>
                          <a:ea typeface="Calibri" panose="020F0502020204030204" pitchFamily="34" charset="0"/>
                          <a:cs typeface="Arial" panose="020B0604020202020204" pitchFamily="34" charset="0"/>
                        </a:rPr>
                        <a:t>10</a:t>
                      </a:r>
                      <a:r>
                        <a:rPr lang="en-GB" sz="1200" baseline="30000" dirty="0">
                          <a:effectLst/>
                          <a:latin typeface="Arial" panose="020B0604020202020204" pitchFamily="34" charset="0"/>
                          <a:ea typeface="Calibri" panose="020F0502020204030204" pitchFamily="34" charset="0"/>
                          <a:cs typeface="Arial" panose="020B0604020202020204" pitchFamily="34" charset="0"/>
                        </a:rPr>
                        <a:t>th</a:t>
                      </a:r>
                      <a:r>
                        <a:rPr lang="en-GB" sz="1200" dirty="0">
                          <a:effectLst/>
                          <a:latin typeface="Arial" panose="020B0604020202020204" pitchFamily="34" charset="0"/>
                          <a:ea typeface="Calibri" panose="020F0502020204030204" pitchFamily="34" charset="0"/>
                          <a:cs typeface="Arial" panose="020B0604020202020204" pitchFamily="34" charset="0"/>
                        </a:rPr>
                        <a:t> Dec 2021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9507741"/>
                  </a:ext>
                </a:extLst>
              </a:tr>
              <a:tr h="217073">
                <a:tc>
                  <a:txBody>
                    <a:bodyPr/>
                    <a:lstStyle/>
                    <a:p>
                      <a:pPr algn="ctr">
                        <a:lnSpc>
                          <a:spcPct val="115000"/>
                        </a:lnSpc>
                        <a:spcAft>
                          <a:spcPts val="1000"/>
                        </a:spcAft>
                      </a:pPr>
                      <a:r>
                        <a:rPr lang="en-GB" sz="1200" dirty="0">
                          <a:effectLst/>
                          <a:latin typeface="Arial" panose="020B0604020202020204" pitchFamily="34" charset="0"/>
                          <a:ea typeface="Calibri" panose="020F0502020204030204" pitchFamily="34" charset="0"/>
                          <a:cs typeface="Arial" panose="020B0604020202020204" pitchFamily="34" charset="0"/>
                        </a:rPr>
                        <a:t>HEi281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dirty="0">
                          <a:effectLst/>
                          <a:latin typeface="Arial" panose="020B0604020202020204" pitchFamily="34" charset="0"/>
                          <a:ea typeface="Calibri" panose="020F0502020204030204" pitchFamily="34" charset="0"/>
                          <a:cs typeface="Arial" panose="020B0604020202020204" pitchFamily="34" charset="0"/>
                        </a:rPr>
                        <a:t>Christmas Shutdown and New Year Restart- </a:t>
                      </a:r>
                      <a:r>
                        <a:rPr lang="en-GB" sz="12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6"/>
                        </a:rPr>
                        <a:t>Link</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dirty="0">
                          <a:effectLst/>
                          <a:latin typeface="Arial" panose="020B0604020202020204" pitchFamily="34" charset="0"/>
                          <a:ea typeface="Calibri" panose="020F0502020204030204" pitchFamily="34" charset="0"/>
                          <a:cs typeface="Arial" panose="020B0604020202020204" pitchFamily="34" charset="0"/>
                        </a:rPr>
                        <a:t>17</a:t>
                      </a:r>
                      <a:r>
                        <a:rPr lang="en-GB" sz="1200" baseline="30000" dirty="0">
                          <a:effectLst/>
                          <a:latin typeface="Arial" panose="020B0604020202020204" pitchFamily="34" charset="0"/>
                          <a:ea typeface="Calibri" panose="020F0502020204030204" pitchFamily="34" charset="0"/>
                          <a:cs typeface="Arial" panose="020B0604020202020204" pitchFamily="34" charset="0"/>
                        </a:rPr>
                        <a:t>th</a:t>
                      </a:r>
                      <a:r>
                        <a:rPr lang="en-GB" sz="1200" dirty="0">
                          <a:effectLst/>
                          <a:latin typeface="Arial" panose="020B0604020202020204" pitchFamily="34" charset="0"/>
                          <a:ea typeface="Calibri" panose="020F0502020204030204" pitchFamily="34" charset="0"/>
                          <a:cs typeface="Arial" panose="020B0604020202020204" pitchFamily="34" charset="0"/>
                        </a:rPr>
                        <a:t> Dec 2021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0252908"/>
                  </a:ext>
                </a:extLst>
              </a:tr>
              <a:tr h="0">
                <a:tc>
                  <a:txBody>
                    <a:bodyPr/>
                    <a:lstStyle/>
                    <a:p>
                      <a:pPr algn="ctr">
                        <a:lnSpc>
                          <a:spcPct val="115000"/>
                        </a:lnSpc>
                        <a:spcAft>
                          <a:spcPts val="1000"/>
                        </a:spcAft>
                      </a:pPr>
                      <a:r>
                        <a:rPr lang="en-GB" sz="1200" dirty="0">
                          <a:effectLst/>
                          <a:latin typeface="Arial" panose="020B0604020202020204" pitchFamily="34" charset="0"/>
                          <a:ea typeface="Calibri" panose="020F0502020204030204" pitchFamily="34" charset="0"/>
                          <a:cs typeface="Arial" panose="020B0604020202020204" pitchFamily="34" charset="0"/>
                        </a:rPr>
                        <a:t>HEi282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dirty="0">
                          <a:effectLst/>
                          <a:latin typeface="Arial" panose="020B0604020202020204" pitchFamily="34" charset="0"/>
                          <a:ea typeface="Calibri" panose="020F0502020204030204" pitchFamily="34" charset="0"/>
                          <a:cs typeface="Arial" panose="020B0604020202020204" pitchFamily="34" charset="0"/>
                        </a:rPr>
                        <a:t>Serious Incident – Mobile Elevated Work Platform – Link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200" dirty="0">
                          <a:effectLst/>
                          <a:latin typeface="Arial" panose="020B0604020202020204" pitchFamily="34" charset="0"/>
                          <a:ea typeface="Calibri" panose="020F0502020204030204" pitchFamily="34" charset="0"/>
                          <a:cs typeface="Arial" panose="020B0604020202020204" pitchFamily="34" charset="0"/>
                        </a:rPr>
                        <a:t>26</a:t>
                      </a:r>
                      <a:r>
                        <a:rPr lang="en-GB" sz="1200" baseline="30000" dirty="0">
                          <a:effectLst/>
                          <a:latin typeface="Arial" panose="020B0604020202020204" pitchFamily="34" charset="0"/>
                          <a:ea typeface="Calibri" panose="020F0502020204030204" pitchFamily="34" charset="0"/>
                          <a:cs typeface="Arial" panose="020B0604020202020204" pitchFamily="34" charset="0"/>
                        </a:rPr>
                        <a:t>th</a:t>
                      </a:r>
                      <a:r>
                        <a:rPr lang="en-GB" sz="1200" dirty="0">
                          <a:effectLst/>
                          <a:latin typeface="Arial" panose="020B0604020202020204" pitchFamily="34" charset="0"/>
                          <a:ea typeface="Calibri" panose="020F0502020204030204" pitchFamily="34" charset="0"/>
                          <a:cs typeface="Arial" panose="020B0604020202020204" pitchFamily="34" charset="0"/>
                        </a:rPr>
                        <a:t> Jan 2022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9389012"/>
                  </a:ext>
                </a:extLst>
              </a:tr>
            </a:tbl>
          </a:graphicData>
        </a:graphic>
      </p:graphicFrame>
    </p:spTree>
    <p:extLst>
      <p:ext uri="{BB962C8B-B14F-4D97-AF65-F5344CB8AC3E}">
        <p14:creationId xmlns:p14="http://schemas.microsoft.com/office/powerpoint/2010/main" val="37974573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C782DAD-38FA-4CA3-A637-11421BAE700D}"/>
              </a:ext>
            </a:extLst>
          </p:cNvPr>
          <p:cNvSpPr txBox="1">
            <a:spLocks/>
          </p:cNvSpPr>
          <p:nvPr/>
        </p:nvSpPr>
        <p:spPr>
          <a:xfrm>
            <a:off x="358445" y="627300"/>
            <a:ext cx="11504692" cy="388699"/>
          </a:xfrm>
          <a:prstGeom prst="rect">
            <a:avLst/>
          </a:prstGeom>
        </p:spPr>
        <p:txBody>
          <a:bodyPr vert="horz" lIns="0" tIns="0" rIns="0" bIns="0" rtlCol="0" anchor="t">
            <a:noAutofit/>
          </a:bodyPr>
          <a:lstStyle>
            <a:lvl1pPr algn="l" defTabSz="914400" rtl="0" eaLnBrk="1" latinLnBrk="0" hangingPunct="1">
              <a:lnSpc>
                <a:spcPct val="90000"/>
              </a:lnSpc>
              <a:spcBef>
                <a:spcPct val="0"/>
              </a:spcBef>
              <a:buNone/>
              <a:defRPr sz="3600" b="1" kern="1200" baseline="0">
                <a:solidFill>
                  <a:schemeClr val="accent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2000" b="1" i="0" u="none" strike="noStrike" kern="1200" cap="none" spc="0" normalizeH="0" baseline="0" noProof="0" dirty="0">
                <a:ln>
                  <a:noFill/>
                </a:ln>
                <a:solidFill>
                  <a:schemeClr val="tx1"/>
                </a:solidFill>
                <a:effectLst/>
                <a:highlight>
                  <a:srgbClr val="FF0000"/>
                </a:highlight>
                <a:uLnTx/>
                <a:uFillTx/>
                <a:latin typeface="Arial"/>
                <a:ea typeface="+mj-ea"/>
                <a:cs typeface="+mj-cs"/>
              </a:rPr>
              <a:t>Categorising – Safety Alerts</a:t>
            </a:r>
            <a:endParaRPr kumimoji="0" lang="en-GB" sz="1400" b="1" i="0" u="none" strike="noStrike" kern="1200" cap="none" spc="0" normalizeH="0" baseline="0" noProof="0" dirty="0">
              <a:ln>
                <a:noFill/>
              </a:ln>
              <a:solidFill>
                <a:schemeClr val="tx1"/>
              </a:solidFill>
              <a:effectLst/>
              <a:highlight>
                <a:srgbClr val="FF0000"/>
              </a:highlight>
              <a:uLnTx/>
              <a:uFillTx/>
              <a:latin typeface="Arial"/>
              <a:ea typeface="+mj-ea"/>
              <a:cs typeface="+mj-cs"/>
            </a:endParaRPr>
          </a:p>
        </p:txBody>
      </p:sp>
      <p:pic>
        <p:nvPicPr>
          <p:cNvPr id="8" name="Picture 7">
            <a:extLst>
              <a:ext uri="{FF2B5EF4-FFF2-40B4-BE49-F238E27FC236}">
                <a16:creationId xmlns:a16="http://schemas.microsoft.com/office/drawing/2014/main" id="{7BBDE3D5-A977-4C4C-AD70-647988912B22}"/>
              </a:ext>
            </a:extLst>
          </p:cNvPr>
          <p:cNvPicPr>
            <a:picLocks noChangeAspect="1"/>
          </p:cNvPicPr>
          <p:nvPr/>
        </p:nvPicPr>
        <p:blipFill>
          <a:blip r:embed="rId2"/>
          <a:stretch>
            <a:fillRect/>
          </a:stretch>
        </p:blipFill>
        <p:spPr>
          <a:xfrm>
            <a:off x="295275" y="4157662"/>
            <a:ext cx="3162300" cy="2238375"/>
          </a:xfrm>
          <a:prstGeom prst="rect">
            <a:avLst/>
          </a:prstGeom>
        </p:spPr>
      </p:pic>
      <p:pic>
        <p:nvPicPr>
          <p:cNvPr id="5" name="Picture 4">
            <a:extLst>
              <a:ext uri="{FF2B5EF4-FFF2-40B4-BE49-F238E27FC236}">
                <a16:creationId xmlns:a16="http://schemas.microsoft.com/office/drawing/2014/main" id="{A1ADA0BE-67E8-4CAF-A995-57276D8343FF}"/>
              </a:ext>
            </a:extLst>
          </p:cNvPr>
          <p:cNvPicPr>
            <a:picLocks noChangeAspect="1"/>
          </p:cNvPicPr>
          <p:nvPr/>
        </p:nvPicPr>
        <p:blipFill>
          <a:blip r:embed="rId3"/>
          <a:stretch>
            <a:fillRect/>
          </a:stretch>
        </p:blipFill>
        <p:spPr>
          <a:xfrm>
            <a:off x="1143000" y="1324768"/>
            <a:ext cx="9906000" cy="2524125"/>
          </a:xfrm>
          <a:prstGeom prst="rect">
            <a:avLst/>
          </a:prstGeom>
        </p:spPr>
      </p:pic>
    </p:spTree>
    <p:extLst>
      <p:ext uri="{BB962C8B-B14F-4D97-AF65-F5344CB8AC3E}">
        <p14:creationId xmlns:p14="http://schemas.microsoft.com/office/powerpoint/2010/main" val="3628183973"/>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23D9700-25A0-461E-91CB-E7DB636A6E07}"/>
              </a:ext>
            </a:extLst>
          </p:cNvPr>
          <p:cNvSpPr>
            <a:spLocks noGrp="1"/>
          </p:cNvSpPr>
          <p:nvPr>
            <p:ph type="title"/>
          </p:nvPr>
        </p:nvSpPr>
        <p:spPr>
          <a:xfrm>
            <a:off x="540000" y="693000"/>
            <a:ext cx="11104604" cy="630000"/>
          </a:xfrm>
        </p:spPr>
        <p:txBody>
          <a:bodyPr>
            <a:normAutofit/>
          </a:bodyPr>
          <a:lstStyle/>
          <a:p>
            <a:pPr algn="ctr"/>
            <a:r>
              <a:rPr lang="en-GB" sz="2400" b="1" dirty="0">
                <a:latin typeface="Arial" panose="020B0604020202020204" pitchFamily="34" charset="0"/>
                <a:cs typeface="Arial" panose="020B0604020202020204" pitchFamily="34" charset="0"/>
              </a:rPr>
              <a:t>National Highways H &amp; S Alerts – Arcadis Summary</a:t>
            </a:r>
          </a:p>
        </p:txBody>
      </p:sp>
      <p:sp>
        <p:nvSpPr>
          <p:cNvPr id="5" name="Content Placeholder 13">
            <a:extLst>
              <a:ext uri="{FF2B5EF4-FFF2-40B4-BE49-F238E27FC236}">
                <a16:creationId xmlns:a16="http://schemas.microsoft.com/office/drawing/2014/main" id="{6BE693A1-39FB-469F-839B-860A85FB8809}"/>
              </a:ext>
            </a:extLst>
          </p:cNvPr>
          <p:cNvSpPr>
            <a:spLocks noGrp="1"/>
          </p:cNvSpPr>
          <p:nvPr>
            <p:ph idx="1"/>
          </p:nvPr>
        </p:nvSpPr>
        <p:spPr>
          <a:xfrm>
            <a:off x="550863" y="1193800"/>
            <a:ext cx="11090275" cy="5359400"/>
          </a:xfrm>
        </p:spPr>
        <p:txBody>
          <a:bodyPr>
            <a:normAutofit/>
          </a:bodyPr>
          <a:lstStyle/>
          <a:p>
            <a:pPr marL="0" indent="0">
              <a:spcBef>
                <a:spcPts val="0"/>
              </a:spcBef>
              <a:buNone/>
            </a:pPr>
            <a:r>
              <a:rPr lang="en-GB" sz="1800" b="1" dirty="0">
                <a:effectLst/>
                <a:latin typeface="Arial Narrow" panose="020B0606020202030204" pitchFamily="34" charset="0"/>
                <a:ea typeface="Calibri" panose="020F0502020204030204" pitchFamily="34" charset="0"/>
                <a:cs typeface="Arial" panose="020B0604020202020204" pitchFamily="34" charset="0"/>
              </a:rPr>
              <a:t>HEi277 – </a:t>
            </a:r>
            <a:r>
              <a:rPr lang="en-GB" sz="1800" b="1" dirty="0">
                <a:latin typeface="Arial Narrow" panose="020B0606020202030204" pitchFamily="34" charset="0"/>
                <a:ea typeface="Calibri" panose="020F0502020204030204" pitchFamily="34" charset="0"/>
                <a:cs typeface="Arial" panose="020B0604020202020204" pitchFamily="34" charset="0"/>
              </a:rPr>
              <a:t>Personal Protective Equipment</a:t>
            </a:r>
            <a:endParaRPr lang="en-GB" sz="1800" dirty="0">
              <a:effectLst/>
              <a:latin typeface="Arial Narrow" panose="020B0606020202030204" pitchFamily="34" charset="0"/>
              <a:ea typeface="Calibri" panose="020F0502020204030204" pitchFamily="34" charset="0"/>
              <a:cs typeface="Arial" panose="020B0604020202020204" pitchFamily="34" charset="0"/>
            </a:endParaRPr>
          </a:p>
          <a:p>
            <a:pPr marL="0" indent="0">
              <a:spcBef>
                <a:spcPts val="0"/>
              </a:spcBef>
              <a:buNone/>
            </a:pPr>
            <a:r>
              <a:rPr lang="en-GB" sz="1600" b="1" dirty="0">
                <a:solidFill>
                  <a:srgbClr val="FF0000"/>
                </a:solidFill>
                <a:effectLst/>
                <a:latin typeface="Arial Narrow" panose="020B0606020202030204" pitchFamily="34" charset="0"/>
                <a:ea typeface="Calibri" panose="020F0502020204030204" pitchFamily="34" charset="0"/>
                <a:cs typeface="Arial" panose="020B0604020202020204" pitchFamily="34" charset="0"/>
              </a:rPr>
              <a:t>Lessons Learned: </a:t>
            </a:r>
          </a:p>
          <a:p>
            <a:pPr marL="342900" lvl="0" indent="-342900" fontAlgn="ctr">
              <a:buSzPts val="1000"/>
              <a:buFont typeface="Symbol" panose="05050102010706020507" pitchFamily="18" charset="2"/>
              <a:buChar char=""/>
              <a:tabLst>
                <a:tab pos="457200" algn="l"/>
              </a:tabLst>
            </a:pPr>
            <a:r>
              <a:rPr lang="en-GB" sz="1600" dirty="0">
                <a:solidFill>
                  <a:srgbClr val="FA0000"/>
                </a:solidFill>
                <a:effectLst/>
                <a:latin typeface="Arial Narrow" panose="020B0606020202030204" pitchFamily="34" charset="0"/>
                <a:ea typeface="Calibri" panose="020F0502020204030204" pitchFamily="34" charset="0"/>
              </a:rPr>
              <a:t>A key message of this alert is that visibility of PPE is greatly reduced when it is dirty or not fastened properly. Noted that designers undertaking site visits for the most part have clean PPE. Nonetheless it is a timely reminder that maintenance of PPE and cleanliness is important to good visibility. </a:t>
            </a:r>
            <a:endParaRPr lang="en-GB" sz="1600" dirty="0">
              <a:effectLst/>
              <a:latin typeface="Arial Narrow" panose="020B0606020202030204" pitchFamily="34" charset="0"/>
              <a:ea typeface="Calibri" panose="020F0502020204030204" pitchFamily="34" charset="0"/>
            </a:endParaRPr>
          </a:p>
          <a:p>
            <a:pPr marL="342900" lvl="0" indent="-342900" fontAlgn="ctr">
              <a:buSzPts val="1000"/>
              <a:buFont typeface="Symbol" panose="05050102010706020507" pitchFamily="18" charset="2"/>
              <a:buChar char=""/>
              <a:tabLst>
                <a:tab pos="457200" algn="l"/>
              </a:tabLst>
            </a:pPr>
            <a:r>
              <a:rPr lang="en-GB" sz="1600" dirty="0">
                <a:solidFill>
                  <a:srgbClr val="FA0000"/>
                </a:solidFill>
                <a:effectLst/>
                <a:latin typeface="Arial Narrow" panose="020B0606020202030204" pitchFamily="34" charset="0"/>
                <a:ea typeface="Calibri" panose="020F0502020204030204" pitchFamily="34" charset="0"/>
              </a:rPr>
              <a:t>An previous HE initiative  was to move to orange PPE throughout, in order that subcontractors would all be the same colour. This initiative appears to have foundered. </a:t>
            </a:r>
            <a:endParaRPr lang="en-GB" sz="1600" dirty="0">
              <a:effectLst/>
              <a:latin typeface="Arial Narrow" panose="020B0606020202030204" pitchFamily="34" charset="0"/>
              <a:ea typeface="Calibri" panose="020F0502020204030204" pitchFamily="34" charset="0"/>
            </a:endParaRPr>
          </a:p>
          <a:p>
            <a:pPr marL="342900" lvl="0" indent="-342900" fontAlgn="ctr">
              <a:buSzPts val="1000"/>
              <a:buFont typeface="Symbol" panose="05050102010706020507" pitchFamily="18" charset="2"/>
              <a:buChar char=""/>
              <a:tabLst>
                <a:tab pos="457200" algn="l"/>
              </a:tabLst>
            </a:pPr>
            <a:r>
              <a:rPr lang="en-GB" sz="1600" dirty="0">
                <a:solidFill>
                  <a:srgbClr val="FA0000"/>
                </a:solidFill>
                <a:effectLst/>
                <a:latin typeface="Arial Narrow" panose="020B0606020202030204" pitchFamily="34" charset="0"/>
                <a:ea typeface="Calibri" panose="020F0502020204030204" pitchFamily="34" charset="0"/>
              </a:rPr>
              <a:t>Is orange PPE more visible than yellow? It had  been observed that yellow PPE may be more difficult  to pick out  against the glare of headlights. </a:t>
            </a:r>
            <a:endParaRPr lang="en-GB" sz="1600" dirty="0">
              <a:effectLst/>
              <a:latin typeface="Arial Narrow" panose="020B0606020202030204" pitchFamily="34" charset="0"/>
              <a:ea typeface="Calibri" panose="020F0502020204030204" pitchFamily="34" charset="0"/>
            </a:endParaRPr>
          </a:p>
          <a:p>
            <a:pPr marL="342900" lvl="0" indent="-342900" fontAlgn="ctr">
              <a:buSzPts val="1000"/>
              <a:buFont typeface="Symbol" panose="05050102010706020507" pitchFamily="18" charset="2"/>
              <a:buChar char=""/>
              <a:tabLst>
                <a:tab pos="457200" algn="l"/>
              </a:tabLst>
            </a:pPr>
            <a:r>
              <a:rPr lang="en-GB" sz="1600" dirty="0">
                <a:solidFill>
                  <a:srgbClr val="FA0000"/>
                </a:solidFill>
                <a:effectLst/>
                <a:latin typeface="Arial Narrow" panose="020B0606020202030204" pitchFamily="34" charset="0"/>
                <a:ea typeface="Calibri" panose="020F0502020204030204" pitchFamily="34" charset="0"/>
              </a:rPr>
              <a:t>PPE incorporating LED lights has been trialled, and was the subject of a previous safety alert: this can be beneficial for high risk activities such as TM operative on motorways but is unlikely to be required by designers for site visits.  </a:t>
            </a:r>
            <a:endParaRPr lang="en-GB" sz="1600" dirty="0">
              <a:effectLst/>
              <a:latin typeface="Arial Narrow" panose="020B0606020202030204" pitchFamily="34" charset="0"/>
              <a:ea typeface="Calibri" panose="020F0502020204030204" pitchFamily="34" charset="0"/>
            </a:endParaRPr>
          </a:p>
          <a:p>
            <a:pPr marL="0" indent="0">
              <a:spcBef>
                <a:spcPts val="0"/>
              </a:spcBef>
              <a:buNone/>
            </a:pPr>
            <a:endParaRPr lang="en-GB" sz="1600" b="1" dirty="0">
              <a:solidFill>
                <a:srgbClr val="FF0000"/>
              </a:solidFill>
              <a:effectLst/>
              <a:latin typeface="Arial Narrow" panose="020B0606020202030204" pitchFamily="34" charset="0"/>
              <a:ea typeface="Calibri" panose="020F0502020204030204" pitchFamily="34" charset="0"/>
              <a:cs typeface="Arial" panose="020B0604020202020204" pitchFamily="34" charset="0"/>
            </a:endParaRPr>
          </a:p>
          <a:p>
            <a:pPr marL="0" lvl="0" indent="0" fontAlgn="ctr">
              <a:buSzPts val="1000"/>
              <a:buNone/>
              <a:tabLst>
                <a:tab pos="457200" algn="l"/>
              </a:tabLst>
            </a:pPr>
            <a:endParaRPr lang="en-GB" sz="16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63DF5E30-4F62-41EF-A8CF-2A74D755F81D}"/>
              </a:ext>
            </a:extLst>
          </p:cNvPr>
          <p:cNvPicPr>
            <a:picLocks noChangeAspect="1"/>
          </p:cNvPicPr>
          <p:nvPr/>
        </p:nvPicPr>
        <p:blipFill>
          <a:blip r:embed="rId2"/>
          <a:stretch>
            <a:fillRect/>
          </a:stretch>
        </p:blipFill>
        <p:spPr>
          <a:xfrm>
            <a:off x="3547884" y="4145044"/>
            <a:ext cx="5088835" cy="2332159"/>
          </a:xfrm>
          <a:prstGeom prst="rect">
            <a:avLst/>
          </a:prstGeom>
        </p:spPr>
      </p:pic>
    </p:spTree>
    <p:extLst>
      <p:ext uri="{BB962C8B-B14F-4D97-AF65-F5344CB8AC3E}">
        <p14:creationId xmlns:p14="http://schemas.microsoft.com/office/powerpoint/2010/main" val="1784091795"/>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23D9700-25A0-461E-91CB-E7DB636A6E07}"/>
              </a:ext>
            </a:extLst>
          </p:cNvPr>
          <p:cNvSpPr>
            <a:spLocks noGrp="1"/>
          </p:cNvSpPr>
          <p:nvPr>
            <p:ph type="title"/>
          </p:nvPr>
        </p:nvSpPr>
        <p:spPr>
          <a:xfrm>
            <a:off x="540000" y="693000"/>
            <a:ext cx="11104604" cy="630000"/>
          </a:xfrm>
        </p:spPr>
        <p:txBody>
          <a:bodyPr>
            <a:normAutofit/>
          </a:bodyPr>
          <a:lstStyle/>
          <a:p>
            <a:pPr algn="ctr"/>
            <a:r>
              <a:rPr lang="en-GB" sz="2400" b="1" dirty="0">
                <a:latin typeface="Arial" panose="020B0604020202020204" pitchFamily="34" charset="0"/>
                <a:cs typeface="Arial" panose="020B0604020202020204" pitchFamily="34" charset="0"/>
              </a:rPr>
              <a:t>National Highways H &amp; S Alerts – Arcadis Summary</a:t>
            </a:r>
          </a:p>
        </p:txBody>
      </p:sp>
      <p:sp>
        <p:nvSpPr>
          <p:cNvPr id="5" name="Content Placeholder 13">
            <a:extLst>
              <a:ext uri="{FF2B5EF4-FFF2-40B4-BE49-F238E27FC236}">
                <a16:creationId xmlns:a16="http://schemas.microsoft.com/office/drawing/2014/main" id="{6BE693A1-39FB-469F-839B-860A85FB8809}"/>
              </a:ext>
            </a:extLst>
          </p:cNvPr>
          <p:cNvSpPr>
            <a:spLocks noGrp="1"/>
          </p:cNvSpPr>
          <p:nvPr>
            <p:ph idx="1"/>
          </p:nvPr>
        </p:nvSpPr>
        <p:spPr>
          <a:xfrm>
            <a:off x="550863" y="1193800"/>
            <a:ext cx="11090275" cy="5359400"/>
          </a:xfrm>
        </p:spPr>
        <p:txBody>
          <a:bodyPr>
            <a:normAutofit/>
          </a:bodyPr>
          <a:lstStyle/>
          <a:p>
            <a:pPr marL="0" indent="0">
              <a:spcBef>
                <a:spcPts val="0"/>
              </a:spcBef>
              <a:buNone/>
            </a:pPr>
            <a:endParaRPr lang="en-GB" sz="1600" b="1" dirty="0">
              <a:solidFill>
                <a:srgbClr val="FF0000"/>
              </a:solidFill>
              <a:effectLst/>
              <a:latin typeface="Arial Narrow" panose="020B0606020202030204" pitchFamily="34" charset="0"/>
              <a:ea typeface="Calibri" panose="020F0502020204030204" pitchFamily="34" charset="0"/>
              <a:cs typeface="Arial" panose="020B0604020202020204" pitchFamily="34" charset="0"/>
            </a:endParaRPr>
          </a:p>
          <a:p>
            <a:pPr marL="0" lvl="0" indent="0" fontAlgn="ctr">
              <a:buSzPts val="1000"/>
              <a:buNone/>
              <a:tabLst>
                <a:tab pos="457200" algn="l"/>
              </a:tabLst>
            </a:pPr>
            <a:r>
              <a:rPr lang="en-GB" sz="1600" b="1" dirty="0">
                <a:effectLst/>
                <a:latin typeface="Arial Narrow" panose="020B0606020202030204" pitchFamily="34" charset="0"/>
                <a:ea typeface="Calibri" panose="020F0502020204030204" pitchFamily="34" charset="0"/>
                <a:cs typeface="Arial" panose="020B0604020202020204" pitchFamily="34" charset="0"/>
              </a:rPr>
              <a:t>HEi279 – High Potential Incidents Involving Live Lane Access</a:t>
            </a:r>
          </a:p>
          <a:p>
            <a:pPr marL="0" lvl="0" indent="0" fontAlgn="ctr">
              <a:buSzPts val="1000"/>
              <a:buNone/>
              <a:tabLst>
                <a:tab pos="457200" algn="l"/>
              </a:tabLst>
            </a:pPr>
            <a:r>
              <a:rPr lang="en-GB" sz="1600" b="1" dirty="0">
                <a:effectLst/>
                <a:latin typeface="Arial Narrow" panose="020B0606020202030204" pitchFamily="34" charset="0"/>
                <a:ea typeface="Calibri" panose="020F0502020204030204" pitchFamily="34" charset="0"/>
                <a:cs typeface="Arial" panose="020B0604020202020204" pitchFamily="34" charset="0"/>
              </a:rPr>
              <a:t> </a:t>
            </a:r>
            <a:r>
              <a:rPr lang="en-GB" sz="1600" b="1" dirty="0">
                <a:solidFill>
                  <a:srgbClr val="FF0000"/>
                </a:solidFill>
                <a:effectLst/>
                <a:latin typeface="Arial Narrow" panose="020B0606020202030204" pitchFamily="34" charset="0"/>
                <a:ea typeface="Calibri" panose="020F0502020204030204" pitchFamily="34" charset="0"/>
                <a:cs typeface="Arial" panose="020B0604020202020204" pitchFamily="34" charset="0"/>
              </a:rPr>
              <a:t>Lessons Learned:</a:t>
            </a:r>
          </a:p>
          <a:p>
            <a:pPr marL="342900" lvl="0" indent="-342900" fontAlgn="ctr">
              <a:buSzPts val="1000"/>
              <a:buFont typeface="Symbol" panose="05050102010706020507" pitchFamily="18" charset="2"/>
              <a:buChar char=""/>
              <a:tabLst>
                <a:tab pos="457200" algn="l"/>
              </a:tabLst>
            </a:pPr>
            <a:r>
              <a:rPr lang="en-GB" sz="1600" dirty="0">
                <a:solidFill>
                  <a:srgbClr val="FA0000"/>
                </a:solidFill>
                <a:effectLst/>
                <a:latin typeface="Arial Narrow" panose="020B0606020202030204" pitchFamily="34" charset="0"/>
                <a:ea typeface="Calibri" panose="020F0502020204030204" pitchFamily="34" charset="0"/>
              </a:rPr>
              <a:t>NH are  making a high profile drive to reduce incursions. An incursions working group has been set up for that purpose. Designers need to consider inter alia how they can contribute to a reduction in incursions. </a:t>
            </a:r>
            <a:endParaRPr lang="en-GB" sz="1600" dirty="0">
              <a:effectLst/>
              <a:latin typeface="Arial Narrow" panose="020B0606020202030204" pitchFamily="34" charset="0"/>
              <a:ea typeface="Calibri" panose="020F0502020204030204" pitchFamily="34" charset="0"/>
            </a:endParaRPr>
          </a:p>
          <a:p>
            <a:pPr marL="342900" lvl="0" indent="-342900" fontAlgn="ctr">
              <a:buSzPts val="1000"/>
              <a:buFont typeface="Symbol" panose="05050102010706020507" pitchFamily="18" charset="2"/>
              <a:buChar char=""/>
              <a:tabLst>
                <a:tab pos="457200" algn="l"/>
              </a:tabLst>
            </a:pPr>
            <a:r>
              <a:rPr lang="en-GB" sz="1600" dirty="0">
                <a:solidFill>
                  <a:srgbClr val="FA0000"/>
                </a:solidFill>
                <a:effectLst/>
                <a:latin typeface="Arial Narrow" panose="020B0606020202030204" pitchFamily="34" charset="0"/>
                <a:ea typeface="Calibri" panose="020F0502020204030204" pitchFamily="34" charset="0"/>
              </a:rPr>
              <a:t>Chapter 8 sets out access and egress provisions in TM.  Scheme designers typically don't get involved with TM design, leaving this to the TM subcontractor. Nevertheless TM design, including the design of access points, constitutes an element of temporary works design. As with other types of TW design, consideration needs to be given to how it relates to the Scheme design. DP provided an example from A19 Scotswood, where deep excavations required immediately within the works boundary were demarcated by plastic barrier. This was a poor TW design detail,  but the alternative of installing a steel VCB  could have required a night closure to relocate and may have introduced greater risks. Given that the excavation was  continuous over a significant length, the question arose how/ where to plan  alternative opening(s). It is unlikely the TM designer would have been  advised of the deep excavations planned behind the barrier; he/she was probably just told to design a certain number of access points. </a:t>
            </a:r>
            <a:endParaRPr lang="en-GB" sz="1600" dirty="0">
              <a:effectLst/>
              <a:latin typeface="Arial Narrow" panose="020B0606020202030204" pitchFamily="34" charset="0"/>
              <a:ea typeface="Calibri" panose="020F0502020204030204" pitchFamily="34" charset="0"/>
            </a:endParaRPr>
          </a:p>
          <a:p>
            <a:pPr marL="0" lvl="0" indent="0" fontAlgn="ctr">
              <a:buSzPts val="1000"/>
              <a:buNone/>
              <a:tabLst>
                <a:tab pos="457200" algn="l"/>
              </a:tabLst>
            </a:pPr>
            <a:endParaRPr lang="en-GB" sz="16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24E167CA-A683-4DD3-A76B-47ADC4682901}"/>
              </a:ext>
            </a:extLst>
          </p:cNvPr>
          <p:cNvPicPr>
            <a:picLocks noChangeAspect="1"/>
          </p:cNvPicPr>
          <p:nvPr/>
        </p:nvPicPr>
        <p:blipFill>
          <a:blip r:embed="rId2"/>
          <a:stretch>
            <a:fillRect/>
          </a:stretch>
        </p:blipFill>
        <p:spPr>
          <a:xfrm>
            <a:off x="927445" y="4783875"/>
            <a:ext cx="7893005" cy="1646742"/>
          </a:xfrm>
          <a:prstGeom prst="rect">
            <a:avLst/>
          </a:prstGeom>
        </p:spPr>
      </p:pic>
    </p:spTree>
    <p:extLst>
      <p:ext uri="{BB962C8B-B14F-4D97-AF65-F5344CB8AC3E}">
        <p14:creationId xmlns:p14="http://schemas.microsoft.com/office/powerpoint/2010/main" val="1228674595"/>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23D9700-25A0-461E-91CB-E7DB636A6E07}"/>
              </a:ext>
            </a:extLst>
          </p:cNvPr>
          <p:cNvSpPr>
            <a:spLocks noGrp="1"/>
          </p:cNvSpPr>
          <p:nvPr>
            <p:ph type="title"/>
          </p:nvPr>
        </p:nvSpPr>
        <p:spPr>
          <a:xfrm>
            <a:off x="540000" y="693000"/>
            <a:ext cx="11104604" cy="630000"/>
          </a:xfrm>
        </p:spPr>
        <p:txBody>
          <a:bodyPr>
            <a:normAutofit/>
          </a:bodyPr>
          <a:lstStyle/>
          <a:p>
            <a:pPr algn="ctr"/>
            <a:r>
              <a:rPr lang="en-GB" sz="2400" b="1" dirty="0">
                <a:latin typeface="Arial" panose="020B0604020202020204" pitchFamily="34" charset="0"/>
                <a:cs typeface="Arial" panose="020B0604020202020204" pitchFamily="34" charset="0"/>
              </a:rPr>
              <a:t>Highways England H &amp; S Alerts – Arcadis Summary</a:t>
            </a:r>
          </a:p>
        </p:txBody>
      </p:sp>
      <p:sp>
        <p:nvSpPr>
          <p:cNvPr id="7" name="Content Placeholder 13">
            <a:extLst>
              <a:ext uri="{FF2B5EF4-FFF2-40B4-BE49-F238E27FC236}">
                <a16:creationId xmlns:a16="http://schemas.microsoft.com/office/drawing/2014/main" id="{9FB5827B-DAFE-43A3-A2BA-8D3C8DAA6560}"/>
              </a:ext>
            </a:extLst>
          </p:cNvPr>
          <p:cNvSpPr txBox="1">
            <a:spLocks/>
          </p:cNvSpPr>
          <p:nvPr/>
        </p:nvSpPr>
        <p:spPr>
          <a:xfrm>
            <a:off x="695325" y="1171575"/>
            <a:ext cx="10967939" cy="5086350"/>
          </a:xfrm>
          <a:prstGeom prst="rect">
            <a:avLst/>
          </a:prstGeom>
        </p:spPr>
        <p:txBody>
          <a:bodyPr>
            <a:normAutofit/>
          </a:bodyPr>
          <a:lst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54" rtl="0" eaLnBrk="1" fontAlgn="auto" latinLnBrk="0" hangingPunct="1">
              <a:lnSpc>
                <a:spcPct val="100000"/>
              </a:lnSpc>
              <a:spcBef>
                <a:spcPts val="0"/>
              </a:spcBef>
              <a:spcAft>
                <a:spcPts val="0"/>
              </a:spcAft>
              <a:buClr>
                <a:srgbClr val="008BCB"/>
              </a:buClr>
              <a:buSzTx/>
              <a:buFont typeface="Wingdings" panose="05000000000000000000" pitchFamily="2" charset="2"/>
              <a:buNone/>
              <a:tabLst/>
              <a:defRPr/>
            </a:pPr>
            <a:r>
              <a:rPr lang="en-GB" sz="1500" b="1" dirty="0">
                <a:effectLst/>
                <a:latin typeface="Arial Narrow" panose="020B0606020202030204" pitchFamily="34" charset="0"/>
                <a:ea typeface="Calibri" panose="020F0502020204030204" pitchFamily="34" charset="0"/>
              </a:rPr>
              <a:t>HEi280 – Wire Fencing High Potential Incident</a:t>
            </a:r>
            <a:endParaRPr lang="en-GB" sz="1500" b="1" dirty="0">
              <a:latin typeface="Arial Narrow" panose="020B0606020202030204" pitchFamily="34" charset="0"/>
              <a:ea typeface="Calibri" panose="020F0502020204030204" pitchFamily="34" charset="0"/>
            </a:endParaRPr>
          </a:p>
          <a:p>
            <a:pPr marL="0" marR="0" lvl="0" indent="0" algn="l" defTabSz="914354" rtl="0" eaLnBrk="1" fontAlgn="auto" latinLnBrk="0" hangingPunct="1">
              <a:lnSpc>
                <a:spcPct val="100000"/>
              </a:lnSpc>
              <a:spcBef>
                <a:spcPts val="0"/>
              </a:spcBef>
              <a:spcAft>
                <a:spcPts val="0"/>
              </a:spcAft>
              <a:buClr>
                <a:srgbClr val="008BCB"/>
              </a:buClr>
              <a:buSzTx/>
              <a:buFont typeface="Wingdings" panose="05000000000000000000" pitchFamily="2" charset="2"/>
              <a:buNone/>
              <a:tabLst/>
              <a:defRPr/>
            </a:pPr>
            <a:r>
              <a:rPr lang="en-GB" sz="1500" b="1" dirty="0">
                <a:solidFill>
                  <a:srgbClr val="FF0000"/>
                </a:solidFill>
                <a:effectLst/>
                <a:latin typeface="Arial Narrow" panose="020B0606020202030204" pitchFamily="34" charset="0"/>
                <a:ea typeface="Calibri" panose="020F0502020204030204" pitchFamily="34" charset="0"/>
              </a:rPr>
              <a:t>Lessons Learned:</a:t>
            </a:r>
          </a:p>
          <a:p>
            <a:pPr marL="342900" lvl="0" indent="-342900" fontAlgn="ctr">
              <a:buSzPts val="1000"/>
              <a:buFont typeface="Symbol" panose="05050102010706020507" pitchFamily="18" charset="2"/>
              <a:buChar char=""/>
              <a:tabLst>
                <a:tab pos="457200" algn="l"/>
              </a:tabLst>
            </a:pPr>
            <a:r>
              <a:rPr lang="en-GB" sz="1600" dirty="0">
                <a:solidFill>
                  <a:srgbClr val="FA0000"/>
                </a:solidFill>
                <a:effectLst/>
                <a:latin typeface="Arial Narrow" panose="020B0606020202030204" pitchFamily="34" charset="0"/>
                <a:ea typeface="Calibri" panose="020F0502020204030204" pitchFamily="34" charset="0"/>
              </a:rPr>
              <a:t>Not clear from the safety alert exactly what happened.</a:t>
            </a:r>
            <a:endParaRPr lang="en-GB" sz="1600" dirty="0">
              <a:effectLst/>
              <a:latin typeface="Arial Narrow" panose="020B0606020202030204" pitchFamily="34" charset="0"/>
              <a:ea typeface="Calibri" panose="020F0502020204030204" pitchFamily="34" charset="0"/>
            </a:endParaRPr>
          </a:p>
          <a:p>
            <a:pPr marL="342900" lvl="0" indent="-342900" fontAlgn="ctr">
              <a:buSzPts val="1000"/>
              <a:buFont typeface="Symbol" panose="05050102010706020507" pitchFamily="18" charset="2"/>
              <a:buChar char=""/>
              <a:tabLst>
                <a:tab pos="457200" algn="l"/>
              </a:tabLst>
            </a:pPr>
            <a:r>
              <a:rPr lang="en-GB" sz="1600" dirty="0">
                <a:solidFill>
                  <a:srgbClr val="FA0000"/>
                </a:solidFill>
                <a:effectLst/>
                <a:latin typeface="Arial Narrow" panose="020B0606020202030204" pitchFamily="34" charset="0"/>
                <a:ea typeface="Calibri" panose="020F0502020204030204" pitchFamily="34" charset="0"/>
              </a:rPr>
              <a:t>The IP here shouldn't have been allowed to work alone. Should work have stopped while the colleague went off to fetch tools? Should the tools not have been brought to location prior to start of works? A tick box section in RAMS could have been included to state what equipment was required and that no work was to take place until that equipment was in place. </a:t>
            </a:r>
            <a:endParaRPr lang="en-GB" sz="1600" dirty="0">
              <a:effectLst/>
              <a:latin typeface="Arial Narrow" panose="020B0606020202030204" pitchFamily="34" charset="0"/>
              <a:ea typeface="Calibri" panose="020F0502020204030204" pitchFamily="34" charset="0"/>
            </a:endParaRPr>
          </a:p>
          <a:p>
            <a:pPr marL="342900" lvl="0" indent="-342900" fontAlgn="ctr">
              <a:buSzPts val="1000"/>
              <a:buFont typeface="Symbol" panose="05050102010706020507" pitchFamily="18" charset="2"/>
              <a:buChar char=""/>
              <a:tabLst>
                <a:tab pos="457200" algn="l"/>
              </a:tabLst>
            </a:pPr>
            <a:r>
              <a:rPr lang="en-GB" sz="1600" dirty="0">
                <a:solidFill>
                  <a:srgbClr val="FA0000"/>
                </a:solidFill>
                <a:effectLst/>
                <a:latin typeface="Arial Narrow" panose="020B0606020202030204" pitchFamily="34" charset="0"/>
                <a:ea typeface="Calibri" panose="020F0502020204030204" pitchFamily="34" charset="0"/>
              </a:rPr>
              <a:t>This involved a low level strand - it is not clear how the IP got struck in the face in this instance unless he had bent down to get very close to the work.</a:t>
            </a:r>
            <a:endParaRPr lang="en-GB" sz="1600" dirty="0">
              <a:effectLst/>
              <a:latin typeface="Arial Narrow" panose="020B0606020202030204" pitchFamily="34" charset="0"/>
              <a:ea typeface="Calibri" panose="020F0502020204030204" pitchFamily="34" charset="0"/>
            </a:endParaRPr>
          </a:p>
          <a:p>
            <a:pPr marL="342900" lvl="0" indent="-342900" fontAlgn="ctr">
              <a:buSzPts val="1000"/>
              <a:buFont typeface="Symbol" panose="05050102010706020507" pitchFamily="18" charset="2"/>
              <a:buChar char=""/>
              <a:tabLst>
                <a:tab pos="457200" algn="l"/>
              </a:tabLst>
            </a:pPr>
            <a:r>
              <a:rPr lang="en-GB" sz="1600" dirty="0">
                <a:solidFill>
                  <a:srgbClr val="FA0000"/>
                </a:solidFill>
                <a:effectLst/>
                <a:latin typeface="Arial Narrow" panose="020B0606020202030204" pitchFamily="34" charset="0"/>
                <a:ea typeface="Calibri" panose="020F0502020204030204" pitchFamily="34" charset="0"/>
              </a:rPr>
              <a:t>The alert notes that there was no issue with the equipment in use. In any case, the specification of fencing equipment is not relevant to PW designers. </a:t>
            </a:r>
            <a:endParaRPr lang="en-GB" sz="1600" dirty="0">
              <a:effectLst/>
              <a:latin typeface="Arial Narrow" panose="020B0606020202030204" pitchFamily="34" charset="0"/>
              <a:ea typeface="Calibri" panose="020F0502020204030204" pitchFamily="34" charset="0"/>
            </a:endParaRPr>
          </a:p>
          <a:p>
            <a:pPr marL="0" marR="0" lvl="0" indent="0" algn="l" defTabSz="914354" rtl="0" eaLnBrk="1" fontAlgn="auto" latinLnBrk="0" hangingPunct="1">
              <a:lnSpc>
                <a:spcPct val="100000"/>
              </a:lnSpc>
              <a:spcBef>
                <a:spcPts val="0"/>
              </a:spcBef>
              <a:spcAft>
                <a:spcPts val="0"/>
              </a:spcAft>
              <a:buClr>
                <a:srgbClr val="008BCB"/>
              </a:buClr>
              <a:buSzTx/>
              <a:buFont typeface="Wingdings" panose="05000000000000000000" pitchFamily="2" charset="2"/>
              <a:buNone/>
              <a:tabLst/>
              <a:defRPr/>
            </a:pPr>
            <a:endParaRPr lang="en-GB" sz="1500" dirty="0">
              <a:effectLst/>
              <a:ea typeface="Calibri" panose="020F0502020204030204" pitchFamily="34" charset="0"/>
            </a:endParaRPr>
          </a:p>
          <a:p>
            <a:pPr marL="0" indent="0">
              <a:spcBef>
                <a:spcPts val="0"/>
              </a:spcBef>
              <a:buNone/>
            </a:pPr>
            <a:endParaRPr lang="en-GB" sz="1600" dirty="0">
              <a:solidFill>
                <a:srgbClr val="FF0000"/>
              </a:solidFill>
              <a:effectLst/>
              <a:ea typeface="Calibri" panose="020F0502020204030204" pitchFamily="34" charset="0"/>
            </a:endParaRPr>
          </a:p>
          <a:p>
            <a:pPr marL="0" indent="0">
              <a:spcBef>
                <a:spcPts val="0"/>
              </a:spcBef>
              <a:buNone/>
            </a:pPr>
            <a:endParaRPr lang="en-GB" sz="1600" dirty="0">
              <a:solidFill>
                <a:srgbClr val="FA0000"/>
              </a:solidFill>
              <a:effectLst/>
              <a:ea typeface="Calibri" panose="020F0502020204030204" pitchFamily="34" charset="0"/>
            </a:endParaRPr>
          </a:p>
          <a:p>
            <a:pPr marL="0" indent="0">
              <a:spcBef>
                <a:spcPts val="0"/>
              </a:spcBef>
              <a:buNone/>
            </a:pPr>
            <a:endParaRPr lang="en-GB" sz="1600" dirty="0">
              <a:solidFill>
                <a:srgbClr val="FA0000"/>
              </a:solidFill>
              <a:effectLst/>
              <a:ea typeface="Calibri" panose="020F0502020204030204" pitchFamily="34" charset="0"/>
            </a:endParaRPr>
          </a:p>
          <a:p>
            <a:pPr marL="0" indent="0">
              <a:spcBef>
                <a:spcPts val="0"/>
              </a:spcBef>
              <a:buNone/>
            </a:pPr>
            <a:endParaRPr lang="en-GB" sz="1500" b="1" dirty="0">
              <a:effectLst/>
              <a:ea typeface="Calibri" panose="020F0502020204030204" pitchFamily="34" charset="0"/>
            </a:endParaRPr>
          </a:p>
        </p:txBody>
      </p:sp>
      <p:pic>
        <p:nvPicPr>
          <p:cNvPr id="3" name="Picture 2">
            <a:extLst>
              <a:ext uri="{FF2B5EF4-FFF2-40B4-BE49-F238E27FC236}">
                <a16:creationId xmlns:a16="http://schemas.microsoft.com/office/drawing/2014/main" id="{02ED6D14-DD4D-4876-A29B-A1B467AF9026}"/>
              </a:ext>
            </a:extLst>
          </p:cNvPr>
          <p:cNvPicPr>
            <a:picLocks noChangeAspect="1"/>
          </p:cNvPicPr>
          <p:nvPr/>
        </p:nvPicPr>
        <p:blipFill>
          <a:blip r:embed="rId2"/>
          <a:stretch>
            <a:fillRect/>
          </a:stretch>
        </p:blipFill>
        <p:spPr>
          <a:xfrm>
            <a:off x="2176670" y="3984802"/>
            <a:ext cx="3586813" cy="2447472"/>
          </a:xfrm>
          <a:prstGeom prst="rect">
            <a:avLst/>
          </a:prstGeom>
        </p:spPr>
      </p:pic>
    </p:spTree>
    <p:extLst>
      <p:ext uri="{BB962C8B-B14F-4D97-AF65-F5344CB8AC3E}">
        <p14:creationId xmlns:p14="http://schemas.microsoft.com/office/powerpoint/2010/main" val="2723342169"/>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23D9700-25A0-461E-91CB-E7DB636A6E07}"/>
              </a:ext>
            </a:extLst>
          </p:cNvPr>
          <p:cNvSpPr>
            <a:spLocks noGrp="1"/>
          </p:cNvSpPr>
          <p:nvPr>
            <p:ph type="title"/>
          </p:nvPr>
        </p:nvSpPr>
        <p:spPr>
          <a:xfrm>
            <a:off x="540000" y="693000"/>
            <a:ext cx="11104604" cy="630000"/>
          </a:xfrm>
        </p:spPr>
        <p:txBody>
          <a:bodyPr>
            <a:normAutofit/>
          </a:bodyPr>
          <a:lstStyle/>
          <a:p>
            <a:pPr algn="ctr"/>
            <a:r>
              <a:rPr lang="en-GB" sz="2400" b="1" dirty="0">
                <a:latin typeface="Arial" panose="020B0604020202020204" pitchFamily="34" charset="0"/>
                <a:cs typeface="Arial" panose="020B0604020202020204" pitchFamily="34" charset="0"/>
              </a:rPr>
              <a:t>Highways England H &amp; S Alerts – Arcadis Summary</a:t>
            </a:r>
          </a:p>
        </p:txBody>
      </p:sp>
      <p:sp>
        <p:nvSpPr>
          <p:cNvPr id="7" name="Content Placeholder 13">
            <a:extLst>
              <a:ext uri="{FF2B5EF4-FFF2-40B4-BE49-F238E27FC236}">
                <a16:creationId xmlns:a16="http://schemas.microsoft.com/office/drawing/2014/main" id="{9FB5827B-DAFE-43A3-A2BA-8D3C8DAA6560}"/>
              </a:ext>
            </a:extLst>
          </p:cNvPr>
          <p:cNvSpPr txBox="1">
            <a:spLocks/>
          </p:cNvSpPr>
          <p:nvPr/>
        </p:nvSpPr>
        <p:spPr>
          <a:xfrm>
            <a:off x="695325" y="1171575"/>
            <a:ext cx="10967939" cy="5086350"/>
          </a:xfrm>
          <a:prstGeom prst="rect">
            <a:avLst/>
          </a:prstGeom>
        </p:spPr>
        <p:txBody>
          <a:bodyPr>
            <a:normAutofit/>
          </a:bodyPr>
          <a:lst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54" rtl="0" eaLnBrk="1" fontAlgn="auto" latinLnBrk="0" hangingPunct="1">
              <a:lnSpc>
                <a:spcPct val="100000"/>
              </a:lnSpc>
              <a:spcBef>
                <a:spcPts val="0"/>
              </a:spcBef>
              <a:spcAft>
                <a:spcPts val="0"/>
              </a:spcAft>
              <a:buClr>
                <a:srgbClr val="008BCB"/>
              </a:buClr>
              <a:buSzTx/>
              <a:buFont typeface="Wingdings" panose="05000000000000000000" pitchFamily="2" charset="2"/>
              <a:buNone/>
              <a:tabLst/>
              <a:defRPr/>
            </a:pPr>
            <a:r>
              <a:rPr lang="en-GB" sz="1600" b="1" dirty="0">
                <a:effectLst/>
                <a:latin typeface="Arial Narrow" panose="020B0606020202030204" pitchFamily="34" charset="0"/>
                <a:ea typeface="Calibri" panose="020F0502020204030204" pitchFamily="34" charset="0"/>
              </a:rPr>
              <a:t>HEi282 – Serious Incident – Mobile Elevated Working Platform (Not yet reviewed by Arcadis)</a:t>
            </a:r>
            <a:endParaRPr lang="en-GB" sz="1600" b="1" dirty="0">
              <a:latin typeface="Arial Narrow" panose="020B0606020202030204" pitchFamily="34" charset="0"/>
              <a:ea typeface="Calibri" panose="020F0502020204030204" pitchFamily="34" charset="0"/>
            </a:endParaRPr>
          </a:p>
          <a:p>
            <a:pPr marL="0" marR="0" lvl="0" indent="0" algn="l" defTabSz="914354" rtl="0" eaLnBrk="1" fontAlgn="auto" latinLnBrk="0" hangingPunct="1">
              <a:lnSpc>
                <a:spcPct val="100000"/>
              </a:lnSpc>
              <a:spcBef>
                <a:spcPts val="0"/>
              </a:spcBef>
              <a:spcAft>
                <a:spcPts val="0"/>
              </a:spcAft>
              <a:buClr>
                <a:srgbClr val="008BCB"/>
              </a:buClr>
              <a:buSzTx/>
              <a:buFont typeface="Wingdings" panose="05000000000000000000" pitchFamily="2" charset="2"/>
              <a:buNone/>
              <a:tabLst/>
              <a:defRPr/>
            </a:pPr>
            <a:r>
              <a:rPr lang="en-GB" sz="1600" b="1" dirty="0">
                <a:solidFill>
                  <a:srgbClr val="FF0000"/>
                </a:solidFill>
                <a:effectLst/>
                <a:latin typeface="Arial Narrow" panose="020B0606020202030204" pitchFamily="34" charset="0"/>
                <a:ea typeface="Calibri" panose="020F0502020204030204" pitchFamily="34" charset="0"/>
              </a:rPr>
              <a:t>Lessons Learned:</a:t>
            </a:r>
          </a:p>
          <a:p>
            <a:pPr marL="0" indent="0">
              <a:spcBef>
                <a:spcPts val="0"/>
              </a:spcBef>
              <a:buNone/>
            </a:pPr>
            <a:r>
              <a:rPr lang="en-GB" sz="1600" dirty="0">
                <a:solidFill>
                  <a:srgbClr val="FF0000"/>
                </a:solidFill>
                <a:effectLst/>
                <a:latin typeface="Arial Narrow" panose="020B0606020202030204" pitchFamily="34" charset="0"/>
                <a:ea typeface="Calibri" panose="020F0502020204030204" pitchFamily="34" charset="0"/>
              </a:rPr>
              <a:t>Whilst positioning the Scissor Lift, it appears he accidentally raised the platform.  The operatives head came into contact with the canopy, as a result, he immediately lowered the lift however, for reasons unknown at this time, he then raised the lift again, trapping his head and neck between the canopy and the lift for a period of approximately six minutes. </a:t>
            </a:r>
          </a:p>
          <a:p>
            <a:pPr marL="0" indent="0">
              <a:spcBef>
                <a:spcPts val="0"/>
              </a:spcBef>
              <a:buNone/>
            </a:pPr>
            <a:endParaRPr lang="en-GB" sz="1600" dirty="0">
              <a:solidFill>
                <a:srgbClr val="FA0000"/>
              </a:solidFill>
              <a:effectLst/>
              <a:ea typeface="Calibri" panose="020F0502020204030204" pitchFamily="34" charset="0"/>
            </a:endParaRPr>
          </a:p>
          <a:p>
            <a:pPr marL="0" indent="0">
              <a:spcBef>
                <a:spcPts val="0"/>
              </a:spcBef>
              <a:buNone/>
            </a:pPr>
            <a:endParaRPr lang="en-GB" sz="1600" dirty="0">
              <a:solidFill>
                <a:srgbClr val="FA0000"/>
              </a:solidFill>
              <a:effectLst/>
              <a:ea typeface="Calibri" panose="020F0502020204030204" pitchFamily="34" charset="0"/>
            </a:endParaRPr>
          </a:p>
          <a:p>
            <a:pPr marL="0" indent="0">
              <a:spcBef>
                <a:spcPts val="0"/>
              </a:spcBef>
              <a:buNone/>
            </a:pPr>
            <a:r>
              <a:rPr lang="en-GB" sz="1600" b="1" dirty="0">
                <a:solidFill>
                  <a:srgbClr val="FF0000"/>
                </a:solidFill>
                <a:effectLst/>
                <a:latin typeface="Arial Narrow" panose="020B0606020202030204" pitchFamily="34" charset="0"/>
                <a:ea typeface="Calibri" panose="020F0502020204030204" pitchFamily="34" charset="0"/>
              </a:rPr>
              <a:t>EMERGENCY ARRANGEMENTS: </a:t>
            </a:r>
            <a:r>
              <a:rPr lang="en-GB" sz="1600" dirty="0">
                <a:solidFill>
                  <a:srgbClr val="FF0000"/>
                </a:solidFill>
                <a:effectLst/>
                <a:latin typeface="Arial Narrow" panose="020B0606020202030204" pitchFamily="34" charset="0"/>
                <a:ea typeface="Calibri" panose="020F0502020204030204" pitchFamily="34" charset="0"/>
              </a:rPr>
              <a:t>Ensure that all operators and those working in the area of MEWP’s are fully aware of the specific emergency procedures for the equipment.</a:t>
            </a:r>
          </a:p>
          <a:p>
            <a:pPr marL="0" indent="0">
              <a:spcBef>
                <a:spcPts val="0"/>
              </a:spcBef>
              <a:buNone/>
            </a:pPr>
            <a:r>
              <a:rPr lang="en-GB" sz="1600" b="1" dirty="0">
                <a:solidFill>
                  <a:srgbClr val="FF0000"/>
                </a:solidFill>
                <a:effectLst/>
                <a:latin typeface="Arial Narrow" panose="020B0606020202030204" pitchFamily="34" charset="0"/>
                <a:ea typeface="Calibri" panose="020F0502020204030204" pitchFamily="34" charset="0"/>
              </a:rPr>
              <a:t>PRACTICE: </a:t>
            </a:r>
            <a:r>
              <a:rPr lang="en-GB" sz="1600" dirty="0">
                <a:solidFill>
                  <a:srgbClr val="FF0000"/>
                </a:solidFill>
                <a:effectLst/>
                <a:latin typeface="Arial Narrow" panose="020B0606020202030204" pitchFamily="34" charset="0"/>
                <a:ea typeface="Calibri" panose="020F0502020204030204" pitchFamily="34" charset="0"/>
              </a:rPr>
              <a:t>Ensure that emergency drills are practiced by the users of the MEWP and those working in the area.</a:t>
            </a:r>
          </a:p>
        </p:txBody>
      </p:sp>
      <p:pic>
        <p:nvPicPr>
          <p:cNvPr id="5" name="Picture 4">
            <a:extLst>
              <a:ext uri="{FF2B5EF4-FFF2-40B4-BE49-F238E27FC236}">
                <a16:creationId xmlns:a16="http://schemas.microsoft.com/office/drawing/2014/main" id="{A94EEEA6-ABDD-4C02-8A5C-5CEDDBC69A0A}"/>
              </a:ext>
            </a:extLst>
          </p:cNvPr>
          <p:cNvPicPr>
            <a:picLocks noChangeAspect="1"/>
          </p:cNvPicPr>
          <p:nvPr/>
        </p:nvPicPr>
        <p:blipFill>
          <a:blip r:embed="rId2"/>
          <a:stretch>
            <a:fillRect/>
          </a:stretch>
        </p:blipFill>
        <p:spPr>
          <a:xfrm>
            <a:off x="695325" y="3790950"/>
            <a:ext cx="2398890" cy="2748998"/>
          </a:xfrm>
          <a:prstGeom prst="rect">
            <a:avLst/>
          </a:prstGeom>
        </p:spPr>
      </p:pic>
      <p:pic>
        <p:nvPicPr>
          <p:cNvPr id="9" name="Picture 8">
            <a:extLst>
              <a:ext uri="{FF2B5EF4-FFF2-40B4-BE49-F238E27FC236}">
                <a16:creationId xmlns:a16="http://schemas.microsoft.com/office/drawing/2014/main" id="{23AF3DFD-3039-4EE1-A370-15E80B5C5405}"/>
              </a:ext>
            </a:extLst>
          </p:cNvPr>
          <p:cNvPicPr>
            <a:picLocks noChangeAspect="1"/>
          </p:cNvPicPr>
          <p:nvPr/>
        </p:nvPicPr>
        <p:blipFill>
          <a:blip r:embed="rId3"/>
          <a:stretch>
            <a:fillRect/>
          </a:stretch>
        </p:blipFill>
        <p:spPr>
          <a:xfrm>
            <a:off x="3545577" y="3790949"/>
            <a:ext cx="2734375" cy="2748997"/>
          </a:xfrm>
          <a:prstGeom prst="rect">
            <a:avLst/>
          </a:prstGeom>
        </p:spPr>
      </p:pic>
    </p:spTree>
    <p:extLst>
      <p:ext uri="{BB962C8B-B14F-4D97-AF65-F5344CB8AC3E}">
        <p14:creationId xmlns:p14="http://schemas.microsoft.com/office/powerpoint/2010/main" val="774287126"/>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harr3271\Downloads\shutterstock_57007604.jpg">
            <a:extLst>
              <a:ext uri="{FF2B5EF4-FFF2-40B4-BE49-F238E27FC236}">
                <a16:creationId xmlns:a16="http://schemas.microsoft.com/office/drawing/2014/main" id="{5730D5A1-41EB-483B-8CFF-44E9C6A945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962" r="5496"/>
          <a:stretch>
            <a:fillRect/>
          </a:stretch>
        </p:blipFill>
        <p:spPr bwMode="auto">
          <a:xfrm>
            <a:off x="3036835" y="1696244"/>
            <a:ext cx="5984979"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6097612"/>
      </p:ext>
    </p:extLst>
  </p:cSld>
  <p:clrMapOvr>
    <a:masterClrMapping/>
  </p:clrMapOvr>
  <p:transition spd="slow">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LC 2018 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8605</TotalTime>
  <Words>885</Words>
  <Application>Microsoft Office PowerPoint</Application>
  <PresentationFormat>Widescreen</PresentationFormat>
  <Paragraphs>59</Paragraphs>
  <Slides>8</Slides>
  <Notes>0</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8</vt:i4>
      </vt:variant>
    </vt:vector>
  </HeadingPairs>
  <TitlesOfParts>
    <vt:vector size="19" baseType="lpstr">
      <vt:lpstr>Arial</vt:lpstr>
      <vt:lpstr>Arial Narrow</vt:lpstr>
      <vt:lpstr>Calibri</vt:lpstr>
      <vt:lpstr>Calibri Light</vt:lpstr>
      <vt:lpstr>Symbol</vt:lpstr>
      <vt:lpstr>Times New Roman</vt:lpstr>
      <vt:lpstr>Wingdings</vt:lpstr>
      <vt:lpstr>Office Theme</vt:lpstr>
      <vt:lpstr>1_Custom Design</vt:lpstr>
      <vt:lpstr>SLC 2018 template</vt:lpstr>
      <vt:lpstr>Custom Design</vt:lpstr>
      <vt:lpstr>Principal Designer Working Group  Root Cause Analysis – Capture &amp; Application of Lessons Learnt  </vt:lpstr>
      <vt:lpstr>Safety Alerts - Recent</vt:lpstr>
      <vt:lpstr>PowerPoint Presentation</vt:lpstr>
      <vt:lpstr>National Highways H &amp; S Alerts – Arcadis Summary</vt:lpstr>
      <vt:lpstr>National Highways H &amp; S Alerts – Arcadis Summary</vt:lpstr>
      <vt:lpstr>Highways England H &amp; S Alerts – Arcadis Summary</vt:lpstr>
      <vt:lpstr>Highways England H &amp; S Alerts – Arcadis 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Principal Designer Working Group Event No 13</dc:title>
  <dc:creator>Potter, Doug</dc:creator>
  <cp:lastModifiedBy>Potter, Doug</cp:lastModifiedBy>
  <cp:revision>34</cp:revision>
  <dcterms:created xsi:type="dcterms:W3CDTF">2019-07-23T13:25:15Z</dcterms:created>
  <dcterms:modified xsi:type="dcterms:W3CDTF">2022-01-26T17:20:08Z</dcterms:modified>
</cp:coreProperties>
</file>