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14"/>
  </p:sldMasterIdLst>
  <p:notesMasterIdLst>
    <p:notesMasterId r:id="rId22"/>
  </p:notesMasterIdLst>
  <p:handoutMasterIdLst>
    <p:handoutMasterId r:id="rId23"/>
  </p:handoutMasterIdLst>
  <p:sldIdLst>
    <p:sldId id="256" r:id="rId15"/>
    <p:sldId id="262" r:id="rId16"/>
    <p:sldId id="268" r:id="rId17"/>
    <p:sldId id="270" r:id="rId18"/>
    <p:sldId id="271" r:id="rId19"/>
    <p:sldId id="269" r:id="rId20"/>
    <p:sldId id="261" r:id="rId21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E0D47-A314-4FF7-B409-127A5D034A57}" v="7" dt="2022-03-30T22:22:18.8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F99CCA-40E6-431B-8A92-39168E1B6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5A9DA-E7A2-4041-A43D-791D4F82A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C724-08D5-4755-BFD4-882F76444BB5}" type="datetimeFigureOut">
              <a:rPr lang="en-AU" smtClean="0"/>
              <a:t>31/03/2022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CC105-5CA8-4EEA-9108-0E6522E6A3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59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8A60-4B59-40F1-B726-D956429C5C9E}" type="datetimeFigureOut">
              <a:rPr lang="en-AU" smtClean="0"/>
              <a:t>31/03/2022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745C1-A773-4D9E-8475-6026C7DD6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0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15499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9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877D27D-B1A9-4393-A08B-DDBCFBF087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528833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6A524A-3625-4D09-98E2-2D712CA40E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083495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46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483048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32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7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934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9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</p:spTree>
    <p:extLst>
      <p:ext uri="{BB962C8B-B14F-4D97-AF65-F5344CB8AC3E}">
        <p14:creationId xmlns:p14="http://schemas.microsoft.com/office/powerpoint/2010/main" val="1766629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9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45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1560780-0FFA-4816-98DC-B3D9BD172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58" y="657225"/>
            <a:ext cx="1151930" cy="306413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3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29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39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047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5301" y="280681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224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88621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906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2573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77477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548008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5096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80000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840F3F-B273-42FB-A882-0C65986025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8595096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9B110C3-237D-40A2-8BB0-6A0CBB12690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11580000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955937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39DE08E-33C3-4C1A-920B-B4952579A9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453469" y="3431888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ADEF27B-D3B5-4D67-80D1-4FBDAC215B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453211" y="5694844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13DF6266-E452-4600-B76D-01E43F526B1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 rot="16200000">
            <a:off x="6004642" y="3431889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2FDDE29-1FCD-45BC-9F61-9D5ACB6BD0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6004384" y="569484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089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06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555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8019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33C-C63E-4089-A3CD-6F5CD6F526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2563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3082727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918244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66742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3429280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72183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146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10921277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22023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5365669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25659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122066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5095BD3-426F-44D7-B129-1AA06A54217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10922852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21602365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128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977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027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/>
          <a:lstStyle>
            <a:lvl1pPr algn="ct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194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50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39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09480A-042D-452E-B40C-46C493AB9B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4722" y="626314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0951A9D-7B15-4E0F-AEFB-270AB4181D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71096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99E8267-E7EE-4182-963A-5CB334B5C1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339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13422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B4D3C9-227F-4C12-A17C-201A0669F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8308FEC-24A3-412D-AB78-7B975B70F3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386F9DE-87EE-4FA6-8C43-E4EE13F634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404298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9246CB4-A411-42DC-BC5C-0E23F84BBA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017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8595221-A252-4705-BCF1-0A3EE97475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328712" y="2728829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F66C9E9-2097-4D34-81C7-DE6D7DA9F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7453038" y="2728831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C156614-0F7F-4A5C-AB53-60CAA534EA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F9A1AF-FD8D-405B-8FD2-E8FC76EFE6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3328712" y="6264925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D820C2C-3448-489D-893B-C54E2CE96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453038" y="626492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8277A9-4401-46FD-AFDB-6A47DE68F9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1585300" y="626492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274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412713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1309715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379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47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46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9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  <a:endParaRPr lang="en-GB" altLang="da-DK" sz="1000" b="0" kern="1200" noProof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Image Tools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Insert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5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1" name="Section Number"/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  <p:sp>
          <p:nvSpPr>
            <p:cNvPr id="24" name="Timeslot"/>
            <p:cNvSpPr txBox="1">
              <a:spLocks/>
            </p:cNvSpPr>
            <p:nvPr userDrawn="1"/>
          </p:nvSpPr>
          <p:spPr>
            <a:xfrm>
              <a:off x="7696160" y="2085631"/>
              <a:ext cx="1257061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28" name="Responsible"/>
            <p:cNvSpPr txBox="1">
              <a:spLocks/>
            </p:cNvSpPr>
            <p:nvPr userDrawn="1"/>
          </p:nvSpPr>
          <p:spPr>
            <a:xfrm>
              <a:off x="6209330" y="2085631"/>
              <a:ext cx="1388067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29" name="Duration"/>
            <p:cNvSpPr txBox="1">
              <a:spLocks/>
            </p:cNvSpPr>
            <p:nvPr userDrawn="1"/>
          </p:nvSpPr>
          <p:spPr>
            <a:xfrm>
              <a:off x="9043221" y="2085631"/>
              <a:ext cx="684723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3" name="Section Number"/>
            <p:cNvSpPr txBox="1">
              <a:spLocks/>
            </p:cNvSpPr>
            <p:nvPr userDrawn="1"/>
          </p:nvSpPr>
          <p:spPr>
            <a:xfrm>
              <a:off x="1797664" y="2616963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  <p:sp>
          <p:nvSpPr>
            <p:cNvPr id="35" name="Timeslot"/>
            <p:cNvSpPr txBox="1">
              <a:spLocks/>
            </p:cNvSpPr>
            <p:nvPr userDrawn="1"/>
          </p:nvSpPr>
          <p:spPr>
            <a:xfrm>
              <a:off x="7696160" y="2616963"/>
              <a:ext cx="1257061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36" name="Responsible"/>
            <p:cNvSpPr txBox="1">
              <a:spLocks/>
            </p:cNvSpPr>
            <p:nvPr userDrawn="1"/>
          </p:nvSpPr>
          <p:spPr>
            <a:xfrm>
              <a:off x="6209330" y="2616963"/>
              <a:ext cx="1388067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37" name="Duration"/>
            <p:cNvSpPr txBox="1">
              <a:spLocks/>
            </p:cNvSpPr>
            <p:nvPr userDrawn="1"/>
          </p:nvSpPr>
          <p:spPr>
            <a:xfrm>
              <a:off x="9043221" y="2616963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0" name="Section Number"/>
            <p:cNvSpPr txBox="1">
              <a:spLocks/>
            </p:cNvSpPr>
            <p:nvPr userDrawn="1"/>
          </p:nvSpPr>
          <p:spPr>
            <a:xfrm>
              <a:off x="2265804" y="3155687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  <p:sp>
          <p:nvSpPr>
            <p:cNvPr id="42" name="Timeslot"/>
            <p:cNvSpPr txBox="1">
              <a:spLocks/>
            </p:cNvSpPr>
            <p:nvPr userDrawn="1"/>
          </p:nvSpPr>
          <p:spPr>
            <a:xfrm>
              <a:off x="7696160" y="3155687"/>
              <a:ext cx="1257061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43" name="Responsible"/>
            <p:cNvSpPr txBox="1">
              <a:spLocks/>
            </p:cNvSpPr>
            <p:nvPr userDrawn="1"/>
          </p:nvSpPr>
          <p:spPr>
            <a:xfrm>
              <a:off x="6209330" y="3155687"/>
              <a:ext cx="1388067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44" name="Duration"/>
            <p:cNvSpPr txBox="1">
              <a:spLocks/>
            </p:cNvSpPr>
            <p:nvPr userDrawn="1"/>
          </p:nvSpPr>
          <p:spPr>
            <a:xfrm>
              <a:off x="9043221" y="3155687"/>
              <a:ext cx="684723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7" name="Section Number"/>
            <p:cNvSpPr txBox="1">
              <a:spLocks/>
            </p:cNvSpPr>
            <p:nvPr userDrawn="1"/>
          </p:nvSpPr>
          <p:spPr>
            <a:xfrm>
              <a:off x="2265804" y="3694411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  <p:sp>
          <p:nvSpPr>
            <p:cNvPr id="49" name="Timeslot"/>
            <p:cNvSpPr txBox="1">
              <a:spLocks/>
            </p:cNvSpPr>
            <p:nvPr userDrawn="1"/>
          </p:nvSpPr>
          <p:spPr>
            <a:xfrm>
              <a:off x="7696160" y="3694411"/>
              <a:ext cx="1257061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50" name="Responsible"/>
            <p:cNvSpPr txBox="1">
              <a:spLocks/>
            </p:cNvSpPr>
            <p:nvPr userDrawn="1"/>
          </p:nvSpPr>
          <p:spPr>
            <a:xfrm>
              <a:off x="6209330" y="3694411"/>
              <a:ext cx="1388067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51" name="Duration"/>
            <p:cNvSpPr txBox="1">
              <a:spLocks/>
            </p:cNvSpPr>
            <p:nvPr userDrawn="1"/>
          </p:nvSpPr>
          <p:spPr>
            <a:xfrm>
              <a:off x="9043221" y="3694411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75449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16774799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193304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361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76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F9DEB1-6029-4409-AEAC-0C89DCFA5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427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065BA4-EE90-491B-B2EE-6BB0A454D14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541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7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699" r:id="rId2"/>
    <p:sldLayoutId id="2147483650" r:id="rId3"/>
    <p:sldLayoutId id="2147483751" r:id="rId4"/>
    <p:sldLayoutId id="2147483908" r:id="rId5"/>
    <p:sldLayoutId id="2147483664" r:id="rId6"/>
    <p:sldLayoutId id="2147483663" r:id="rId7"/>
    <p:sldLayoutId id="2147483691" r:id="rId8"/>
    <p:sldLayoutId id="2147483690" r:id="rId9"/>
    <p:sldLayoutId id="2147483791" r:id="rId10"/>
    <p:sldLayoutId id="2147483792" r:id="rId11"/>
    <p:sldLayoutId id="2147483840" r:id="rId12"/>
    <p:sldLayoutId id="2147483923" r:id="rId13"/>
    <p:sldLayoutId id="2147483825" r:id="rId14"/>
    <p:sldLayoutId id="2147483928" r:id="rId15"/>
    <p:sldLayoutId id="2147483929" r:id="rId16"/>
    <p:sldLayoutId id="2147483890" r:id="rId17"/>
    <p:sldLayoutId id="2147483920" r:id="rId18"/>
    <p:sldLayoutId id="2147483926" r:id="rId19"/>
    <p:sldLayoutId id="2147483930" r:id="rId20"/>
    <p:sldLayoutId id="2147483927" r:id="rId21"/>
    <p:sldLayoutId id="2147483827" r:id="rId22"/>
    <p:sldLayoutId id="2147483912" r:id="rId23"/>
    <p:sldLayoutId id="2147483913" r:id="rId24"/>
    <p:sldLayoutId id="2147483914" r:id="rId25"/>
    <p:sldLayoutId id="2147483838" r:id="rId26"/>
    <p:sldLayoutId id="2147483836" r:id="rId27"/>
    <p:sldLayoutId id="2147483837" r:id="rId28"/>
    <p:sldLayoutId id="2147483921" r:id="rId29"/>
    <p:sldLayoutId id="2147483917" r:id="rId30"/>
    <p:sldLayoutId id="2147483916" r:id="rId31"/>
    <p:sldLayoutId id="2147483925" r:id="rId32"/>
    <p:sldLayoutId id="2147483918" r:id="rId33"/>
    <p:sldLayoutId id="2147483924" r:id="rId34"/>
    <p:sldLayoutId id="2147483922" r:id="rId35"/>
    <p:sldLayoutId id="2147483919" r:id="rId36"/>
    <p:sldLayoutId id="2147483867" r:id="rId37"/>
    <p:sldLayoutId id="2147483868" r:id="rId38"/>
    <p:sldLayoutId id="2147483869" r:id="rId39"/>
    <p:sldLayoutId id="2147483870" r:id="rId40"/>
    <p:sldLayoutId id="2147483871" r:id="rId41"/>
    <p:sldLayoutId id="2147483882" r:id="rId42"/>
    <p:sldLayoutId id="2147483883" r:id="rId43"/>
    <p:sldLayoutId id="2147483910" r:id="rId44"/>
    <p:sldLayoutId id="2147483911" r:id="rId45"/>
    <p:sldLayoutId id="2147483884" r:id="rId46"/>
    <p:sldLayoutId id="2147483885" r:id="rId47"/>
    <p:sldLayoutId id="2147483909" r:id="rId48"/>
    <p:sldLayoutId id="2147483931" r:id="rId49"/>
    <p:sldLayoutId id="2147483932" r:id="rId50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customXml" Target="../../customXml/item13.xml"/><Relationship Id="rId1" Type="http://schemas.openxmlformats.org/officeDocument/2006/relationships/customXml" Target="../../customXml/item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D80360-5E8F-49E2-863D-43A3D7FC2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SPaTS2 Home Safe and Well Eliminating Risk from the Outset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23B70E0-20E0-4FC7-AEAB-2E7A4D3BAC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Update for Principal Designers Working Group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9CE000-D252-4720-B687-D48D783979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Toria Thomas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8F92EAF-25B4-46B2-9A3C-085A834B134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dirty="0"/>
              <a:t>31 March 2022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52116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436CCF1D-D157-4F71-8507-CB7F44BE4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Packages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9830F4B-E179-492D-A1D6-DB96A93ACBBA}"/>
              </a:ext>
            </a:extLst>
          </p:cNvPr>
          <p:cNvSpPr/>
          <p:nvPr/>
        </p:nvSpPr>
        <p:spPr>
          <a:xfrm>
            <a:off x="2995611" y="2438003"/>
            <a:ext cx="2159794" cy="2159794"/>
          </a:xfrm>
          <a:prstGeom prst="ellipse">
            <a:avLst/>
          </a:prstGeom>
          <a:noFill/>
          <a:ln w="69850">
            <a:solidFill>
              <a:schemeClr val="bg2">
                <a:lumMod val="50000"/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4217">
              <a:defRPr/>
            </a:pPr>
            <a:endParaRPr lang="en-US" sz="900">
              <a:latin typeface="Roboto Light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4A296CA8-6883-485B-AB31-2C050DF50F48}"/>
              </a:ext>
            </a:extLst>
          </p:cNvPr>
          <p:cNvSpPr/>
          <p:nvPr/>
        </p:nvSpPr>
        <p:spPr>
          <a:xfrm>
            <a:off x="2997199" y="2438796"/>
            <a:ext cx="2157413" cy="2158207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anchor="ctr"/>
          <a:lstStyle/>
          <a:p>
            <a:pPr algn="ctr" defTabSz="914217">
              <a:defRPr/>
            </a:pPr>
            <a:endParaRPr lang="en-US" sz="900">
              <a:latin typeface="Roboto Light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DBF68F1-5675-4B1D-9801-E517C7737DF7}"/>
              </a:ext>
            </a:extLst>
          </p:cNvPr>
          <p:cNvSpPr/>
          <p:nvPr/>
        </p:nvSpPr>
        <p:spPr>
          <a:xfrm>
            <a:off x="5155405" y="2438003"/>
            <a:ext cx="2159794" cy="2159794"/>
          </a:xfrm>
          <a:prstGeom prst="ellipse">
            <a:avLst/>
          </a:prstGeom>
          <a:noFill/>
          <a:ln w="69850">
            <a:solidFill>
              <a:schemeClr val="bg2">
                <a:lumMod val="50000"/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4217">
              <a:defRPr/>
            </a:pPr>
            <a:endParaRPr lang="en-US" sz="900">
              <a:latin typeface="Roboto Light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5A8CAEAC-000E-4E12-9E4F-33D130DCADE3}"/>
              </a:ext>
            </a:extLst>
          </p:cNvPr>
          <p:cNvSpPr/>
          <p:nvPr/>
        </p:nvSpPr>
        <p:spPr>
          <a:xfrm rot="10800000">
            <a:off x="5156993" y="2438796"/>
            <a:ext cx="2157413" cy="2158207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anchor="ctr"/>
          <a:lstStyle/>
          <a:p>
            <a:pPr algn="ctr" defTabSz="914217">
              <a:defRPr/>
            </a:pPr>
            <a:endParaRPr lang="en-US" sz="900">
              <a:latin typeface="Roboto Ligh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3F3A596-A7FA-416D-9435-BE681DF3EEF9}"/>
              </a:ext>
            </a:extLst>
          </p:cNvPr>
          <p:cNvSpPr/>
          <p:nvPr/>
        </p:nvSpPr>
        <p:spPr>
          <a:xfrm>
            <a:off x="7314405" y="2438003"/>
            <a:ext cx="2159794" cy="2159794"/>
          </a:xfrm>
          <a:prstGeom prst="ellipse">
            <a:avLst/>
          </a:prstGeom>
          <a:noFill/>
          <a:ln w="69850">
            <a:solidFill>
              <a:schemeClr val="bg2">
                <a:lumMod val="50000"/>
                <a:alpha val="3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 defTabSz="914217">
              <a:defRPr/>
            </a:pPr>
            <a:endParaRPr lang="en-US" sz="900">
              <a:latin typeface="Roboto Light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7E26094-DBCB-4632-B872-62AF9E9AFEC0}"/>
              </a:ext>
            </a:extLst>
          </p:cNvPr>
          <p:cNvSpPr/>
          <p:nvPr/>
        </p:nvSpPr>
        <p:spPr>
          <a:xfrm>
            <a:off x="7315199" y="2438796"/>
            <a:ext cx="2157413" cy="2158207"/>
          </a:xfrm>
          <a:prstGeom prst="arc">
            <a:avLst>
              <a:gd name="adj1" fmla="val 10766207"/>
              <a:gd name="adj2" fmla="val 0"/>
            </a:avLst>
          </a:prstGeom>
          <a:ln w="6985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2" tIns="45711" rIns="91422" bIns="45711" anchor="ctr"/>
          <a:lstStyle/>
          <a:p>
            <a:pPr algn="ctr" defTabSz="914217">
              <a:defRPr/>
            </a:pPr>
            <a:endParaRPr lang="en-US" sz="900">
              <a:latin typeface="Roboto Ligh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D2E150-6845-4383-B6FF-388B8A343B1F}"/>
              </a:ext>
            </a:extLst>
          </p:cNvPr>
          <p:cNvSpPr txBox="1"/>
          <p:nvPr/>
        </p:nvSpPr>
        <p:spPr>
          <a:xfrm>
            <a:off x="3190080" y="3219540"/>
            <a:ext cx="1729581" cy="456022"/>
          </a:xfrm>
          <a:prstGeom prst="rect">
            <a:avLst/>
          </a:prstGeom>
          <a:noFill/>
        </p:spPr>
        <p:txBody>
          <a:bodyPr lIns="0" tIns="0" rIns="0" bIns="0" rtlCol="1">
            <a:spAutoFit/>
          </a:bodyPr>
          <a:lstStyle/>
          <a:p>
            <a:pPr algn="ctr" defTabSz="914217">
              <a:lnSpc>
                <a:spcPts val="1733"/>
              </a:lnSpc>
              <a:spcAft>
                <a:spcPts val="267"/>
              </a:spcAft>
              <a:defRPr/>
            </a:pP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Design as a process</a:t>
            </a:r>
          </a:p>
          <a:p>
            <a:pPr algn="ctr" defTabSz="914217">
              <a:lnSpc>
                <a:spcPts val="1733"/>
              </a:lnSpc>
              <a:defRPr/>
            </a:pPr>
            <a:r>
              <a:rPr lang="en-AU" sz="1200" dirty="0">
                <a:ea typeface="Open Sans" panose="020B0606030504020204" pitchFamily="34" charset="0"/>
                <a:cs typeface="Arial" panose="020B0604020202020204" pitchFamily="34" charset="0"/>
              </a:rPr>
              <a:t>Learning from </a:t>
            </a:r>
            <a:endParaRPr lang="en-US" sz="1200" dirty="0"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38">
            <a:extLst>
              <a:ext uri="{FF2B5EF4-FFF2-40B4-BE49-F238E27FC236}">
                <a16:creationId xmlns:a16="http://schemas.microsoft.com/office/drawing/2014/main" id="{8A169233-719F-4734-8BCC-134A2339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7543" y="2808684"/>
            <a:ext cx="204788" cy="462757"/>
          </a:xfrm>
          <a:custGeom>
            <a:avLst/>
            <a:gdLst>
              <a:gd name="T0" fmla="*/ 51946 w 205"/>
              <a:gd name="T1" fmla="*/ 905082 h 453"/>
              <a:gd name="T2" fmla="*/ 51946 w 205"/>
              <a:gd name="T3" fmla="*/ 905082 h 453"/>
              <a:gd name="T4" fmla="*/ 211780 w 205"/>
              <a:gd name="T5" fmla="*/ 543458 h 453"/>
              <a:gd name="T6" fmla="*/ 15983 w 205"/>
              <a:gd name="T7" fmla="*/ 433132 h 453"/>
              <a:gd name="T8" fmla="*/ 371614 w 205"/>
              <a:gd name="T9" fmla="*/ 0 h 453"/>
              <a:gd name="T10" fmla="*/ 211780 w 205"/>
              <a:gd name="T11" fmla="*/ 382055 h 453"/>
              <a:gd name="T12" fmla="*/ 407577 w 205"/>
              <a:gd name="T13" fmla="*/ 490338 h 453"/>
              <a:gd name="T14" fmla="*/ 51946 w 205"/>
              <a:gd name="T15" fmla="*/ 905082 h 4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45712" tIns="22856" rIns="45712" bIns="22856" anchor="ctr"/>
          <a:lstStyle/>
          <a:p>
            <a:endParaRPr lang="en-AU" sz="900"/>
          </a:p>
        </p:txBody>
      </p:sp>
      <p:sp>
        <p:nvSpPr>
          <p:cNvPr id="15" name="Freeform 39">
            <a:extLst>
              <a:ext uri="{FF2B5EF4-FFF2-40B4-BE49-F238E27FC236}">
                <a16:creationId xmlns:a16="http://schemas.microsoft.com/office/drawing/2014/main" id="{DC2D0ADE-8C0C-4748-9E5B-BBAEFFA8A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4405" y="2862659"/>
            <a:ext cx="396875" cy="397669"/>
          </a:xfrm>
          <a:custGeom>
            <a:avLst/>
            <a:gdLst>
              <a:gd name="T0" fmla="*/ 713302 w 444"/>
              <a:gd name="T1" fmla="*/ 94939 h 444"/>
              <a:gd name="T2" fmla="*/ 713302 w 444"/>
              <a:gd name="T3" fmla="*/ 94939 h 444"/>
              <a:gd name="T4" fmla="*/ 665034 w 444"/>
              <a:gd name="T5" fmla="*/ 94939 h 444"/>
              <a:gd name="T6" fmla="*/ 665034 w 444"/>
              <a:gd name="T7" fmla="*/ 175548 h 444"/>
              <a:gd name="T8" fmla="*/ 523803 w 444"/>
              <a:gd name="T9" fmla="*/ 175548 h 444"/>
              <a:gd name="T10" fmla="*/ 523803 w 444"/>
              <a:gd name="T11" fmla="*/ 94939 h 444"/>
              <a:gd name="T12" fmla="*/ 269947 w 444"/>
              <a:gd name="T13" fmla="*/ 94939 h 444"/>
              <a:gd name="T14" fmla="*/ 269947 w 444"/>
              <a:gd name="T15" fmla="*/ 175548 h 444"/>
              <a:gd name="T16" fmla="*/ 126928 w 444"/>
              <a:gd name="T17" fmla="*/ 175548 h 444"/>
              <a:gd name="T18" fmla="*/ 126928 w 444"/>
              <a:gd name="T19" fmla="*/ 94939 h 444"/>
              <a:gd name="T20" fmla="*/ 80448 w 444"/>
              <a:gd name="T21" fmla="*/ 94939 h 444"/>
              <a:gd name="T22" fmla="*/ 0 w 444"/>
              <a:gd name="T23" fmla="*/ 175548 h 444"/>
              <a:gd name="T24" fmla="*/ 0 w 444"/>
              <a:gd name="T25" fmla="*/ 714729 h 444"/>
              <a:gd name="T26" fmla="*/ 80448 w 444"/>
              <a:gd name="T27" fmla="*/ 793547 h 444"/>
              <a:gd name="T28" fmla="*/ 713302 w 444"/>
              <a:gd name="T29" fmla="*/ 793547 h 444"/>
              <a:gd name="T30" fmla="*/ 791962 w 444"/>
              <a:gd name="T31" fmla="*/ 714729 h 444"/>
              <a:gd name="T32" fmla="*/ 791962 w 444"/>
              <a:gd name="T33" fmla="*/ 175548 h 444"/>
              <a:gd name="T34" fmla="*/ 713302 w 444"/>
              <a:gd name="T35" fmla="*/ 94939 h 444"/>
              <a:gd name="T36" fmla="*/ 713302 w 444"/>
              <a:gd name="T37" fmla="*/ 714729 h 444"/>
              <a:gd name="T38" fmla="*/ 713302 w 444"/>
              <a:gd name="T39" fmla="*/ 714729 h 444"/>
              <a:gd name="T40" fmla="*/ 80448 w 444"/>
              <a:gd name="T41" fmla="*/ 714729 h 444"/>
              <a:gd name="T42" fmla="*/ 80448 w 444"/>
              <a:gd name="T43" fmla="*/ 351095 h 444"/>
              <a:gd name="T44" fmla="*/ 713302 w 444"/>
              <a:gd name="T45" fmla="*/ 351095 h 444"/>
              <a:gd name="T46" fmla="*/ 713302 w 444"/>
              <a:gd name="T47" fmla="*/ 714729 h 444"/>
              <a:gd name="T48" fmla="*/ 221678 w 444"/>
              <a:gd name="T49" fmla="*/ 0 h 444"/>
              <a:gd name="T50" fmla="*/ 221678 w 444"/>
              <a:gd name="T51" fmla="*/ 0 h 444"/>
              <a:gd name="T52" fmla="*/ 159108 w 444"/>
              <a:gd name="T53" fmla="*/ 0 h 444"/>
              <a:gd name="T54" fmla="*/ 159108 w 444"/>
              <a:gd name="T55" fmla="*/ 159426 h 444"/>
              <a:gd name="T56" fmla="*/ 221678 w 444"/>
              <a:gd name="T57" fmla="*/ 159426 h 444"/>
              <a:gd name="T58" fmla="*/ 221678 w 444"/>
              <a:gd name="T59" fmla="*/ 0 h 444"/>
              <a:gd name="T60" fmla="*/ 632855 w 444"/>
              <a:gd name="T61" fmla="*/ 0 h 444"/>
              <a:gd name="T62" fmla="*/ 632855 w 444"/>
              <a:gd name="T63" fmla="*/ 0 h 444"/>
              <a:gd name="T64" fmla="*/ 570284 w 444"/>
              <a:gd name="T65" fmla="*/ 0 h 444"/>
              <a:gd name="T66" fmla="*/ 570284 w 444"/>
              <a:gd name="T67" fmla="*/ 159426 h 444"/>
              <a:gd name="T68" fmla="*/ 632855 w 444"/>
              <a:gd name="T69" fmla="*/ 159426 h 444"/>
              <a:gd name="T70" fmla="*/ 632855 w 444"/>
              <a:gd name="T71" fmla="*/ 0 h 4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45712" tIns="22856" rIns="45712" bIns="22856" anchor="ctr"/>
          <a:lstStyle/>
          <a:p>
            <a:endParaRPr lang="en-AU" sz="9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FD22B1-2712-4AED-B5F3-0F70F16F6629}"/>
              </a:ext>
            </a:extLst>
          </p:cNvPr>
          <p:cNvSpPr txBox="1"/>
          <p:nvPr/>
        </p:nvSpPr>
        <p:spPr>
          <a:xfrm>
            <a:off x="5384640" y="3219540"/>
            <a:ext cx="1729581" cy="674031"/>
          </a:xfrm>
          <a:prstGeom prst="rect">
            <a:avLst/>
          </a:prstGeom>
          <a:noFill/>
        </p:spPr>
        <p:txBody>
          <a:bodyPr lIns="0" tIns="0" rIns="0" bIns="0" rtlCol="1">
            <a:spAutoFit/>
          </a:bodyPr>
          <a:lstStyle/>
          <a:p>
            <a:pPr algn="ctr" defTabSz="914217">
              <a:lnSpc>
                <a:spcPts val="1733"/>
              </a:lnSpc>
              <a:spcAft>
                <a:spcPts val="267"/>
              </a:spcAft>
              <a:defRPr/>
            </a:pP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Learning from design</a:t>
            </a:r>
          </a:p>
          <a:p>
            <a:pPr algn="ctr" defTabSz="914217">
              <a:lnSpc>
                <a:spcPts val="1733"/>
              </a:lnSpc>
              <a:defRPr/>
            </a:pPr>
            <a:r>
              <a:rPr lang="en-AU" sz="1200" dirty="0">
                <a:ea typeface="Open Sans" panose="020B0606030504020204" pitchFamily="34" charset="0"/>
                <a:cs typeface="Arial" panose="020B0604020202020204" pitchFamily="34" charset="0"/>
              </a:rPr>
              <a:t>H&amp;S Alert process and root cause investigation</a:t>
            </a:r>
            <a:endParaRPr lang="en-US" sz="1200" dirty="0"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48FCC0-12DD-4541-BCE6-51D6A2183A06}"/>
              </a:ext>
            </a:extLst>
          </p:cNvPr>
          <p:cNvSpPr txBox="1"/>
          <p:nvPr/>
        </p:nvSpPr>
        <p:spPr>
          <a:xfrm>
            <a:off x="7558880" y="3219540"/>
            <a:ext cx="1729581" cy="892039"/>
          </a:xfrm>
          <a:prstGeom prst="rect">
            <a:avLst/>
          </a:prstGeom>
          <a:noFill/>
        </p:spPr>
        <p:txBody>
          <a:bodyPr lIns="0" tIns="0" rIns="0" bIns="0" rtlCol="1">
            <a:spAutoFit/>
          </a:bodyPr>
          <a:lstStyle/>
          <a:p>
            <a:pPr algn="ctr" defTabSz="914217">
              <a:lnSpc>
                <a:spcPts val="1733"/>
              </a:lnSpc>
              <a:spcAft>
                <a:spcPts val="267"/>
              </a:spcAft>
              <a:defRPr/>
            </a:pP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Measuring design performance</a:t>
            </a:r>
          </a:p>
          <a:p>
            <a:pPr algn="ctr" defTabSz="914217">
              <a:lnSpc>
                <a:spcPts val="1733"/>
              </a:lnSpc>
              <a:defRPr/>
            </a:pPr>
            <a:r>
              <a:rPr lang="en-AU" sz="1200" dirty="0">
                <a:ea typeface="Open Sans" panose="020B0606030504020204" pitchFamily="34" charset="0"/>
                <a:cs typeface="Arial" panose="020B0604020202020204" pitchFamily="34" charset="0"/>
              </a:rPr>
              <a:t>Influencing designer behaviour</a:t>
            </a:r>
            <a:endParaRPr lang="en-US" sz="1200" dirty="0"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44371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C5FF-8690-4288-B074-968EE26A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WP2 – Design as a process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4550A-8C11-478A-A99F-7206C7E2F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Review of recommendations from the ERO Task Group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ABB5-49A9-4FA8-8761-5E737A904D6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Road worker safety</a:t>
            </a:r>
          </a:p>
          <a:p>
            <a:r>
              <a:rPr lang="da-DK" dirty="0"/>
              <a:t>Standards</a:t>
            </a:r>
          </a:p>
          <a:p>
            <a:r>
              <a:rPr lang="da-DK" dirty="0"/>
              <a:t>Working space and buildability</a:t>
            </a:r>
          </a:p>
          <a:p>
            <a:r>
              <a:rPr lang="da-DK" dirty="0"/>
              <a:t>Pre-construction phase plan / whole-life H&amp;S assessment</a:t>
            </a:r>
          </a:p>
          <a:p>
            <a:pPr lvl="1"/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6160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AA9D-45D4-4C0D-8C89-0B28AB22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WP3 – learning from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4FC1F-0ADB-497E-8193-AE974EDB80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Workshops and investigation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5938E-7DDC-44A6-A522-49923C13F1B2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GB" dirty="0"/>
              <a:t>HART – tick box to identify possible design root cause</a:t>
            </a:r>
          </a:p>
          <a:p>
            <a:r>
              <a:rPr lang="en-GB" dirty="0"/>
              <a:t>Contractor writes the event report</a:t>
            </a:r>
          </a:p>
          <a:p>
            <a:r>
              <a:rPr lang="en-GB" dirty="0"/>
              <a:t>HART – reporting tool </a:t>
            </a:r>
          </a:p>
          <a:p>
            <a:r>
              <a:rPr lang="en-GB" dirty="0"/>
              <a:t>Quality of investigation is key</a:t>
            </a:r>
          </a:p>
          <a:p>
            <a:r>
              <a:rPr lang="en-GB" dirty="0"/>
              <a:t>Lessons learnt logs</a:t>
            </a:r>
          </a:p>
          <a:p>
            <a:r>
              <a:rPr lang="en-GB" dirty="0"/>
              <a:t>PCF process is king (Major Projects)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36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B165-8849-48A0-9594-6386126A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WP4 – measuring design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CB79B-A8CA-4552-9C1A-080F1799E0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0FF5C-B41E-4F7D-A293-725147821881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GB" dirty="0"/>
              <a:t>Lower Thames Crossing - Design Assessment Tool</a:t>
            </a:r>
          </a:p>
          <a:p>
            <a:r>
              <a:rPr lang="en-GB" dirty="0"/>
              <a:t>What do </a:t>
            </a:r>
            <a:r>
              <a:rPr lang="en-GB"/>
              <a:t>you measure?</a:t>
            </a:r>
            <a:endParaRPr lang="en-GB" dirty="0"/>
          </a:p>
          <a:p>
            <a:r>
              <a:rPr lang="en-GB" dirty="0"/>
              <a:t>What was done right?</a:t>
            </a:r>
          </a:p>
          <a:p>
            <a:r>
              <a:rPr lang="en-GB" dirty="0"/>
              <a:t>Golden thread through design decisions – to zero harm</a:t>
            </a:r>
          </a:p>
          <a:p>
            <a:r>
              <a:rPr lang="en-GB" dirty="0"/>
              <a:t>Standards have built in learning</a:t>
            </a:r>
          </a:p>
          <a:p>
            <a:r>
              <a:rPr lang="en-GB" dirty="0"/>
              <a:t>Feeding back learning into design</a:t>
            </a:r>
          </a:p>
          <a:p>
            <a:r>
              <a:rPr lang="en-GB" dirty="0"/>
              <a:t>Focus away from blame to learning</a:t>
            </a:r>
          </a:p>
        </p:txBody>
      </p:sp>
    </p:spTree>
    <p:extLst>
      <p:ext uri="{BB962C8B-B14F-4D97-AF65-F5344CB8AC3E}">
        <p14:creationId xmlns:p14="http://schemas.microsoft.com/office/powerpoint/2010/main" val="47327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EED6A3E-EEF9-4B2B-AA95-45507185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557965-89D5-4BA2-86A8-EFEE2D45E0BB}"/>
              </a:ext>
            </a:extLst>
          </p:cNvPr>
          <p:cNvGrpSpPr/>
          <p:nvPr/>
        </p:nvGrpSpPr>
        <p:grpSpPr>
          <a:xfrm>
            <a:off x="3991825" y="859252"/>
            <a:ext cx="4244417" cy="5429478"/>
            <a:chOff x="3991825" y="859252"/>
            <a:chExt cx="4244417" cy="5429478"/>
          </a:xfrm>
        </p:grpSpPr>
        <p:sp>
          <p:nvSpPr>
            <p:cNvPr id="6" name="Freeform 827">
              <a:extLst>
                <a:ext uri="{FF2B5EF4-FFF2-40B4-BE49-F238E27FC236}">
                  <a16:creationId xmlns:a16="http://schemas.microsoft.com/office/drawing/2014/main" id="{E20526BB-FB6C-4C99-97DF-5F596958BD24}"/>
                </a:ext>
              </a:extLst>
            </p:cNvPr>
            <p:cNvSpPr>
              <a:spLocks/>
            </p:cNvSpPr>
            <p:nvPr/>
          </p:nvSpPr>
          <p:spPr bwMode="auto">
            <a:xfrm rot="15300000">
              <a:off x="3985891" y="865186"/>
              <a:ext cx="3299271" cy="3287404"/>
            </a:xfrm>
            <a:custGeom>
              <a:avLst/>
              <a:gdLst>
                <a:gd name="T0" fmla="*/ 242 w 278"/>
                <a:gd name="T1" fmla="*/ 65 h 277"/>
                <a:gd name="T2" fmla="*/ 247 w 278"/>
                <a:gd name="T3" fmla="*/ 29 h 277"/>
                <a:gd name="T4" fmla="*/ 211 w 278"/>
                <a:gd name="T5" fmla="*/ 34 h 277"/>
                <a:gd name="T6" fmla="*/ 50 w 278"/>
                <a:gd name="T7" fmla="*/ 49 h 277"/>
                <a:gd name="T8" fmla="*/ 50 w 278"/>
                <a:gd name="T9" fmla="*/ 228 h 277"/>
                <a:gd name="T10" fmla="*/ 229 w 278"/>
                <a:gd name="T11" fmla="*/ 228 h 277"/>
                <a:gd name="T12" fmla="*/ 242 w 278"/>
                <a:gd name="T13" fmla="*/ 65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277">
                  <a:moveTo>
                    <a:pt x="242" y="65"/>
                  </a:moveTo>
                  <a:cubicBezTo>
                    <a:pt x="247" y="29"/>
                    <a:pt x="247" y="29"/>
                    <a:pt x="247" y="29"/>
                  </a:cubicBezTo>
                  <a:cubicBezTo>
                    <a:pt x="211" y="34"/>
                    <a:pt x="211" y="34"/>
                    <a:pt x="211" y="34"/>
                  </a:cubicBezTo>
                  <a:cubicBezTo>
                    <a:pt x="162" y="0"/>
                    <a:pt x="94" y="5"/>
                    <a:pt x="50" y="49"/>
                  </a:cubicBezTo>
                  <a:cubicBezTo>
                    <a:pt x="0" y="98"/>
                    <a:pt x="0" y="178"/>
                    <a:pt x="50" y="228"/>
                  </a:cubicBezTo>
                  <a:cubicBezTo>
                    <a:pt x="99" y="277"/>
                    <a:pt x="179" y="277"/>
                    <a:pt x="229" y="228"/>
                  </a:cubicBezTo>
                  <a:cubicBezTo>
                    <a:pt x="273" y="183"/>
                    <a:pt x="278" y="114"/>
                    <a:pt x="242" y="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15" tIns="22857" rIns="45715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28">
              <a:extLst>
                <a:ext uri="{FF2B5EF4-FFF2-40B4-BE49-F238E27FC236}">
                  <a16:creationId xmlns:a16="http://schemas.microsoft.com/office/drawing/2014/main" id="{07E48142-2DC9-472D-A101-CBA0BDAC9040}"/>
                </a:ext>
              </a:extLst>
            </p:cNvPr>
            <p:cNvSpPr>
              <a:spLocks/>
            </p:cNvSpPr>
            <p:nvPr/>
          </p:nvSpPr>
          <p:spPr bwMode="auto">
            <a:xfrm rot="2700000">
              <a:off x="5482893" y="2563705"/>
              <a:ext cx="2753349" cy="2753349"/>
            </a:xfrm>
            <a:custGeom>
              <a:avLst/>
              <a:gdLst>
                <a:gd name="T0" fmla="*/ 203 w 232"/>
                <a:gd name="T1" fmla="*/ 54 h 232"/>
                <a:gd name="T2" fmla="*/ 207 w 232"/>
                <a:gd name="T3" fmla="*/ 24 h 232"/>
                <a:gd name="T4" fmla="*/ 177 w 232"/>
                <a:gd name="T5" fmla="*/ 28 h 232"/>
                <a:gd name="T6" fmla="*/ 41 w 232"/>
                <a:gd name="T7" fmla="*/ 40 h 232"/>
                <a:gd name="T8" fmla="*/ 41 w 232"/>
                <a:gd name="T9" fmla="*/ 190 h 232"/>
                <a:gd name="T10" fmla="*/ 191 w 232"/>
                <a:gd name="T11" fmla="*/ 190 h 232"/>
                <a:gd name="T12" fmla="*/ 203 w 232"/>
                <a:gd name="T13" fmla="*/ 5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2" h="232">
                  <a:moveTo>
                    <a:pt x="203" y="54"/>
                  </a:moveTo>
                  <a:cubicBezTo>
                    <a:pt x="207" y="24"/>
                    <a:pt x="207" y="24"/>
                    <a:pt x="207" y="24"/>
                  </a:cubicBezTo>
                  <a:cubicBezTo>
                    <a:pt x="177" y="28"/>
                    <a:pt x="177" y="28"/>
                    <a:pt x="177" y="28"/>
                  </a:cubicBezTo>
                  <a:cubicBezTo>
                    <a:pt x="135" y="0"/>
                    <a:pt x="78" y="4"/>
                    <a:pt x="41" y="40"/>
                  </a:cubicBezTo>
                  <a:cubicBezTo>
                    <a:pt x="0" y="82"/>
                    <a:pt x="0" y="149"/>
                    <a:pt x="41" y="190"/>
                  </a:cubicBezTo>
                  <a:cubicBezTo>
                    <a:pt x="83" y="232"/>
                    <a:pt x="150" y="232"/>
                    <a:pt x="191" y="190"/>
                  </a:cubicBezTo>
                  <a:cubicBezTo>
                    <a:pt x="229" y="153"/>
                    <a:pt x="232" y="95"/>
                    <a:pt x="203" y="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15" tIns="22857" rIns="45715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29">
              <a:extLst>
                <a:ext uri="{FF2B5EF4-FFF2-40B4-BE49-F238E27FC236}">
                  <a16:creationId xmlns:a16="http://schemas.microsoft.com/office/drawing/2014/main" id="{F323084A-6C12-4D4A-AD34-8692821CDE5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817999" y="4247454"/>
              <a:ext cx="2041276" cy="2041276"/>
            </a:xfrm>
            <a:custGeom>
              <a:avLst/>
              <a:gdLst>
                <a:gd name="T0" fmla="*/ 151 w 172"/>
                <a:gd name="T1" fmla="*/ 40 h 172"/>
                <a:gd name="T2" fmla="*/ 154 w 172"/>
                <a:gd name="T3" fmla="*/ 18 h 172"/>
                <a:gd name="T4" fmla="*/ 131 w 172"/>
                <a:gd name="T5" fmla="*/ 21 h 172"/>
                <a:gd name="T6" fmla="*/ 31 w 172"/>
                <a:gd name="T7" fmla="*/ 30 h 172"/>
                <a:gd name="T8" fmla="*/ 31 w 172"/>
                <a:gd name="T9" fmla="*/ 141 h 172"/>
                <a:gd name="T10" fmla="*/ 142 w 172"/>
                <a:gd name="T11" fmla="*/ 141 h 172"/>
                <a:gd name="T12" fmla="*/ 151 w 172"/>
                <a:gd name="T13" fmla="*/ 4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" h="172">
                  <a:moveTo>
                    <a:pt x="151" y="40"/>
                  </a:moveTo>
                  <a:cubicBezTo>
                    <a:pt x="154" y="18"/>
                    <a:pt x="154" y="18"/>
                    <a:pt x="154" y="18"/>
                  </a:cubicBezTo>
                  <a:cubicBezTo>
                    <a:pt x="131" y="21"/>
                    <a:pt x="131" y="21"/>
                    <a:pt x="131" y="21"/>
                  </a:cubicBezTo>
                  <a:cubicBezTo>
                    <a:pt x="100" y="0"/>
                    <a:pt x="58" y="3"/>
                    <a:pt x="31" y="30"/>
                  </a:cubicBezTo>
                  <a:cubicBezTo>
                    <a:pt x="0" y="61"/>
                    <a:pt x="0" y="111"/>
                    <a:pt x="31" y="141"/>
                  </a:cubicBezTo>
                  <a:cubicBezTo>
                    <a:pt x="62" y="172"/>
                    <a:pt x="111" y="172"/>
                    <a:pt x="142" y="141"/>
                  </a:cubicBezTo>
                  <a:cubicBezTo>
                    <a:pt x="170" y="114"/>
                    <a:pt x="172" y="71"/>
                    <a:pt x="151" y="4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15" tIns="22857" rIns="45715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Текст 11">
              <a:extLst>
                <a:ext uri="{FF2B5EF4-FFF2-40B4-BE49-F238E27FC236}">
                  <a16:creationId xmlns:a16="http://schemas.microsoft.com/office/drawing/2014/main" id="{A1AD3164-F2C3-480F-97F2-4A4B3683C3BF}"/>
                </a:ext>
              </a:extLst>
            </p:cNvPr>
            <p:cNvSpPr txBox="1">
              <a:spLocks/>
            </p:cNvSpPr>
            <p:nvPr/>
          </p:nvSpPr>
          <p:spPr>
            <a:xfrm>
              <a:off x="5598368" y="3756916"/>
              <a:ext cx="2552687" cy="642937"/>
            </a:xfrm>
            <a:prstGeom prst="rect">
              <a:avLst/>
            </a:prstGeom>
          </p:spPr>
          <p:txBody>
            <a:bodyPr vert="horz" lIns="0" tIns="0" rIns="0" bIns="0" rtlCol="0">
              <a:normAutofit fontScale="92500"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68000" indent="-2160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base">
                <a:buFont typeface="Arial" panose="020B0604020202020204" pitchFamily="34" charset="0"/>
                <a:buNone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ea typeface="Aller" charset="0"/>
                  <a:cs typeface="Arial" panose="020B0604020202020204" pitchFamily="34" charset="0"/>
                </a:rPr>
                <a:t>Document review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ea typeface="Aller Light" charset="0"/>
                <a:cs typeface="Arial" panose="020B0604020202020204" pitchFamily="34" charset="0"/>
              </a:endParaRPr>
            </a:p>
          </p:txBody>
        </p:sp>
        <p:sp>
          <p:nvSpPr>
            <p:cNvPr id="10" name="Текст 11">
              <a:extLst>
                <a:ext uri="{FF2B5EF4-FFF2-40B4-BE49-F238E27FC236}">
                  <a16:creationId xmlns:a16="http://schemas.microsoft.com/office/drawing/2014/main" id="{C526B0B3-EA24-45A7-8C09-034D26A55150}"/>
                </a:ext>
              </a:extLst>
            </p:cNvPr>
            <p:cNvSpPr txBox="1">
              <a:spLocks/>
            </p:cNvSpPr>
            <p:nvPr/>
          </p:nvSpPr>
          <p:spPr>
            <a:xfrm>
              <a:off x="4912656" y="5072760"/>
              <a:ext cx="1842708" cy="531813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68000" indent="-2160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base">
                <a:buFont typeface="Arial" panose="020B0604020202020204" pitchFamily="34" charset="0"/>
                <a:buNone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ea typeface="Aller" charset="0"/>
                  <a:cs typeface="Arial" panose="020B0604020202020204" pitchFamily="34" charset="0"/>
                </a:rPr>
                <a:t>PDWG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ea typeface="Aller Light" charset="0"/>
                <a:cs typeface="Arial" panose="020B0604020202020204" pitchFamily="34" charset="0"/>
              </a:endParaRPr>
            </a:p>
          </p:txBody>
        </p:sp>
        <p:sp>
          <p:nvSpPr>
            <p:cNvPr id="11" name="Текст 11">
              <a:extLst>
                <a:ext uri="{FF2B5EF4-FFF2-40B4-BE49-F238E27FC236}">
                  <a16:creationId xmlns:a16="http://schemas.microsoft.com/office/drawing/2014/main" id="{3B4FF58C-C684-4966-80B8-8147DBCB5106}"/>
                </a:ext>
              </a:extLst>
            </p:cNvPr>
            <p:cNvSpPr txBox="1">
              <a:spLocks/>
            </p:cNvSpPr>
            <p:nvPr/>
          </p:nvSpPr>
          <p:spPr>
            <a:xfrm>
              <a:off x="4151314" y="2154791"/>
              <a:ext cx="2977274" cy="946294"/>
            </a:xfrm>
            <a:prstGeom prst="rect">
              <a:avLst/>
            </a:prstGeom>
          </p:spPr>
          <p:txBody>
            <a:bodyPr vert="horz" lIns="0" tIns="0" rIns="0" bIns="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68000" indent="-2160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base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ea typeface="Aller" charset="0"/>
                  <a:cs typeface="Arial" panose="020B0604020202020204" pitchFamily="34" charset="0"/>
                </a:rPr>
                <a:t>Peer review</a:t>
              </a:r>
              <a:endParaRPr lang="ru-RU" dirty="0">
                <a:solidFill>
                  <a:schemeClr val="bg1"/>
                </a:solidFill>
                <a:latin typeface="Arial" panose="020B0604020202020204" pitchFamily="34" charset="0"/>
                <a:ea typeface="Aller Light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55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4121504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Dividers SlideNumber"/>
</p:tagLst>
</file>

<file path=ppt/theme/theme1.xml><?xml version="1.0" encoding="utf-8"?>
<a:theme xmlns:a="http://schemas.openxmlformats.org/drawingml/2006/main" name="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88438B"/>
      </a:accent2>
      <a:accent3>
        <a:srgbClr val="054CA1"/>
      </a:accent3>
      <a:accent4>
        <a:srgbClr val="4D9EA9"/>
      </a:accent4>
      <a:accent5>
        <a:srgbClr val="D6488E"/>
      </a:accent5>
      <a:accent6>
        <a:srgbClr val="428B35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Times New Roman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rup PPT template">
      <a:dk1>
        <a:srgbClr val="2C2C2D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88438B"/>
      </a:accent2>
      <a:accent3>
        <a:srgbClr val="054CA1"/>
      </a:accent3>
      <a:accent4>
        <a:srgbClr val="4D9EA9"/>
      </a:accent4>
      <a:accent5>
        <a:srgbClr val="D6488E"/>
      </a:accent5>
      <a:accent6>
        <a:srgbClr val="428B35"/>
      </a:accent6>
      <a:hlink>
        <a:srgbClr val="606062"/>
      </a:hlink>
      <a:folHlink>
        <a:srgbClr val="C9C9CA"/>
      </a:folHlink>
    </a:clrScheme>
    <a:fontScheme name="Custom 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slideVersion":1,"isValidatorEnabled":false,"isLocked":false,"elementsMetadata":[],"slideId":"637595972118096191","enableDocumentContentUpdater":false,"version":"2.0"}]]></TemplafySlide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slideVersion":1,"isValidatorEnabled":false,"isLocked":false,"elementsMetadata":[],"slideId":"637753391892221753","enableDocumentContentUpdater":false,"version":"2.0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1,"isValidatorEnabled":false,"isLocked":false,"elementsMetadata":[],"slideId":"637753391892214650","enableDocumentContentUpdater":false,"version":"2.0"}]]></TemplafySlideTemplateConfiguration>
</file>

<file path=customXml/item3.xml><?xml version="1.0" encoding="utf-8"?>
<TemplafySlideTemplateConfiguration><![CDATA[{"slideVersion":1,"isValidatorEnabled":false,"isLocked":false,"elementsMetadata":[],"slideId":"637753391892243984","enableDocumentContentUpdater":false,"version":"2.0"}]]></TemplafySlideTemplateConfiguration>
</file>

<file path=customXml/item4.xml><?xml version="1.0" encoding="utf-8"?>
<PpStyles><![CDATA[{"Styles":[{"Base64Png":"data:image/png;base64,iVBORw0KGgoAAAANSUhEUgAAAK0AAAAbCAYAAAAOPA8rAAAAAXNSR0IArs4c6QAAAARnQU1BAACxjwv8YQUAAAAJcEhZcwAAFiUAABYlAUlSJPAAAAVTSURBVHhe7ZtBUuswDIa5IPfgEByBE3AB9uxZs2XLkiU7btCXX1iav65kK3Gaprx+M5rWiRLLsiwrKdzduHHjP+fn5+fw8vJymL5CXDI6N64PndBZ8vT0dHh+fj68v78fEBjTsc34+vqSvqevLEdkdK4F+Bj+nr6aoP329jZ7TOqXh4cHu9f9/b0c+/j4mH2/i/L9/X14fHy0gUA+Pz8POI7zDAYOR7I+stlWwYsJY6cXOSKjs3fge2cMR4KAywabBj4+Mbe/R3/70QWOOd06CQ1RjGXpgsHDcdNX+fSC/BxkbF0ynqVQX6sAP6pfM9ILXE0wJXBdNHBLv1eFGF4kRQlUkY0HbP1KyyejMwx2nuljtT40wyLI6oBEotCsyRIljFJGNHUAz2N5DrgazHBpJWHHLKm1FmJ9SssnozMMbePDlCCVEuz3iM/r66v2KVIy5QlV2ddD9K4t284ZoMFbcZnALbA+peWT0RlCg6zIMAi+7MLXLR3SCDTTKfPUwnSldSWMGD1y7RIy/WV0FuPUnsPMWfR4KJ4+ev3b+dZi4MRTsvPVYIZLK8mWDz1Epr+MziIQMFXArt5HEuk7yrScjSFRXUt1uf9gh4jXOgifG9aBPcxwaSXh+iqorew8iUdWD6ylI2CiYDsHIh54vNqyDgRPWk/qKyP9BX4/ycYYH7/yUnTcrt1VYWyyk5TMNqWoajrXIaDWwzGPsoC7ehOr6GCXgO8hZYLlGC9EJJbGk7fpSWtD+InfzY6F+qENUo4JugjdwHcm5Eh2kHHZni61MxKvSli/RUZvFR1kmKiO5Iwabb8TpiOtDdEtPVMH08/ZJsiqejyMPS0JIsl0fmbMFs06NTiOAfI2iu/JBWfXSCsmozeso+87oyzFmQwSjJF1NkXjKZqrGme3E+m9Xju5wJFL4tnTFEx84lWKwte2yOgN6VS1XgvTC0o4Oy+tjdAAjGrZiGrcJn8i00orAAOH0zRTQeC8Rt2nmL60YjJ6QzredpmUmta5s9EqayIwP1q/c+mj4j6ElWgOJbnFnhO2JwUCmEuF1gPBhOlJKyajN6RTsqZ7biZr3ScNAg4+TyQJA/OCa3i34NdcKu5uUjnLxFXeHrYpTb3lNJzJei0yeqM6rXNzWOs+KTTxdZLDEVpKIGjrUo7/6EnFjUV0rKUCPneQYRUzXFozqEsFOXiK6UgrJqM3qmPnyqJbit1HWmdEg29OwPIPP1GcIcnUgTunj0vDhs9CMwCkOMDDdKQVk9Eb1bFzvafnDnYfaZ2JJQELuHZvlRPlnMlOdv4UbPgsOGiLePTOKxm9IR1+KM480OiPEKXJ2H2kdQaWBiyoMmiT5BzujsUG84AbQWA60orJ6A3p1G8PetkW47tE0I4EbGGufXP1L85ig7mm5Z8ImRmrPqM3pFN+bjaBba3tE+eDwOb7rAoWFvqNfhpnENTeoirHRJLv00X3z5cHmg0gJTBdOLC9zAGnsg6k4WjWi2jq8ISqIKNyn7ATO0djXHz9amjAthYSwHnd5bxFxXNT9EK4rvXmZ3eUiWJJwe/6ek6udTmDwKEIDnYcBMcGtuWmDvoqwdiVaBI58DVo8Om+qE/iLaaMRAtcS6He/GjCKPr7BgOpHQXH41WQ5wgcx/lSu4pgwC2HKNGEUMACO47XZ/UrKc0sKl4GyegA9Mnj8KSVdep+IJkM6ZGxJZLeItE/boJtsJnnFclD5yUq7faEGLpEMEg4Cg6YO0G69U1fZZKcgGr9W7pcF4jinVNxwSLkBQW7YENmbLBfx4NFFmW8HnqPJZLZzjEWjKlOHGgjWI/tvrv7B0hjottNBcgrAAAAAElFTkSuQmCC","Name":"Bullet 28","Paragraph":{"Font":{"Name":"Times New Roman","NameFarEast":"+mn-ea","NameComplexScript":"+mn-cs","Size":28.0,"Bold":false,"Italic":false,"Underline":false,"Color":"Black","SmallCaps":false,"AllCaps":false},"Alignment":0,"IndentBefore":28.3464565,"FirstLineIndent":-28.3464565,"ParagraphSpacing":{"Before":0.0,"After":9.0,"LineSpacing":1.0,"MeasureInLines":true}},"List":{"Visible":true,"BulletType":1,"StartValue":1,"IndentLevel":1,"Character":8226,"CharacterFont":"Arial","BulletStyle":0,"BulletSize":1.0,"BulletColor":"Black"}},{"Base64Png":"data:image/png;base64,iVBORw0KGgoAAAANSUhEUgAAAPMAAAAbCAYAAACp4bnQAAAAAXNSR0IArs4c6QAAAARnQU1BAACxjwv8YQUAAAAJcEhZcwAAFiUAABYlAUlSJPAAAAb4SURBVHhe7Zo/UvQ8DMa5IPfgEByBE3ABenpqWlpKSjpuwJtHn6V51kiOHDvZ3fn2N6NZnCj+I0uynXB348aNGzcKPz8/vy8vL7/Ln5AbFRn73Gz4P0Qn/fHxUSde5Onp6ff19fX38/NTnOHr60vv7QbaeH5+tj4U2Yu6nZTALujj+/v7L2y3XDuMjH0OtuHuwM6w+fKnCcpvb2/d41LbPDw8WF339/dy7ePjo7u+iwLBuvzI4HgwcFKUedAku4GE4rS5K9/f338SGRIYruM+A2eAc7E+EuFRQQ0nXrNPRucagP0D/zNBIGaDUBMCfnWBAmhHkx/m9egEPQXdghXHDNGAJ9mVYszD2gNb2oRDwJmWP+XXC/49yPT1SBtSW9OALdW2GVkLaE2+JaBdNKBLu9cDVpjlR4SzVASdvVZ1J3F0e6C7zRLAIgc7gbUrJZ+MzjDYqSw/U9vQFRnBVwcq/FVXWZYomZbteFMH8FwWf78OqjNVCsqUR9DdvwlsapOdZcs5biPWppR8MjrD0FZ4CiV45Tjz3xWfesdYfPoP1RFqDdG7ttW5Z4ACGe8Iuvs3gU1t8pa2OPYRWJtS8snoDKGBV2QKCMpsUuRFqRGAplPmqoXpSulKsE5nDUdb8yOw/knpGEbaHHl2C5n2Mjqbcc61U+hJiHxcLOJh91u+zkl57T3SRVG/Jcy+EVw4apDcv6PY1OaRL5uITHsZnU0giKpAnt5GB9J+tDJXR8rw3Exn/554OD98zlMZOPT/qWsRj6we+KMDA/P5p/7EMAGrW0pJ+OwWnNvsPolHVg/M0hFgW/SdAxT29c6tdXB40nprvAPSZmD7P6s3xuj5jY794L7PwcmscubbEiDV2Sl83kkiESc6LQea+OaR601Rjzuy3d72CVjVwa4CCRJSnF6ucYKCTzTeApuelA6G30AXG7s4n1d1jIL6V5QQLh7nzGOC7KST2wHX0SKjZzroC4ysDgVnq4M7e+5fgetcpXaQRFJh/RYZvSk6mP/ojMo2Ln7iYTpSOhjdGmfO2dXnVRH4ll6f5EPnA4FRthWudK56/GyLjJ7pRJ8o6skpZ9cRrK4okeE6Jp2TIP5OOoI9I6WYjN6wjs57tKLxqgcJxsg6h6PvfrILj7NDEln7DHZVYJDRKo3rycHycy0yehmdkxd5vG3aiNWVFQRERxLhZ1tk9IZ0ivO79ypML3jDa/eldCAamL1b42rsJle/Mtd4ZwuVC9xGnryBLCvNCFaXlALgDHAk3tHwMaCB6UspJqM3pONtOZNS07q3K1hkMttrBnOk7wjqoxpkgg9dFt6ZVGUloFm3RUYvo+Nl2RG660H7vKOJtqwF05NSTEZvSKessu69TmbV0wX8E3ZPJFBDd5+8w+DFQCXYgVw3cFTexqqUAPJgvRYZvYyO0qPbYlM9dUJpOBjrtcjojeq07vUwq540ZTvc9S1Yt+QI5vpYhC8QnJAhdUCf3ByUs1JvyRpnFNZrkdHL6Cg9ui0211NvueXiX0xHSjEZvVEdu9dIzhmsHintjAZlTyCX4BWJzsVIwHVA97Rxbro6Wm3LomfX7isZvYyOInq95yeHnjZP0NUCUpzCw3SkFJPRG9Wxe4Nvcq0eKe3IlkAGvBi1tuXlnsk1bbe7/jmk6LJ4rN1XMnoZHUX0Gitilp42T+BgLuKxdl/J6A3p8PEpkwSxugXObfVIaSe2BjKoVtwmyXm8OHq/IQMZYGPy1QBr9Wb0Mjon59UJ2yKrS0odsBNckH1CnfrotLY6Y3znCuaRQC709rFX/+y0toMRMsAoCXRkwIxeRsc+pU3YYoNUmx58Zo6+d5/BPqFOvdNC31pbUNwPAp7rmQ58DW1ndpEIdi/h8BEx+T8BontV22xIdnXW7AiJDMIO7WVRPMc6kIZxWS9EA6TnyNAg1WYN26b0x+UM9mnqsJOrYAXmNtFPJMrGuPj5qWggt5IMwH3dGXkJh+en6IXwudmbo0vFOr0W0BigBk1rgPzNDvocYDAinIKNBcG1te1b1Gbp9xSjFwdmSVGPueV4e9lHSj5NHZ7XNYlszAlBAwm/JSltxks0GYmSn/rK2hxpMs0ucpeCdFoFg4RD8UBhGEwi7kEyQRNNAjkqsOt4aeV9GkFf2NGgp8+jXyjj/owVGfXW/YZDol+ec+A67mNMS1EETtByEmWGfcrqYlLKJ2R0ANrkcXjSmve6HQjmJWMLj0x/IllLIHokQ//Qb55b+JHOzYR/Cz4cMzicBYOD49SGhIEiR4jQ7dHyp9TnPC+ZL8qiDBxJA3cpisDougoMYnX2Cvqgtul13EH7yHOBKN49FRfYkxMN+oU+ZMaG/ut4MFeZeY3gee6VzGKD8WBcdVJFGUF82ve7u3+EAGTgkfE9JQAAAABJRU5ErkJggg==","Name":"Sub Bullet 28","Paragraph":{"Font":{"Name":"Times New Roman","NameFarEast":"+mn-ea","NameComplexScript":"+mn-cs","Size":28.0,"Bold":false,"Italic":false,"Underline":false,"Color":"Black","SmallCaps":false,"AllCaps":false},"Alignment":0,"IndentBefore":56.6929131,"FirstLineIndent":-28.3464565,"ParagraphSpacing":{"Before":0.0,"After":9.0,"LineSpacing":1.0,"MeasureInLines":true}},"List":{"Visible":true,"BulletType":1,"StartValue":1,"IndentLevel":2,"Character":8211,"CharacterFont":"Times New Roman","BulletStyle":0,"BulletSize":1.0,"BulletColor":"Black"}},{"Base64Png":"data:image/png;base64,iVBORw0KGgoAAAANSUhEUgAAAM8AAAAjCAYAAAAzB16mAAAAAXNSR0IArs4c6QAAAARnQU1BAACxjwv8YQUAAAAJcEhZcwAAFiUAABYlAUlSJPAAAAd/SURBVHhe7Zk7shQ9DIXvBu8+WARLYAVsgJycmJSUkJCMHdx/jtBxndbIsvsxFP/gr0rV427Z7Yceds/LYrFYNL58+fJ2u7z5dbF4KGZsmXz69AnX03z+/Pmu7SBX8qh2F38ZX79+ffvw4YOut5WPBM4fP368ffz48e3du3etrdfXV7v37du3ur3v37+/vX//vlWk/Pr1q644ATpxuzTBAH/+/Hm63YyVeZ4f2I4aeSawuaHRO3RAXOEHv+/+fg+c5/bTfKP0BTfojZw1Qh/ARq5wyMW/CWw0BuNKRg7EhOEOlEIH8veWmCJlpkJFJ0IsFoegPcHYo2MgazCLqPR2OdylQHo6QJPK6ChjStqJo9kH+8jbJRvQYrEb7mJw1vl9JyeesT1z3BGOKSNMb5RMTImGDzmafZjukq3bYrEb2NNsIKftQQr7bToTR4mma6UOTeFM9vHO8GAHWltWWix2IrY0RIO/S0Z7Xtk3bRni2aoLFTeH/T0dB9xPSqdaW1ZaLB6P2Vsv82h2gvTOPb5NNBl9gKCioQf+UUXFO6z6rR0rFeA9GJi0YR6PvewoveK5H+q6ej0dODrHi3df9T9XhP8p6PhQ1s+kFey/rg1+455H3BLWV6Nin24/TTDfcb2TaL6RLHpndaoofzH2Ph/XHbFvmI9sDbhOvhMrYWPGkezDOsH4WjtW6uB1rKN0FAySA8A1ixBx8V029HTQnhqiyihN7wXjwhjUMDWyhTm7g4dh6HF+cNVDcmUsnF+RzfujxP6gjXDQ7r5PQR2MG/X91kPRL2QxCCjZH/h+z6C9zIwRsJGGGlbVEcLJDUbe2rBSArd6LhvUibOB4J2JA2zIdOg4+gUHC0xnhYy+7szCeckMiIsE6b2Phq+Lq6gT+Ls2ZOPHvOI++xQdERIzhRomZCaTIGjM2M5VcC58vCVJQLHgzft7MiUbaKjhjjrji5CluNaGlRLUYO2G4FHWxPXuiIuKexFtB5L009Ax93T2QOeIkZxo4MjmmMbQGzvxvppkTjY7/uhAXq+h/R3ND+rOGPGVMEjMZjpdb5W9gZMVN6hhVx2ityZRptW3Us5IZ/QcXKITjQz3jqJO3TvXMOiIbOD8j7YPsZ1o9I7qdNE1z4xo1ibgaHui91noCLNbLZKsgcmpzANmIg0NrhNlWn0rJfAdRWeHbdy4SgfM6pWEKN6lN36NisXcNBh1IZ0tXntupQ7a72zN2V9IL6MC9KfjxA8BTr030yHAYfsK0S00ZZRdCSvcMYo0vcV3Wl0r7QBRz/fwM21cpQNm9UpC33fjC2cy4zxq9P7uSHtupQ6jbBizc+YgyLR7M8AZ8C7YqWf7KRCcUEfnittklc5cbqDyHRppMk8U58poda00AIPnFhDXmfOMc5UOmNUbcaodDVozn7OT/XukehYpdblGkCz7wJhnP8GfhfaZHBm6cK4wx9H50W+de8jIgaiYoo1p9mEnivTd6lmpAwbAtJlsOWbauEoHzOqNaO0c3L60+tXZgowyxo3qWaTUrbIPfu/dPh2F9rfHcbTvvYyOoB0dqHoHlVJ6kYZbkyJdtnpWSkCn0FFIx0iGbdy4SgfM6o1o7exZXKHVn/n6o87jCx9pz61UU7Vj9GwCfZ3ZZp7liOMA7Xe1zYu7nir7UCklizRcrMGhSuvdoQteTELTsVLOVTpgVq+EgQUys//HYukCaf3OB4ANOped97XnVqoxvWpto03gHvgTHwqOOg4IGaVEjywuKeVDECMNy4MBtDpWCqiB2I2cP6kDZvVKdL4gVZQD0Fejn/gAsMHPGCadNWnPrdRBI+4o48WPGnDgQTA9zRnHcVqfrTRmqD9sLIk0M3tb1c8YPQd/UgfM6pVoJoBUDkCDVYOI8+3tdaGzFVut1paVOtA4IaMMomPEe+H8J4x6CAIM3jP7ASWbcw3YkxnSdKv1Y4MlMZpO7G1VP6M9zyZdF9Klx1U6YFZviEZmCIKNLjwWD2PE/czoNfuMIroHsipbtLaqLMg+z2wVgY6xcNzT0HFGGRzPud3K5kJtamS/moUz+9xEuJEnamMuXbRdSNY2v7BBMDGMrngPFiUaH56jHXdiRfV6zOiAWb0hGIcb1FB60VQjZW+xaSzJvCitnd4ZjIZVRdmIZp9Zh9uLzsEe6dkzk8DIGWl/6bzSSG8/TTCpVWOgbNCJ7UJQjm17ORUaCiMqJQ6YhkPJDGxGB8zq7QF9jWNQwXjSqCZokMFvGgWu7POE4bY28M641mxnj+MQGnfPWI8ymrtK3P666DYXY9e+I5BxTNm82oMJuYORRide0LojMdCeRpa4qDAsDPD20xw2LFCrlwjJnlGU7DnlNFggHSd+Y2FmDQ7zhLnhXEB2ttHqoYC5VMOEsY2cuAe2RyNjPYKOda/MjAV2hnnQdYHsXZvF86MGcikwwKOOt1j8H3iY83gGWyyeloc4DzJOdf5dLJ6BhzgPzged8+9i8TRc7jz4iPGIDwWLxd/GKefhp104C5wGX6Lwe2WdxVPD/3AoXt7Lpg3I+sK2eHbujF5kGjgK/3eJ/8X9G7y8/Ae0FB4UYBvzkAAAAABJRU5ErkJggg==","Name":"Main copy 28","Paragraph":{"Font":{"Name":"Times New Roman","NameFarEast":"+mn-ea","NameComplexScript":"+mn-cs","Size":28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QgAAAAjCAYAAABo6pS+AAAAAXNSR0IArs4c6QAAAARnQU1BAACxjwv8YQUAAAAJcEhZcwAAFiUAABYlAUlSJPAAAAmTSURBVHhe7Zq7ji1XEYbPkzjmuZz5FYjInRATOCRwRkCERIaIEJHlyCKxnAASsgXGFzTwbdW/9Xd1rUv37n18zrA+qTTTtWrdq2qt7pk3i8Vi8X/Fv//wx5evPvjZCz9DtVg8nf98/c3Lv37z25vvhep1wIRawoTD7CG+/d3vy/YlYXYJz2p3saj48cuvXv7560+f5s/f/enPL9/86pNN+zyfOQA11n/8/Bf3tv7+4Uc33feffd5v74cv/vLy9ce/3AwEITOGyWkYhLfJBH/869+eEsDrBrF4mxAzHnBIFD0E8ZHbzUJcDQM7UJLhJ7Ee6ls/SnDMpRvvGPsAkEcDjQnkNq9IOovFu0KOm1CfhvbyodqTUZLQwU9yCNUOJQn6DVWNdzxVYUCVBaNosXg1XOnfihkCOgc/p79uAy4klTDZoBt1zwY8yXU/LcjIB3H2FsE7T24LieLF4tVwlX/rxs23h1CV5O963ACiaIN/NghVE9l1LwUyUnAPK3TQtSW/ZkTxYvFquMq/iZnZA1nxhbRi1Mc1erV321DtcYNHbhEMhnpcl3hWO8jNYLF4RVzl34qXGfwQb/Xr5b0YVrwi3DpCvUdG/O4n/5GBg959NCi1g9wMFotXxE/l3+qzdYPwWwbS+g7BK41suh89ZRSPm4+M3YoJBuztqA3XtaAfJqY2ELIa712jaxLlo39YadmQzDRf+r7q/0Ay+nu0z49n//NTD43f94bf0dF2mDVRfXcqjUntsd55v/OJlaU6oao6vZNshmr/9MycWn5a+RW35NH7vsj7xs+f+gBUn4wrVBvy+jPmys80J9YjVDVqKB5P3SJUh00L1fQCaqMZKI6Ajkn6plRZUJvX66dlQ3sebC7d69YJmBdzcCf27O1rVqGPU9hpffjpH616zqL1laD3/rPk8dCGf/hCWv051Lnt3f/qh+owrf3L45FesD7YIOo/rxn73/vKL1s/pLQWuf9bhbeA/+WhlRTB5ylBF8X3W8bMPu4SBHjw9AYitGC+4KqPhGoH2bhl44mqmgh95iCPojuVjZKDnyJsvBISMnvCjLivSxEk7vit/hTcvrmOBzp9hfpONX/WFX0rcJB84rtjVuUVJMYZ3+nB2PP4WTe1q3HnpMZeUi8eN/i6YxfqDVr31jzzmEL9dLTfrbk5+WBA2JPR3Haocjze8OAcDQZHwy5fVVQfCdUOD8pQ3cFxVdbayOy4od7g7SB5nMLn3LI5ghwxO6/w5FitsZyhNXfBWNVOlUhm55+ThE5N4eMdrQ91Z5x4hjz+6rBwtB6t5DRKdlzH0ffG776ChPrpMCb6qw6cijxOyaEDUJXi8Y4Hb29Aykh5Q1QXCdWOkc2oHK6yyY4Y6lO4E7a+MyixtvrT+o8CIreTAxu8PFQlvueVE836BEE3fUJNoD6Ran7C1yJUJd5evnkpCHtBdKWvzKJgH/lDJvuHZHp/VCEe78ycGFqoKtuqLhKqHeqjNdiZNq6ygVm7EX4ah6qkNX/P/K21ceTUSHWLUBkSqhIfd7XnGi/SuhkB4+kF8lHUJxKqkupaPSNRfbPuJPlQl1T1nwnJuYqzHsyBBIj4q5VkdBO8IeN43DA6MVoODqqHhGoasjeTmmnjKhuYtRvhYw/VIXRNRmYShAd2PhFBZUioSvJpE+o7+eSskgA3pqOn3AjvM1Qlj667J5hQNZHd2b6OwHoSi6Ok5ZDsqOP+oNdWl8pfNsgwHjf4iVFlGyWQeNygeq3yDJPXBvHTr+m9Nq6ygVm7EY+244l55k+hfvJVffbKMiNbDyJ+D/UdnHlmzEcYjUnM2rXwm1iomjza1yyKQfY4VEPkD/hRTuLsjfsX0k0SMorHHd6Y3yI0iMpJQHWQUJUwAV1/8vV4po2rbGDWboS3c+aq7fWrm1tmdPL3yjIj294tgt+PXoNn8P5CVeJ2M+uW8fqhanLE9iyKsSPJwfendfvk8M1JotmHDOJxR+vE0HWude1RHSRUOxgUA0WqDZ1p4yobmLUb4e0c2Vzh9We+OHuCYC1DfcfbC1WTXjui5ROMdeaV6CjqCwlVidvNrFvG648Su9uG6lLOJAfwvem9kuQbevMWIYN43FGdGHLI3kcOrxOqDe7UrUUYtQFX2cCs3QglT2TmfZzN8g3y+tVHx4yvZdWfypBQNZFdb2+zT4T68o+Touqrwl8RZm4yjNXX3U/V0WuS7JBQXcbZ5AA+h1A18U8ITfuZxvKJoefeBGSPhGqDB0GodozagKtsYNZuhK8X0svkgL0H9uijYwZnln21JypDQlXip8roBM4fUklSvaTyCOoHCVVJXvfRHBi3r6/PibZCXeL9hOoSHkkOcHRcQ/uZxvKJgYwytNuGasOoHN6mDczajfATHekFuYLSHSKvN+1FUYkSSuu1wNsKVYmcExndBHyO9EuCO+vUI9QPEqoST5QI4+olZ8o9ifC71++tgduF6mFISoxp5iMva135lR+8oz0E2TZ9VAbx2CRn59G7ptuGaoOXV47lzoqEesdVNjBrN4OfRggJ1TeezWOO6KvA9lvE6GTW1bp1YqodpBcwGvPMaw34HKs5XIX6QELVxANEgq96sPTWHZ3qtYImJ5LRDXEGJYdRW5Tr1aDab4+bUYzSlmyrGNycVKNs440hoS7xdpGqbf3lArktTJyS9IPj5QCjnHby1c9tQrVjxgZm7WZgHu5sPWmdGO7src2Ws/SuxGoDaX0TkWM1T5ICv0XMJpUzqA8kVE2OrHsVFPkWkhM76519ExskTA5TJbUZacWsDvNRwtE8St9RIKozHKfXGHQbDHK7CM+5bZ7dxkXBoJNRkies4JBUQTRjA7N2R2CseQ4uzKfM3IYnUn6XU/BTYx4Fp+oj9Jn3Wu0cSQ5Czt1y1kc5sy+jdUd6665kWYnWyHU3/x68BlbMjLMl9BnNlPhrJ2vm+0PC077tfMc76UmYb9CJ4c4lcv2eRJVbe549s+OyUUyQMpKST1J1KgmTKRuoyiVh8hBskM+T39mY2aBinVgbrcXRNlQH4Zm1dMfE2UaJqgXX3JGznsXHnSVMujA2X3fmzNwr/81gg63WnLoeTOiyTx7F9/OozOyX5uBrgBz1v8Urx50jVJeBA55NLovF4h3gmQmCkzV+XSwW7yPPShDcHLhBxONisXgfeVaC4F125n1+sVi8wzwjQfDh9FkfJxeLxVvk0QTBF2/q6s95fP2+/b5uD4vF+82Z/yPIeH3J+svFYvGeUwW2JEymIBnob/b5f1UWr4U3b/4LB+sgNDPXdIEAAAAASUVORK5CYII=","Name":"Main copy red 28","Paragraph":{"Font":{"Name":"Times New Roman","NameFarEast":"+mn-ea","NameComplexScript":"+mn-cs","Size":28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oAAAAaCAYAAABPT0XPAAAAAXNSR0IArs4c6QAAAARnQU1BAACxjwv8YQUAAAAJcEhZcwAAFiUAABYlAUlSJPAAAATnSURBVGhD7VoLkuMqDJxz+UA5j0+Ty/gwXrVkIYElIDvOvnkTdxU1GTD6NgKcfN24cWMC+77t23Pd18ey49/Hc8ffgtH4jf8ASMqTErLQR/zLbVkoOZSsnYCE0Qd++AcA9q5kn7fXE2k0fsNAq3F/UKzwURrF7bHulPphvNq5y/LI5xGL6GFRAGId3YcQU/6TiKZg29m+mEij8U/HtnqCtQ18yGNGlUkWMj3ExegoViFXZOWL4Ezo8yFKb6L9LuzbykRZViEK94EsFfmoQh1jHjr3a1nLXMD41MwrExKBgCTrJtpvA6pPFhNUK/xBWyjx3OkgxSceK1WShEsPwQT2ibStj5tovwhceTwRGvidriIMwYpTzJmweFkntc5B7qddBhQ30d6HrGrZuS7ZVqOYV8zlVl8IMmCevToQZuPyoK8S0HBzQTeex7N2scCYnQs8IPd0+yX5+fPvI1pkS/dWRdhwQG7imdm+PSVekI9knvVRLlySMV7nSpr3y295aK/6rPC6WhlKwJxoNrciqU9GaRzQnHBQ5gOygnTHoZIJpwHBNZm2XSWvv8m2K8XssJJcBZc8Rp/Hu4imld6TBCTCkLdPUex0RESf3MLOc+r4QQ8tRPdKgeOk485vkanz4uOM2H628RWUuKWH/fOYopszHixBsdZ7n+K33TaJtrLODpfS2xia9Zus8wp6B9HKnCZIvQBK8uPkZltNK8/7DGTxNZ9ifYhXdEh/BRLzs/xvE03RbnHS6hKusEAEBvXIoWMBobSKHF2Mrp4Bkf6GaEqMUF5gY7EvDbzZ4AngE5IRo1SvbFG2sWKZMQFnofZGNl1GNAAPYruT5Fo7bXUXE63FTlt3bcf7iWZBmk9WlnSPiDA+IRnRsjiaX00/cjKI6wjsT+LLpURTMOGq7TRwivuvJZqc46D3OEhTlU31lIBfRTR9fp5ohUSdoEbb53eIBqhePxd6MlkzgL4RUbMqq/AxL7aALNG26GFBqpN1NdE8sf0hvKvHOXUt0eaeB2aIFvn8XaJZXGRM5M0vkBYsb0AyIFo0HmEMWXgnQEAW/KuJliXs3xJtruz794qjFQ4Un53Ml4iWyFbd8G2WKBFkbkycFr18ADbu5ElnfxVYQOrnegpfJVqPEF09AyK9SjSgECcLJMfD/DJfcx1aBfz4DNF03gwR8R1l9lwPHN8BybbmVZfGKNJXKh45Kz2EksSZ1dg8YwQIyFGCf05WVHqvIFrk9Gg8gvcLOqtftFAEooT2qlohVBs/7U/nqe05CSoZnecyjEjG/tJxJs1J6lMjswoq7e/6+zMZJVIQYUTg2RgjTJ1EMe6QGYxZYEAqG7M5pIuMQB/02++dhGi4HPhxGaMWJGs0ngELxcjWtJAUNWnUPlxsuD+IXxuL+lxKJOOxuKp6lEXtK8gE6gXVazERVa/++sP8CWyGMr0MbAgKsbdSDvK5n5EAbYBK4wRYBakalkTimBKR5bpbrnzdA80+iUJCX6naBlWjcfo7hN1+j7lBLDxgJ7+O8bHpzPF+IVlcKXUeJWv6x4eHr7N+AThjzpGMWofAzB/n76zNN/4haqJZZX8VTLTO9nfjw3EZ0bDNd6rOjQ/HVUSLDus3bhRcQTS+7LxwybnxgbCv1tDkkiMjOc634fGt9MaHoncjHr2i8Df3/8cN7+vrD4VtmI39R4ItAAAAAElFTkSuQmCC","Name":"Small copy 20","Paragraph":{"Font":{"Name":"Times New Roman","NameFarEast":"+mn-ea","NameComplexScript":"+mn-cs","Size":20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MMAAAAaCAYAAAAKTuhNAAAAAXNSR0IArs4c6QAAAARnQU1BAACxjwv8YQUAAAAJcEhZcwAAFiUAABYlAUlSJPAAAAYTSURBVHhe7Vo7ciMhEPVJdtO9i8M9iiMfRYFv4tqjeDMHChw4UaCA5TV0T8N0A2ONVPIWr4pkGKA/7zUD0sPExMR/ghD+hvPrS/h8+h3ef/wKH68h5C5Cr3/itghvf8Pp8Bw+Hn+F95/P4RTuNB8gzimS5vgzGhqJQ+3xdyRQJFQ0OoBUb/djPOz9jPZpezXZe/0Tt0V4ewnHmA/OxVYxhLc/UUR6fMzt00s4DXCyHnt8jGt740LAy2kBkD8/zpMsi9+TGBhkeya8RfZe/8RtcT5kUm4Qg4yxGnHWnye8PqeC+PQnFfVc9E0+pwqaJvYmPT2lRacYJi4FyJlIPCYG2lFi/o6HRGZ6BkJrgThz8dj3xxcZCwjn63EyoGFcItQUw8Tl2CoGVHEvbzJXbMfD8kXDoCLu9MluE3eM/Egb1yb7OR58phgmLsUWMVAF12StoL9qClJHLEXe5rW5CchDTNg4WNzbAZoxxfC9sHVn6MGr/r2zicmLQl00uDxEe8A4ubbM6sOBm68x0XDa5281vCuHcepbvgE1MO/qVivO779/PTFYtjRvIiLOMdnHKp6e7efXFC/Mj2Su1kMuVJJXucpN+6U/Heq+Gpw/rIf3UBg5Rzp3AOe2iEXnNqeIRfZlTzHoeNR+skh8MSxjCyFpwkijpPuiwGI6aZ8IbD7kUOA4CAgY7pazwPQNVa1msQPz5SAXBDC2zGuJgXdMTWQkl+xQ9jHETiUWPKObC2NMEb/YQKwPRS6KE/crv9Oc+XlMtLVbJ9vXNmrU638cYv5ijiQ/8dDJJAKBMZ/kEDZI5W3EAn16DMTEV5y7iCHHyDsgY52qj1G8U/OKOjlxqrXUrz+xaqItFWAdLNnCKkO9561qcg0xyJgqSK0AEkEdAnpbdj1fnTQvvmKfsx6Rtyo0FnRsVoTIYBtW+f1CLIoxe4gBvOit8xUxMOrPmWR4uV0zJFmWQS0Cc59BesyHapwfEZrrXEEMTF5zPsNGsc8N/GKDJqlOiEde2QW8wlHHiua0RVJjJDa0jkPcReTLehILh2BeYdgKtt2K225iAPAiPm3IKbyc2+qzZmcx1OCf78WOG4hBgmSs5cEjpoZFap0QTwxeHMWv+jly0okrox87RZhWU7FiP7f6sxUUcyfehd2XioGBAfLNazhwLTGk79a4bpyXvtnjbuWus7sYmGTjYhCiN4JqVcRLxABYxMM63lw1hmM3SFztjxfrPcSAOXqC93ZUhvZd4gVCW59AGpLIysm9xaDFpw+uzXVGE+r019j6PjAiBsvnS8WwxCX1pfnGRTwcu8HCMBK7lj8jIJ87QgCs4qNh2kqTd7YJz8m9xeCR6rZiGNs+9e8uvSoEiM9qzk1icObmteHbKFEY/dj1Kz0AGxGLS8XdQ/JvbFyLM8DSr+ZLD9vKFyer91oLtpy2EtxKTHOdncUACLm9QFI8Fr/En8YaXKl0/wh5eNyIWHDd6b1nYSQ2SyyivwOx6BWGr4qBONARwrn6KYBtsWIiO4cueEK0RkWxyAvI2NhXB3Nxek0oawvbQwyW071+C9ovrFn8kzcm3yJdiwRC+jp+Sgz2uGx7gzjFHFsJNhCbbizw24He7dT7TRJusJXmbAiB7XB548W9tqFwNn5vwlk9kH5FpAnXxohjlePJuDyn0SfJi00H16pCWF/+i57FgAO17ue5LEL1+j1AzBKXupnELYmtfzyj50b86liU56RIVEqYvTtpSOFpfNZZKGLTGNuOheGXmlf7VOQSLfrW+6wr+NlqjrjYFv7X6yIEI65YjA/QZyQOSteLQyDq77NAncTlXTi2VJuixaB4jrFYaF51e5X++pD+prAQLQlFV7W6oUL0+smRDuRWi8casdCAnXQVrGPTGKP9QrJox2GbQZTO3x0Y7OuwX17+YvN3iCoWZF8jFixmfh9xiIVPyBl9w6/T3ngA57IhIaC1xAyOK1tG4zpxQ5RisEk4AhKDUaEnJr4NdhMDPmMalXFi4u6xlxisw+PExLfCHmKgQ/CGi4GJibuE/M0kikHfoLWwutkZuG2amLhbtG66etej+kZu3orshYeHf3IE53/ctuTWAAAAAElFTkSuQmCC","Name":"Small copy red 20","Paragraph":{"Font":{"Name":"Times New Roman","NameFarEast":"+mn-ea","NameComplexScript":"+mn-cs","Size":20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8AAAAUCAYAAACTbO/7AAAAAXNSR0IArs4c6QAAAARnQU1BAACxjwv8YQUAAAAJcEhZcwAAFiUAABYlAUlSJPAAAAPNSURBVGhD7Zo9ktswDIV9krjNXVzuUVztUVz4Jh4fxdttocKFGxcqGIKmpAeIIEFLzqwTvhnMZCXxB+BHEJKzaWr6MepPR3fdfbjvX78n839fD2fXO+fiY4t03099X0/L+uwP01y7w9cq83ul3OlznO/3/hzm69zZXbfx2vbT3VeK8yvkLkfXxbnm4u0u3ifBUbc/uvtF8e2+F9BJWykwDb7o/xvCh2unxZt8HACd2fbD3SSALCg52x0XZ8AGX/Q/wvcOcu7L4bpp8Z5tJA8atb3tMu1Yxz4oCFiPAUuRW6kGX/T/TeB7lGLTmg2WijeuB65tyIbasVsCQruvDUbSwJB99QdI0x7umvpSjkEbpcNdpjgcdjKOS0a17SkNMNUwN1+WsOf9XLvdY3fHx0bN+g9+fbkUfNqxO/eNQ1A1tvcLx7ZuVDZfapfJYCzD1SQpdHSYrAWApfCpZjze2bw1E3WUPAakdSIjYZGdNBHoUv+jVcBHG2P8N1qFbx30UQ1fYvPM4ZNHLmyW0F5JKqwhmm9E2eOmZITF8EXQ6Xp4Q4I5yP5SkvCxvmARsC8+5/g8ZQslu4/XBWT4gob+sWwRFuHRhjIXg7gGPm+WOLGxITOy0slbDXx4epjh00xLKnLBZgagDFoK38wBDJKhJmILJJ5Pjc8CJALB7ilju4uH1ENER/DQN++fZ55cTKrgM/hG0jYQKRd3q6rgi/CHmFjHDvUN1QwKiOgUBuEZ+GSbHBwpaWOQUveKR+hgMHbIirI+FDb2r4A0KLW5LPCZfEPwC2PL/qyqgQ/XlsXdWFIF9QQj7nRojEFYHb5EAKWqF8gKH4yN8x3KkLs/AdIAFODD8VeHrzD234RPlCjq3CxUrhUg0o/JfMrRisrFJg2APfv8e/Ch71b4sBGZDzK+woc6x5D55GS0GoNlEgFAanFyWnOBkmBkYLX4lzsN1oaPlBtbm2+NSgBr88omOBaUgrFOccGMb1cMPm+WN1RNSxeIAKBAaLuWBQ2u5/xjMSGYoM3YF9kL4MuNPV4XbWpUgi8VL4ptblMEFX/bJRPUssAJ074rSfiSJrKMpqcWiOaMmV6Y7OeZ+da0WRU+eYqBXZVPQzUqwUdiG0Babl2H/9XCdqgnmL6ma9/6HhlrcowyID2rBUjugjV/4YiXg3L3wm6Ub/SKj4+dCzGhePgg9ixbTtCQxv6lX7gwL4CPNJtv9MsCTknWPuZMzD/TNf1HWgO+piZVmBFDDR6zKDuOYy0WGjQ1rSVW8GuWq7uampYo/EKFNd9gse6y1tOv1WbzB3Lsi7ogNx8aAAAAAElFTkSuQmCC","Name":"Sub heading 16","Paragraph":{"Font":{"Name":"Arial","NameFarEast":"+mn-ea","NameComplexScript":"Arial","Size":16.0,"Bold":tru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KoAAAAUCAYAAAAdtqaHAAAAAXNSR0IArs4c6QAAAARnQU1BAACxjwv8YQUAAAAJcEhZcwAAFiUAABYlAUlSJPAAAASHSURBVGhD7VkLcoUgDPRcHsjzeBov42FoFkgMGDD4+n11Z5i2EEKyWQHt9ODBgz+KbZnDNM1h3QP9fPDrEPYtLPOE4sQ2L2vYqFjbsoQt/J+iPUL9HOykp3VdwkyamonM3N1FCHvY8hz8OS1bOS/sa5jzANUnDu4bTUDf9J5CRc6Lk8AHY6DdLUzzLILzCFX0Ni9hpR2SdVhgW2xBxgXfVKjI2fukP7iHpJ9rnvcVp9iFHbbbNSr/fNylsfcTqouYBy/DI1SvmCPSjoptdz1tufqOKnbK8SH01Oj2IP1830Dfjt+zzayuGF47hthnGzxgtZ32iTj1sbLQkQSTotF8+hnv6SvdUWf10J7i2+jKkPM148OVIo8jtrvXi/TOcMSKd4ZXuYjxK3u2pTeRsIgPalkHmCu1NbRxhSsRyrpe3yBXJ7vQHSGNnGHtRpGMLGKQgb5C1EQyF57nszi8doAQpxKDCDGk+2qfeClM/tJDZxEYBZbn6NPlFF/mhuPjfAHmkf1C1Aev1FQuPbAfroPUR+V4l4sWv/HBiHblCZrERH153giuhCocrmmDwO+x4RRvrSdkXBi3FrcKZxaTCVZiGLM7X1F4fiE8LpohjlYO1pqAGV8lSiCJoiy01deDxFDFnb5GHH5GuDDjd9YBfTVPXvSEqteHUCmEaHM83OfcBJicCIFhaqdivihUoO732EliardgmDtOj6TOWBKWX6iyI3F8lShbubXAfnv2o1x4+MXfchQXOXUEc4G+UNvHPsdlbTIF0v2IDGFMTSf4GUKtfXjseonJmBJJl6TO2F2hAu25/mJzbDUXGqNceOsA6BxijsYaXnRrYPDHsHKIaH3Ul91VBdta3CLjiiDu99j1i3PezbokdcZeEWqMEXHQXRAxyr1voNi92BijXHjrAHBeWB/zenFcoVsDzkHxx7ByiIAgdWEYFiGtxS0yWgSl/mNNj90R/DlWK+kuSZ2xV4QKxLfqi7f1HsRvXSSFUS68dQDEN76QNHThRV+oDTESjhgq7mJxKsIBUwDNAiUydFAtguJ6KohRuzpxjknP/wmhRr/q7zs4Cph860LBP8cwwoWXXwbzY42NoMczwON1XFYOEak45BBPfy4QCLOKJuLFk4AsYEe7SPF9MifIBLEt5vMnFIvIKztdRPl0w31kiL8ZrUICWmQp/hTvkVu5rvCjfFnFZDur4Zsl/XRBfBeN8lFr3eHiil8G+2kJzAvJo5O7aIxz4Pcjaw7fUfXHbLS584kqFhot20QySKzFp4ZMEPrEL9lzUAyvHQASyy8T5ZpSLBlHS/lhnHHcv1P8Il7VZvJb+0LxjsLnlgVk+dDNEkUL8FXUgjaRuhZXXDBG+GW0roMetHhoCV//EyLl0I7rSyAEXRTIa/fbgQe4RTJyfHWHuotRfuPJ8uKx/6fwn4Qad5FOccO2mafTd2CU3598qL4d6Vjqb/mA1+63g8UQ/3+uBIn8cKXqHbNfCS+/HH9q56vSW0K/lHCzSPLa/RWkO74uOOWT78AY/26M8ItrS7wn/mC8NqbpA7wV5FieOtTNAAAAAElFTkSuQmCC","Name":"Supporting copy 16","Paragraph":{"Font":{"Name":"Times New Roman","NameFarEast":"+mn-ea","NameComplexScript":"+mn-cs","Size":16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HEAAAAPCAYAAADTViBhAAAAAXNSR0IArs4c6QAAAARnQU1BAACxjwv8YQUAAAAJcEhZcwAAFiUAABYlAUlSJPAAAAKHSURBVFhH7VeLbQMhDM1cDMQ8THPLZBjqD2AbzKdtVDXRPQnlwMaY9wx3edz4EOR85Qg/+Oi2eOFvQ/WHYTN+43fI+ZlTAL5DgifLba/RlPtnCmCI4C4OPIYTZfwW8fUwInUisrjCf9XE5d8TEZGvSJO8CrnxWpAGvYhXygkGSldObHdDEmYiIq6IVRJMsBuvhyeiB9LjuyKyjY9wf51WW2sqeDvFpsEaz5QDPMerXiO87iwWx8EiKlVYbK0qle8pzNxu/mBTxEKSJXftwwVu5/Ge5Kr0udU4EbGugdsvQ4KViFWMkFK7u5lD3JCcUCEbbCX5ulhL0Agr601jwXWCpLF/id1i6L7M3aEnwubNtgAd7TvmLuvxTVVFG0m+4lluRyIiTzOflYhs08LZJBG8EdncIAr1y0YnMSr8WIp0t39GFIJEmxDBgloe9Hpe7kM+Kj4V80aYihMRlwWxElG/E/uEjcCritYbc4hATGP1JG36O6zI8nggIeAH9+Ktpe3cl9OI+3hFXgi0L2N5ySOYTBARZlNfbYJtMkcTL/16qpSfR8Qi1k40L94K/VoaNWeTG3jWV4Obu7KXoSIICKj+HuywEhHzqkWCwDySWo/gichjcwHYLqLpPm9sQpRDxDJW57/r71BJNx8zECPyYvwOVLlTLt0toufSTdWR762xgxcHUQvLNsVtW2zSjPrGFwm2c0OEainP8uVpm/44wtaE6PLQsXSLMF+P274UwQ7DvhV5IqRjKyKGgEU22jWeKR7lM2rQF7O2lfaN4vgxiAg476VLYAL80/kuOD31JMxE3LeBvoLKEI3pk/2OOBUR97rz+fcYriRonyIgPmLzRGrX319cd4/H4wuEfW4cYfIe5wAAAABJRU5ErkJggg==","Name":"Diagram copy 12","Paragraph":{"Font":{"Name":"Times New Roman","NameFarEast":"+mn-ea","NameComplexScript":"+mn-cs","Size":12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]}]]></PpStyles>
</file>

<file path=customXml/item5.xml><?xml version="1.0" encoding="utf-8"?>
<TemplafyTemplateConfiguration><![CDATA[{"elementsMetadata":[],"transformationConfigurations":[{"propertyName":"PPStyles","propertyValue":"","disableUpdates":false,"type":"customDocumentProperty"}],"templateName":"Blank","templateDescription":"","enableDocumentContentUpdater":false,"version":"2.0"}]]></Templafy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],"slideId":"637753391892227763","enableDocumentContentUpdater":false,"version":"2.0"}]]></TemplafySlideTemplateConfiguration>
</file>

<file path=customXml/item8.xml><?xml version="1.0" encoding="utf-8"?>
<TemplafyFormConfiguration><![CDATA[{"formFields":[],"formDataEntries":[]}]]></TemplafyForm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F5A6AC88-5A03-4CBC-B83F-8A83D57514C4}">
  <ds:schemaRefs/>
</ds:datastoreItem>
</file>

<file path=customXml/itemProps10.xml><?xml version="1.0" encoding="utf-8"?>
<ds:datastoreItem xmlns:ds="http://schemas.openxmlformats.org/officeDocument/2006/customXml" ds:itemID="{6E803A3F-64DB-469E-A52C-A9461D2C1E41}">
  <ds:schemaRefs/>
</ds:datastoreItem>
</file>

<file path=customXml/itemProps11.xml><?xml version="1.0" encoding="utf-8"?>
<ds:datastoreItem xmlns:ds="http://schemas.openxmlformats.org/officeDocument/2006/customXml" ds:itemID="{58D80CE7-E318-410F-9B3B-E85CA3A57672}">
  <ds:schemaRefs/>
</ds:datastoreItem>
</file>

<file path=customXml/itemProps12.xml><?xml version="1.0" encoding="utf-8"?>
<ds:datastoreItem xmlns:ds="http://schemas.openxmlformats.org/officeDocument/2006/customXml" ds:itemID="{86D4A0FB-6668-4389-96E8-B955FCE4B5AE}">
  <ds:schemaRefs/>
</ds:datastoreItem>
</file>

<file path=customXml/itemProps13.xml><?xml version="1.0" encoding="utf-8"?>
<ds:datastoreItem xmlns:ds="http://schemas.openxmlformats.org/officeDocument/2006/customXml" ds:itemID="{07956F30-437E-4A81-83F4-B4D183328853}">
  <ds:schemaRefs/>
</ds:datastoreItem>
</file>

<file path=customXml/itemProps2.xml><?xml version="1.0" encoding="utf-8"?>
<ds:datastoreItem xmlns:ds="http://schemas.openxmlformats.org/officeDocument/2006/customXml" ds:itemID="{C87C8382-8249-4949-BF28-7DB601052577}">
  <ds:schemaRefs/>
</ds:datastoreItem>
</file>

<file path=customXml/itemProps3.xml><?xml version="1.0" encoding="utf-8"?>
<ds:datastoreItem xmlns:ds="http://schemas.openxmlformats.org/officeDocument/2006/customXml" ds:itemID="{A567B8E4-3605-45F9-9AEA-5FBF26BDA041}">
  <ds:schemaRefs/>
</ds:datastoreItem>
</file>

<file path=customXml/itemProps4.xml><?xml version="1.0" encoding="utf-8"?>
<ds:datastoreItem xmlns:ds="http://schemas.openxmlformats.org/officeDocument/2006/customXml" ds:itemID="{B38A1309-93A8-4147-848C-9DBE227067B1}">
  <ds:schemaRefs/>
</ds:datastoreItem>
</file>

<file path=customXml/itemProps5.xml><?xml version="1.0" encoding="utf-8"?>
<ds:datastoreItem xmlns:ds="http://schemas.openxmlformats.org/officeDocument/2006/customXml" ds:itemID="{CBB68CCC-1B51-492A-84E3-3500C75307DB}">
  <ds:schemaRefs/>
</ds:datastoreItem>
</file>

<file path=customXml/itemProps6.xml><?xml version="1.0" encoding="utf-8"?>
<ds:datastoreItem xmlns:ds="http://schemas.openxmlformats.org/officeDocument/2006/customXml" ds:itemID="{B351DCC6-C148-4C81-8758-90C2C2CDC51C}">
  <ds:schemaRefs/>
</ds:datastoreItem>
</file>

<file path=customXml/itemProps7.xml><?xml version="1.0" encoding="utf-8"?>
<ds:datastoreItem xmlns:ds="http://schemas.openxmlformats.org/officeDocument/2006/customXml" ds:itemID="{E342FB4A-00C9-4316-B90D-CA64BD9E63DE}">
  <ds:schemaRefs/>
</ds:datastoreItem>
</file>

<file path=customXml/itemProps8.xml><?xml version="1.0" encoding="utf-8"?>
<ds:datastoreItem xmlns:ds="http://schemas.openxmlformats.org/officeDocument/2006/customXml" ds:itemID="{85C9654A-CB65-48CF-ADF0-1162351C4C97}">
  <ds:schemaRefs/>
</ds:datastoreItem>
</file>

<file path=customXml/itemProps9.xml><?xml version="1.0" encoding="utf-8"?>
<ds:datastoreItem xmlns:ds="http://schemas.openxmlformats.org/officeDocument/2006/customXml" ds:itemID="{3B7EC0CD-145F-40F1-8D87-07F8447A1E04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Roboto Light</vt:lpstr>
      <vt:lpstr>Times New Roman</vt:lpstr>
      <vt:lpstr>Arup</vt:lpstr>
      <vt:lpstr>SPaTS2 Home Safe and Well Eliminating Risk from the Outset</vt:lpstr>
      <vt:lpstr>Work Packages</vt:lpstr>
      <vt:lpstr>WP2 – Design as a process </vt:lpstr>
      <vt:lpstr>WP3 – learning from design</vt:lpstr>
      <vt:lpstr>WP4 – measuring design performance</vt:lpstr>
      <vt:lpstr>Engagement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2022-03-28T17:37:11Z</dcterms:created>
  <dcterms:modified xsi:type="dcterms:W3CDTF">2022-03-31T12:35:51Z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Styles">
    <vt:lpwstr/>
  </property>
  <property fmtid="{D5CDD505-2E9C-101B-9397-08002B2CF9AE}" pid="3" name="TemplafyTimeStamp">
    <vt:lpwstr>2021-12-17T11:59:49</vt:lpwstr>
  </property>
  <property fmtid="{D5CDD505-2E9C-101B-9397-08002B2CF9AE}" pid="4" name="MSIP_Label_82fa3fd3-029b-403d-91b4-1dc930cb0e60_Enabled">
    <vt:lpwstr>true</vt:lpwstr>
  </property>
  <property fmtid="{D5CDD505-2E9C-101B-9397-08002B2CF9AE}" pid="5" name="MSIP_Label_82fa3fd3-029b-403d-91b4-1dc930cb0e60_SetDate">
    <vt:lpwstr>2021-08-04T13:45:08Z</vt:lpwstr>
  </property>
  <property fmtid="{D5CDD505-2E9C-101B-9397-08002B2CF9AE}" pid="6" name="MSIP_Label_82fa3fd3-029b-403d-91b4-1dc930cb0e60_Method">
    <vt:lpwstr>Standard</vt:lpwstr>
  </property>
  <property fmtid="{D5CDD505-2E9C-101B-9397-08002B2CF9AE}" pid="7" name="MSIP_Label_82fa3fd3-029b-403d-91b4-1dc930cb0e60_Name">
    <vt:lpwstr>82fa3fd3-029b-403d-91b4-1dc930cb0e60</vt:lpwstr>
  </property>
  <property fmtid="{D5CDD505-2E9C-101B-9397-08002B2CF9AE}" pid="8" name="MSIP_Label_82fa3fd3-029b-403d-91b4-1dc930cb0e60_SiteId">
    <vt:lpwstr>4ae48b41-0137-4599-8661-fc641fe77bea</vt:lpwstr>
  </property>
  <property fmtid="{D5CDD505-2E9C-101B-9397-08002B2CF9AE}" pid="9" name="MSIP_Label_82fa3fd3-029b-403d-91b4-1dc930cb0e60_ActionId">
    <vt:lpwstr>5c4d8e1a-2909-4e48-8a85-4c6583922be2</vt:lpwstr>
  </property>
  <property fmtid="{D5CDD505-2E9C-101B-9397-08002B2CF9AE}" pid="10" name="MSIP_Label_82fa3fd3-029b-403d-91b4-1dc930cb0e60_ContentBits">
    <vt:lpwstr>0</vt:lpwstr>
  </property>
  <property fmtid="{D5CDD505-2E9C-101B-9397-08002B2CF9AE}" pid="11" name="TemplafyTenantId">
    <vt:lpwstr>arup</vt:lpwstr>
  </property>
  <property fmtid="{D5CDD505-2E9C-101B-9397-08002B2CF9AE}" pid="12" name="TemplafyTemplateId">
    <vt:lpwstr>637753391889186814</vt:lpwstr>
  </property>
  <property fmtid="{D5CDD505-2E9C-101B-9397-08002B2CF9AE}" pid="13" name="TemplafyUserProfileId">
    <vt:lpwstr>637793021033541782</vt:lpwstr>
  </property>
  <property fmtid="{D5CDD505-2E9C-101B-9397-08002B2CF9AE}" pid="14" name="TemplafyLanguageCode">
    <vt:lpwstr>en-GB</vt:lpwstr>
  </property>
  <property fmtid="{D5CDD505-2E9C-101B-9397-08002B2CF9AE}" pid="15" name="TemplafyFromBlank">
    <vt:bool>true</vt:bool>
  </property>
</Properties>
</file>