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 id="2147483759" r:id="rId5"/>
    <p:sldMasterId id="2147483779" r:id="rId6"/>
    <p:sldMasterId id="2147483795" r:id="rId7"/>
  </p:sldMasterIdLst>
  <p:notesMasterIdLst>
    <p:notesMasterId r:id="rId12"/>
  </p:notesMasterIdLst>
  <p:handoutMasterIdLst>
    <p:handoutMasterId r:id="rId13"/>
  </p:handoutMasterIdLst>
  <p:sldIdLst>
    <p:sldId id="328" r:id="rId8"/>
    <p:sldId id="333" r:id="rId9"/>
    <p:sldId id="326" r:id="rId10"/>
    <p:sldId id="29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40" userDrawn="1">
          <p15:clr>
            <a:srgbClr val="A4A3A4"/>
          </p15:clr>
        </p15:guide>
        <p15:guide id="4" pos="5420" userDrawn="1">
          <p15:clr>
            <a:srgbClr val="A4A3A4"/>
          </p15:clr>
        </p15:guide>
        <p15:guide id="5" orient="horz" pos="640" userDrawn="1">
          <p15:clr>
            <a:srgbClr val="A4A3A4"/>
          </p15:clr>
        </p15:guide>
        <p15:guide id="6" orient="horz" pos="39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Haggerty" initials="KH" lastIdx="38" clrIdx="0"/>
  <p:cmAuthor id="2" name="Rachel Stevens" initials="RS" lastIdx="2" clrIdx="1"/>
  <p:cmAuthor id="3" name="Rachel Stevens" initials="RS [2]" lastIdx="1" clrIdx="2"/>
  <p:cmAuthor id="4" name="Rachel Stevens" initials="RS [3]" lastIdx="1" clrIdx="3"/>
  <p:cmAuthor id="5" name="Rachel Stevens" initials="RS [4]" lastIdx="1" clrIdx="4"/>
  <p:cmAuthor id="6" name="Rachel Stevens" initials="RS [5]" lastIdx="1" clrIdx="5"/>
  <p:cmAuthor id="7" name="Rachel Stevens" initials="RS [6]" lastIdx="1" clrIdx="6"/>
  <p:cmAuthor id="8" name="Rachel Stevens" initials="RS [7]" lastIdx="1" clrIdx="7"/>
  <p:cmAuthor id="9" name="Rachel Stevens" initials="RS [8]" lastIdx="1" clrIdx="8"/>
  <p:cmAuthor id="10" name="Rachel Stevens" initials="RS [9]" lastIdx="1" clrIdx="9"/>
  <p:cmAuthor id="11" name="Rachel Stevens" initials="RS [10]" lastIdx="1" clrIdx="10"/>
  <p:cmAuthor id="12" name="Rachel Stevens" initials="RS [11]" lastIdx="1" clrIdx="11"/>
  <p:cmAuthor id="13" name="Rachel Stevens" initials="RS [12]" lastIdx="1" clrIdx="12"/>
  <p:cmAuthor id="14" name="Rachel Stevens" initials="RS [13]" lastIdx="1" clrIdx="13"/>
  <p:cmAuthor id="15" name="Rachel Stevens" initials="RS [14]" lastIdx="1" clrIdx="14"/>
  <p:cmAuthor id="16" name="Rachel Stevens" initials="RS [15]" lastIdx="1" clrIdx="15"/>
  <p:cmAuthor id="17" name="Rachel Stevens" initials="RS [16]" lastIdx="1"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F13"/>
    <a:srgbClr val="00A9E4"/>
    <a:srgbClr val="C3D200"/>
    <a:srgbClr val="F8DA40"/>
    <a:srgbClr val="55575A"/>
    <a:srgbClr val="0DA64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76" autoAdjust="0"/>
  </p:normalViewPr>
  <p:slideViewPr>
    <p:cSldViewPr snapToGrid="0" snapToObjects="1">
      <p:cViewPr varScale="1">
        <p:scale>
          <a:sx n="114" d="100"/>
          <a:sy n="114" d="100"/>
        </p:scale>
        <p:origin x="1560" y="102"/>
      </p:cViewPr>
      <p:guideLst>
        <p:guide orient="horz" pos="2160"/>
        <p:guide pos="2880"/>
        <p:guide pos="340"/>
        <p:guide pos="5420"/>
        <p:guide orient="horz" pos="640"/>
        <p:guide orient="horz" pos="3974"/>
      </p:guideLst>
    </p:cSldViewPr>
  </p:slideViewPr>
  <p:notesTextViewPr>
    <p:cViewPr>
      <p:scale>
        <a:sx n="100" d="100"/>
        <a:sy n="100" d="100"/>
      </p:scale>
      <p:origin x="0" y="0"/>
    </p:cViewPr>
  </p:notesTextViewPr>
  <p:sorterViewPr>
    <p:cViewPr>
      <p:scale>
        <a:sx n="100" d="100"/>
        <a:sy n="100" d="100"/>
      </p:scale>
      <p:origin x="0" y="-240"/>
    </p:cViewPr>
  </p:sorterViewPr>
  <p:notesViewPr>
    <p:cSldViewPr snapToGrid="0" snapToObjects="1" showGuides="1">
      <p:cViewPr varScale="1">
        <p:scale>
          <a:sx n="62" d="100"/>
          <a:sy n="62" d="100"/>
        </p:scale>
        <p:origin x="20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70C1AE-E104-4D3A-907F-567DB33B884D}" type="slidenum">
              <a:rPr lang="en-US" smtClean="0"/>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28360" y="207157"/>
            <a:ext cx="2560320" cy="271519"/>
          </a:xfrm>
          <a:prstGeom prst="rect">
            <a:avLst/>
          </a:prstGeom>
        </p:spPr>
      </p:pic>
    </p:spTree>
    <p:extLst>
      <p:ext uri="{BB962C8B-B14F-4D97-AF65-F5344CB8AC3E}">
        <p14:creationId xmlns:p14="http://schemas.microsoft.com/office/powerpoint/2010/main" val="299180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DF254-2EC7-45F9-BD30-BE0E7C158C9E}"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746" y="172437"/>
            <a:ext cx="2560320" cy="271518"/>
          </a:xfrm>
          <a:prstGeom prst="rect">
            <a:avLst/>
          </a:prstGeom>
        </p:spPr>
      </p:pic>
    </p:spTree>
    <p:extLst>
      <p:ext uri="{BB962C8B-B14F-4D97-AF65-F5344CB8AC3E}">
        <p14:creationId xmlns:p14="http://schemas.microsoft.com/office/powerpoint/2010/main" val="3628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Orange"/>
          <p:cNvSpPr/>
          <p:nvPr userDrawn="1"/>
        </p:nvSpPr>
        <p:spPr>
          <a:xfrm>
            <a:off x="-9144" y="1792224"/>
            <a:ext cx="9153144" cy="5065776"/>
          </a:xfrm>
          <a:prstGeom prst="rect">
            <a:avLst/>
          </a:pr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2" name="Title"/>
          <p:cNvSpPr>
            <a:spLocks noGrp="1"/>
          </p:cNvSpPr>
          <p:nvPr>
            <p:ph type="ctrTitle" hasCustomPrompt="1"/>
          </p:nvPr>
        </p:nvSpPr>
        <p:spPr>
          <a:xfrm>
            <a:off x="541231" y="2279809"/>
            <a:ext cx="8057464" cy="500697"/>
          </a:xfrm>
        </p:spPr>
        <p:txBody>
          <a:bodyPr lIns="0" tIns="0" rIns="0" bIns="0" anchor="t">
            <a:noAutofit/>
          </a:bodyPr>
          <a:lstStyle>
            <a:lvl1pPr algn="l">
              <a:defRPr sz="3800" cap="all" baseline="0">
                <a:solidFill>
                  <a:srgbClr val="FFFFFF"/>
                </a:solidFill>
              </a:defRPr>
            </a:lvl1pPr>
          </a:lstStyle>
          <a:p>
            <a:r>
              <a:rPr lang="en-US" dirty="0"/>
              <a:t>Presentation title</a:t>
            </a:r>
          </a:p>
        </p:txBody>
      </p:sp>
      <p:sp>
        <p:nvSpPr>
          <p:cNvPr id="3" name="Subtitle"/>
          <p:cNvSpPr>
            <a:spLocks noGrp="1"/>
          </p:cNvSpPr>
          <p:nvPr>
            <p:ph type="subTitle" idx="1" hasCustomPrompt="1"/>
          </p:nvPr>
        </p:nvSpPr>
        <p:spPr>
          <a:xfrm>
            <a:off x="541231" y="2967831"/>
            <a:ext cx="6609664" cy="509587"/>
          </a:xfrm>
          <a:prstGeom prst="rect">
            <a:avLst/>
          </a:prstGeom>
        </p:spPr>
        <p:txBody>
          <a:bodyPr lIns="0" tIns="0" rIns="0" bIns="0" anchor="t">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10" name="Date"/>
          <p:cNvSpPr>
            <a:spLocks noGrp="1"/>
          </p:cNvSpPr>
          <p:nvPr>
            <p:ph type="body" sz="quarter" idx="10" hasCustomPrompt="1"/>
          </p:nvPr>
        </p:nvSpPr>
        <p:spPr>
          <a:xfrm>
            <a:off x="541231" y="4017168"/>
            <a:ext cx="5565775" cy="523875"/>
          </a:xfrm>
          <a:prstGeom prst="rect">
            <a:avLst/>
          </a:prstGeom>
        </p:spPr>
        <p:txBody>
          <a:bodyPr lIns="0" tIns="0">
            <a:normAutofit/>
          </a:bodyPr>
          <a:lstStyle>
            <a:lvl1pPr marL="0" indent="0">
              <a:buFontTx/>
              <a:buNone/>
              <a:defRPr sz="1800">
                <a:solidFill>
                  <a:schemeClr val="tx1"/>
                </a:solidFill>
              </a:defRPr>
            </a:lvl1pPr>
          </a:lstStyle>
          <a:p>
            <a:pPr lvl="0"/>
            <a:r>
              <a:rPr lang="en-US" dirty="0"/>
              <a:t>Date</a:t>
            </a:r>
          </a:p>
        </p:txBody>
      </p:sp>
      <p:cxnSp>
        <p:nvCxnSpPr>
          <p:cNvPr id="17" name="Diagonal Line 2"/>
          <p:cNvCxnSpPr/>
          <p:nvPr userDrawn="1"/>
        </p:nvCxnSpPr>
        <p:spPr>
          <a:xfrm flipH="1">
            <a:off x="5095875" y="2898648"/>
            <a:ext cx="4057270"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a:xfrm flipH="1">
            <a:off x="6794500" y="4445793"/>
            <a:ext cx="2349501"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Horizontal Line"/>
          <p:cNvCxnSpPr/>
          <p:nvPr userDrawn="1"/>
        </p:nvCxnSpPr>
        <p:spPr>
          <a:xfrm flipH="1">
            <a:off x="1" y="6015323"/>
            <a:ext cx="9153143"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256692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2340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7962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9957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15218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64536797"/>
      </p:ext>
    </p:extLst>
  </p:cSld>
  <p:clrMapOvr>
    <a:masterClrMapping/>
  </p:clrMapOvr>
  <p:extLst>
    <p:ext uri="{DCECCB84-F9BA-43D5-87BE-67443E8EF086}">
      <p15:sldGuideLst xmlns:p15="http://schemas.microsoft.com/office/powerpoint/2012/main">
        <p15:guide id="1" orient="horz" pos="3566"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12023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18419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25897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1013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3157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image">
    <p:spTree>
      <p:nvGrpSpPr>
        <p:cNvPr id="1" name=""/>
        <p:cNvGrpSpPr/>
        <p:nvPr/>
      </p:nvGrpSpPr>
      <p:grpSpPr>
        <a:xfrm>
          <a:off x="0" y="0"/>
          <a:ext cx="0" cy="0"/>
          <a:chOff x="0" y="0"/>
          <a:chExt cx="0" cy="0"/>
        </a:xfrm>
      </p:grpSpPr>
      <p:sp>
        <p:nvSpPr>
          <p:cNvPr id="6" name="Picture Placeholder"/>
          <p:cNvSpPr>
            <a:spLocks noGrp="1"/>
          </p:cNvSpPr>
          <p:nvPr>
            <p:ph type="pic" sz="quarter" idx="11"/>
          </p:nvPr>
        </p:nvSpPr>
        <p:spPr>
          <a:xfrm>
            <a:off x="0" y="1800000"/>
            <a:ext cx="9153525" cy="3985200"/>
          </a:xfrm>
          <a:prstGeom prst="rect">
            <a:avLst/>
          </a:prstGeom>
        </p:spPr>
        <p:txBody>
          <a:bodyPr anchor="ctr"/>
          <a:lstStyle>
            <a:lvl1pPr algn="ctr">
              <a:defRPr>
                <a:solidFill>
                  <a:schemeClr val="tx1"/>
                </a:solidFill>
              </a:defRPr>
            </a:lvl1pPr>
          </a:lstStyle>
          <a:p>
            <a:r>
              <a:rPr lang="en-US"/>
              <a:t>Click icon to add picture</a:t>
            </a:r>
            <a:endParaRPr lang="en-US" dirty="0"/>
          </a:p>
        </p:txBody>
      </p:sp>
      <p:sp>
        <p:nvSpPr>
          <p:cNvPr id="12" name="Title Foldover Box"/>
          <p:cNvSpPr/>
          <p:nvPr userDrawn="1"/>
        </p:nvSpPr>
        <p:spPr>
          <a:xfrm>
            <a:off x="539749" y="2070000"/>
            <a:ext cx="8064000" cy="1618488"/>
          </a:xfrm>
          <a:custGeom>
            <a:avLst/>
            <a:gdLst>
              <a:gd name="connsiteX0" fmla="*/ 288000 w 8064000"/>
              <a:gd name="connsiteY0" fmla="*/ 0 h 1618488"/>
              <a:gd name="connsiteX1" fmla="*/ 8064000 w 8064000"/>
              <a:gd name="connsiteY1" fmla="*/ 0 h 1618488"/>
              <a:gd name="connsiteX2" fmla="*/ 8064000 w 8064000"/>
              <a:gd name="connsiteY2" fmla="*/ 1618488 h 1618488"/>
              <a:gd name="connsiteX3" fmla="*/ 0 w 8064000"/>
              <a:gd name="connsiteY3" fmla="*/ 1618488 h 1618488"/>
              <a:gd name="connsiteX4" fmla="*/ 0 w 8064000"/>
              <a:gd name="connsiteY4" fmla="*/ 282231 h 1618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1618488">
                <a:moveTo>
                  <a:pt x="288000" y="0"/>
                </a:moveTo>
                <a:lnTo>
                  <a:pt x="8064000" y="0"/>
                </a:lnTo>
                <a:lnTo>
                  <a:pt x="8064000" y="1618488"/>
                </a:lnTo>
                <a:lnTo>
                  <a:pt x="0" y="1618488"/>
                </a:lnTo>
                <a:lnTo>
                  <a:pt x="0" y="282231"/>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23" name="Foldover Corner"/>
          <p:cNvSpPr/>
          <p:nvPr userDrawn="1"/>
        </p:nvSpPr>
        <p:spPr>
          <a:xfrm>
            <a:off x="539749" y="2070000"/>
            <a:ext cx="288000" cy="282231"/>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userDrawn="1">
            <p:ph type="ctrTitle" hasCustomPrompt="1"/>
          </p:nvPr>
        </p:nvSpPr>
        <p:spPr>
          <a:xfrm>
            <a:off x="864000" y="2341721"/>
            <a:ext cx="7150735" cy="500697"/>
          </a:xfrm>
        </p:spPr>
        <p:txBody>
          <a:bodyPr lIns="0" tIns="0" anchor="t">
            <a:noAutofit/>
          </a:bodyPr>
          <a:lstStyle>
            <a:lvl1pPr algn="l">
              <a:defRPr sz="3600" cap="all" baseline="0">
                <a:solidFill>
                  <a:srgbClr val="FFFFFF"/>
                </a:solidFill>
              </a:defRPr>
            </a:lvl1pPr>
          </a:lstStyle>
          <a:p>
            <a:r>
              <a:rPr lang="en-US" dirty="0"/>
              <a:t>PRESENTATION TITLE</a:t>
            </a:r>
          </a:p>
        </p:txBody>
      </p:sp>
      <p:sp>
        <p:nvSpPr>
          <p:cNvPr id="3" name="Subtitle"/>
          <p:cNvSpPr>
            <a:spLocks noGrp="1"/>
          </p:cNvSpPr>
          <p:nvPr userDrawn="1">
            <p:ph type="subTitle" idx="1" hasCustomPrompt="1"/>
          </p:nvPr>
        </p:nvSpPr>
        <p:spPr>
          <a:xfrm>
            <a:off x="864000" y="2967831"/>
            <a:ext cx="7150735" cy="509587"/>
          </a:xfrm>
          <a:prstGeom prst="rect">
            <a:avLst/>
          </a:prstGeom>
        </p:spPr>
        <p:txBody>
          <a:bodyPr lIns="0" tIns="0" bIns="0" anchor="t">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  Date</a:t>
            </a:r>
          </a:p>
        </p:txBody>
      </p:sp>
      <p:pic>
        <p:nvPicPr>
          <p:cNvPr id="13"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92834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43250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2160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34692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56397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89646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47437623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978843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1948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9351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1"/>
            <a:ext cx="3888000" cy="4428276"/>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28276"/>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9849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61880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55604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28648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5469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398141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185541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904517"/>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904516"/>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05170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520539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283569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3986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9386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18770861"/>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38524"/>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9900"/>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7240675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37068"/>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779822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0"/>
            <a:ext cx="3888000" cy="4401899"/>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01898"/>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365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26 July 2019</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183684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62818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878459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8986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3158147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5353325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895725"/>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89572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8323829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3546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4"/>
            <a:ext cx="2520000" cy="2916875"/>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75417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0469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5869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5643302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29732"/>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1108"/>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8307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3343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26 July 2019</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707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Orange">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6491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87857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26 July 2019</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0661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26 July 2019</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854464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75" r:id="rId8"/>
    <p:sldLayoutId id="2147483758" r:id="rId9"/>
    <p:sldLayoutId id="2147483753" r:id="rId10"/>
    <p:sldLayoutId id="2147483754" r:id="rId11"/>
    <p:sldLayoutId id="2147483752" r:id="rId12"/>
    <p:sldLayoutId id="2147483755" r:id="rId13"/>
    <p:sldLayoutId id="2147483756" r:id="rId14"/>
    <p:sldLayoutId id="2147483757" r:id="rId15"/>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26 July 2019</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267302996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8" r:id="rId5"/>
    <p:sldLayoutId id="2147483769" r:id="rId6"/>
    <p:sldLayoutId id="2147483770" r:id="rId7"/>
    <p:sldLayoutId id="2147483771" r:id="rId8"/>
    <p:sldLayoutId id="2147483772" r:id="rId9"/>
    <p:sldLayoutId id="2147483773" r:id="rId10"/>
    <p:sldLayoutId id="214748377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26 July 2019</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93023255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8" r:id="rId5"/>
    <p:sldLayoutId id="2147483789" r:id="rId6"/>
    <p:sldLayoutId id="2147483790" r:id="rId7"/>
    <p:sldLayoutId id="2147483791" r:id="rId8"/>
    <p:sldLayoutId id="2147483792" r:id="rId9"/>
    <p:sldLayoutId id="2147483793" r:id="rId10"/>
    <p:sldLayoutId id="214748379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26 July 2019</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383599588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4" r:id="rId5"/>
    <p:sldLayoutId id="2147483805" r:id="rId6"/>
    <p:sldLayoutId id="2147483806" r:id="rId7"/>
    <p:sldLayoutId id="2147483807" r:id="rId8"/>
    <p:sldLayoutId id="2147483808" r:id="rId9"/>
    <p:sldLayoutId id="2147483809" r:id="rId10"/>
    <p:sldLayoutId id="2147483810"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PRINCIPAL DESIGNER WORKING GROUP</a:t>
            </a:r>
            <a:br>
              <a:rPr lang="en-GB" dirty="0"/>
            </a:br>
            <a:endParaRPr lang="en-GB" dirty="0"/>
          </a:p>
        </p:txBody>
      </p:sp>
      <p:sp>
        <p:nvSpPr>
          <p:cNvPr id="3" name="Subtitle 2"/>
          <p:cNvSpPr>
            <a:spLocks noGrp="1"/>
          </p:cNvSpPr>
          <p:nvPr>
            <p:ph type="subTitle" idx="1"/>
          </p:nvPr>
        </p:nvSpPr>
        <p:spPr>
          <a:xfrm>
            <a:off x="542134" y="3429000"/>
            <a:ext cx="7358281" cy="1166451"/>
          </a:xfrm>
        </p:spPr>
        <p:txBody>
          <a:bodyPr>
            <a:normAutofit/>
          </a:bodyPr>
          <a:lstStyle/>
          <a:p>
            <a:r>
              <a:rPr lang="en-GB" sz="2000" b="1" dirty="0"/>
              <a:t>SFAIRP v ALARP</a:t>
            </a:r>
            <a:endParaRPr lang="en-GB" sz="2000" dirty="0"/>
          </a:p>
        </p:txBody>
      </p:sp>
      <p:sp>
        <p:nvSpPr>
          <p:cNvPr id="4" name="Text Placeholder 3"/>
          <p:cNvSpPr>
            <a:spLocks noGrp="1"/>
          </p:cNvSpPr>
          <p:nvPr>
            <p:ph type="body" sz="quarter" idx="10"/>
          </p:nvPr>
        </p:nvSpPr>
        <p:spPr>
          <a:xfrm>
            <a:off x="541231" y="4941959"/>
            <a:ext cx="5565775" cy="523875"/>
          </a:xfrm>
        </p:spPr>
        <p:txBody>
          <a:bodyPr/>
          <a:lstStyle/>
          <a:p>
            <a:r>
              <a:rPr lang="en-GB" dirty="0"/>
              <a:t>25</a:t>
            </a:r>
            <a:r>
              <a:rPr lang="en-GB" baseline="30000" dirty="0"/>
              <a:t>th</a:t>
            </a:r>
            <a:r>
              <a:rPr lang="en-GB" dirty="0"/>
              <a:t> July 2019</a:t>
            </a:r>
          </a:p>
        </p:txBody>
      </p:sp>
    </p:spTree>
    <p:extLst>
      <p:ext uri="{BB962C8B-B14F-4D97-AF65-F5344CB8AC3E}">
        <p14:creationId xmlns:p14="http://schemas.microsoft.com/office/powerpoint/2010/main" val="147423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B535865-C409-4364-AE8B-1778A5444F51}"/>
              </a:ext>
            </a:extLst>
          </p:cNvPr>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6" name="Slide Number Placeholder 5">
            <a:extLst>
              <a:ext uri="{FF2B5EF4-FFF2-40B4-BE49-F238E27FC236}">
                <a16:creationId xmlns:a16="http://schemas.microsoft.com/office/drawing/2014/main" id="{4801679B-F80C-48E7-88F5-B10078CAA495}"/>
              </a:ext>
            </a:extLst>
          </p:cNvPr>
          <p:cNvSpPr>
            <a:spLocks noGrp="1"/>
          </p:cNvSpPr>
          <p:nvPr>
            <p:ph type="sldNum" sz="quarter" idx="15"/>
          </p:nvPr>
        </p:nvSpPr>
        <p:spPr/>
        <p:txBody>
          <a:bodyPr/>
          <a:lstStyle/>
          <a:p>
            <a:fld id="{203C551C-83BB-4568-94F6-AC8A8312A04A}" type="slidenum">
              <a:rPr lang="en-GB" smtClean="0"/>
              <a:pPr/>
              <a:t>2</a:t>
            </a:fld>
            <a:endParaRPr lang="en-GB" dirty="0"/>
          </a:p>
        </p:txBody>
      </p:sp>
      <p:sp>
        <p:nvSpPr>
          <p:cNvPr id="2" name="Rectangle 1">
            <a:extLst>
              <a:ext uri="{FF2B5EF4-FFF2-40B4-BE49-F238E27FC236}">
                <a16:creationId xmlns:a16="http://schemas.microsoft.com/office/drawing/2014/main" id="{009F4EB1-5604-4C05-9A1B-6798764574B8}"/>
              </a:ext>
            </a:extLst>
          </p:cNvPr>
          <p:cNvSpPr/>
          <p:nvPr/>
        </p:nvSpPr>
        <p:spPr>
          <a:xfrm>
            <a:off x="626012" y="872423"/>
            <a:ext cx="7891976" cy="3908762"/>
          </a:xfrm>
          <a:prstGeom prst="rect">
            <a:avLst/>
          </a:prstGeom>
        </p:spPr>
        <p:txBody>
          <a:bodyPr wrap="square">
            <a:spAutoFit/>
          </a:bodyPr>
          <a:lstStyle/>
          <a:p>
            <a:pPr algn="ctr"/>
            <a:r>
              <a:rPr lang="en-GB" sz="2400" dirty="0"/>
              <a:t>To manage the risks to road workers to a level as low as reasonably practicable (ALARP), using Smart Motorways techniques. Delivery teams shall determine if additional safety mitigation measures may be justifiably deployed that would optimise the principles of the eliminate, reduce, isolate and control (ERIC) hierarchy of risk control.</a:t>
            </a:r>
          </a:p>
          <a:p>
            <a:pPr algn="ctr"/>
            <a:endParaRPr lang="en-GB" sz="2000" dirty="0"/>
          </a:p>
          <a:p>
            <a:pPr>
              <a:spcAft>
                <a:spcPts val="0"/>
              </a:spcAft>
            </a:pPr>
            <a:endParaRPr lang="en-GB" sz="2000" dirty="0"/>
          </a:p>
          <a:p>
            <a:pPr algn="ctr"/>
            <a:endParaRPr lang="en-GB" sz="2000" dirty="0"/>
          </a:p>
          <a:p>
            <a:pPr algn="ctr"/>
            <a:endParaRPr lang="en-GB" sz="2000" dirty="0"/>
          </a:p>
        </p:txBody>
      </p:sp>
    </p:spTree>
    <p:extLst>
      <p:ext uri="{BB962C8B-B14F-4D97-AF65-F5344CB8AC3E}">
        <p14:creationId xmlns:p14="http://schemas.microsoft.com/office/powerpoint/2010/main" val="297672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3</a:t>
            </a:fld>
            <a:endParaRPr lang="en-GB" dirty="0"/>
          </a:p>
        </p:txBody>
      </p:sp>
      <p:sp>
        <p:nvSpPr>
          <p:cNvPr id="12" name="Rectangle 11">
            <a:extLst>
              <a:ext uri="{FF2B5EF4-FFF2-40B4-BE49-F238E27FC236}">
                <a16:creationId xmlns:a16="http://schemas.microsoft.com/office/drawing/2014/main" id="{14E0F41D-84A3-4E35-8B80-5F6062FB7AD5}"/>
              </a:ext>
            </a:extLst>
          </p:cNvPr>
          <p:cNvSpPr/>
          <p:nvPr/>
        </p:nvSpPr>
        <p:spPr>
          <a:xfrm>
            <a:off x="205557" y="1395954"/>
            <a:ext cx="8295514" cy="4985980"/>
          </a:xfrm>
          <a:prstGeom prst="rect">
            <a:avLst/>
          </a:prstGeom>
        </p:spPr>
        <p:txBody>
          <a:bodyPr wrap="square">
            <a:spAutoFit/>
          </a:bodyPr>
          <a:lstStyle/>
          <a:p>
            <a:pPr lvl="0" indent="457200" algn="ctr"/>
            <a:r>
              <a:rPr lang="en-GB" sz="2400" b="1" u="sng" dirty="0">
                <a:solidFill>
                  <a:srgbClr val="1D1D1D"/>
                </a:solidFill>
                <a:latin typeface="+mj-lt"/>
                <a:ea typeface="Calibri" panose="020F0502020204030204" pitchFamily="34" charset="0"/>
              </a:rPr>
              <a:t>Definition of ALARP is:</a:t>
            </a:r>
            <a:endParaRPr lang="en-GB" sz="2800" b="1" u="sng" dirty="0">
              <a:solidFill>
                <a:srgbClr val="1D1D1D"/>
              </a:solidFill>
              <a:latin typeface="+mj-lt"/>
              <a:ea typeface="Calibri" panose="020F0502020204030204" pitchFamily="34" charset="0"/>
            </a:endParaRPr>
          </a:p>
          <a:p>
            <a:pPr marL="457200" lvl="0" algn="ctr"/>
            <a:r>
              <a:rPr lang="en-GB" i="1" dirty="0">
                <a:solidFill>
                  <a:srgbClr val="1D1D1D"/>
                </a:solidFill>
                <a:latin typeface="+mj-lt"/>
                <a:ea typeface="Calibri" panose="020F0502020204030204" pitchFamily="34" charset="0"/>
              </a:rPr>
              <a:t>ALARP is about weighing the risk against the sacrifice needed to further reduce it. The decision is weighted in favour of health and safety because the presumption is that the duty-holder should implement the risk reduction measure. </a:t>
            </a:r>
            <a:r>
              <a:rPr lang="en-GB" i="1" u="sng" dirty="0">
                <a:solidFill>
                  <a:srgbClr val="1D1D1D"/>
                </a:solidFill>
                <a:latin typeface="+mj-lt"/>
                <a:ea typeface="Calibri" panose="020F0502020204030204" pitchFamily="34" charset="0"/>
              </a:rPr>
              <a:t>To avoid having to make this sacrifice</a:t>
            </a:r>
            <a:r>
              <a:rPr lang="en-GB" b="1" i="1" u="sng" dirty="0">
                <a:solidFill>
                  <a:srgbClr val="1D1D1D"/>
                </a:solidFill>
                <a:latin typeface="+mj-lt"/>
                <a:ea typeface="Calibri" panose="020F0502020204030204" pitchFamily="34" charset="0"/>
              </a:rPr>
              <a:t>, the duty-holder must be able to show</a:t>
            </a:r>
            <a:r>
              <a:rPr lang="en-GB" i="1" u="sng" dirty="0">
                <a:solidFill>
                  <a:srgbClr val="1D1D1D"/>
                </a:solidFill>
                <a:latin typeface="+mj-lt"/>
                <a:ea typeface="Calibri" panose="020F0502020204030204" pitchFamily="34" charset="0"/>
              </a:rPr>
              <a:t> that it would be grossly disproportionate to the benefits of risk reduction that would be achieved. Thus, the process is not one of balancing the costs and benefits of measures but, rather, of adopting measures except where they are ruled out because they involve grossly disproportionate sacrifices.</a:t>
            </a:r>
          </a:p>
          <a:p>
            <a:pPr marL="457200" lvl="0" algn="ctr"/>
            <a:endParaRPr lang="en-GB" i="1" u="sng" dirty="0">
              <a:solidFill>
                <a:srgbClr val="1D1D1D"/>
              </a:solidFill>
              <a:latin typeface="+mj-lt"/>
              <a:ea typeface="Calibri" panose="020F0502020204030204" pitchFamily="34" charset="0"/>
            </a:endParaRPr>
          </a:p>
          <a:p>
            <a:pPr marL="457200" lvl="0" algn="ctr"/>
            <a:r>
              <a:rPr lang="en-GB" sz="2400" b="1" i="1" u="sng" dirty="0">
                <a:solidFill>
                  <a:srgbClr val="1D1D1D"/>
                </a:solidFill>
                <a:latin typeface="+mj-lt"/>
                <a:ea typeface="Calibri" panose="020F0502020204030204" pitchFamily="34" charset="0"/>
              </a:rPr>
              <a:t>Definition of SFAIRP is:</a:t>
            </a:r>
          </a:p>
          <a:p>
            <a:pPr marL="457200" lvl="0" algn="ctr"/>
            <a:r>
              <a:rPr lang="en-GB" i="1" dirty="0">
                <a:latin typeface="+mj-lt"/>
              </a:rPr>
              <a:t>"so far as is reasonably practicable" means that the degree of risk in a particular situation can be balanced against the time, trouble, cost and physical difficulty of taking measures to avoid the risk. </a:t>
            </a:r>
          </a:p>
          <a:p>
            <a:pPr marL="457200" lvl="0" algn="ctr"/>
            <a:endParaRPr lang="en-GB" i="1" dirty="0">
              <a:solidFill>
                <a:srgbClr val="1D1D1D"/>
              </a:solidFill>
              <a:latin typeface="+mj-lt"/>
              <a:ea typeface="Calibri" panose="020F0502020204030204" pitchFamily="34" charset="0"/>
            </a:endParaRPr>
          </a:p>
          <a:p>
            <a:pPr marL="457200" lvl="0" algn="ctr"/>
            <a:endParaRPr lang="en-GB" i="1" dirty="0">
              <a:solidFill>
                <a:srgbClr val="1D1D1D"/>
              </a:solidFill>
              <a:latin typeface="+mj-lt"/>
              <a:ea typeface="Calibri" panose="020F0502020204030204" pitchFamily="34" charset="0"/>
            </a:endParaRPr>
          </a:p>
        </p:txBody>
      </p:sp>
    </p:spTree>
    <p:extLst>
      <p:ext uri="{BB962C8B-B14F-4D97-AF65-F5344CB8AC3E}">
        <p14:creationId xmlns:p14="http://schemas.microsoft.com/office/powerpoint/2010/main" val="309973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3"/>
          </p:nvPr>
        </p:nvSpPr>
        <p:spPr/>
        <p:txBody>
          <a:bodyPr/>
          <a:lstStyle/>
          <a:p>
            <a:fld id="{7174028F-FC55-4814-9D01-B1C00550C2C3}" type="datetime4">
              <a:rPr lang="en-GB" smtClean="0"/>
              <a:pPr/>
              <a:t>26 July 2019</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4</a:t>
            </a:fld>
            <a:endParaRPr lang="en-GB" dirty="0"/>
          </a:p>
        </p:txBody>
      </p:sp>
      <p:pic>
        <p:nvPicPr>
          <p:cNvPr id="7" name="Picture 4" descr="C:\Users\harr3271\Downloads\shutterstock_57007604.jpg"/>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l="2962" r="5496"/>
          <a:stretch>
            <a:fillRect/>
          </a:stretch>
        </p:blipFill>
        <p:spPr bwMode="auto">
          <a:xfrm>
            <a:off x="1579510" y="217249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336117"/>
      </p:ext>
    </p:extLst>
  </p:cSld>
  <p:clrMapOvr>
    <a:masterClrMapping/>
  </p:clrMapOvr>
</p:sld>
</file>

<file path=ppt/theme/theme1.xml><?xml version="1.0" encoding="utf-8"?>
<a:theme xmlns:a="http://schemas.openxmlformats.org/drawingml/2006/main" name="Arcadis Master w Kicker">
  <a:themeElements>
    <a:clrScheme name="Arcadis Brand">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1EB697B9-DD3D-45E9-8A85-687D60ADBB5B}"/>
    </a:ext>
  </a:extLst>
</a:theme>
</file>

<file path=ppt/theme/theme2.xml><?xml version="1.0" encoding="utf-8"?>
<a:theme xmlns:a="http://schemas.openxmlformats.org/drawingml/2006/main" name="NO LOGO Arcadis Master w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0FB80E75-4EA7-4B23-927C-37C7511D630B}"/>
    </a:ext>
  </a:extLst>
</a:theme>
</file>

<file path=ppt/theme/theme3.xml><?xml version="1.0" encoding="utf-8"?>
<a:theme xmlns:a="http://schemas.openxmlformats.org/drawingml/2006/main" name="Arcadis Logo without Kicker">
  <a:themeElements>
    <a:clrScheme name="01 Arcadis Branding">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762E745F-79E5-4BAD-84A1-594CD65F0831}"/>
    </a:ext>
  </a:extLst>
</a:theme>
</file>

<file path=ppt/theme/theme4.xml><?xml version="1.0" encoding="utf-8"?>
<a:theme xmlns:a="http://schemas.openxmlformats.org/drawingml/2006/main" name="NO LOGO without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B1BC9C0D-8C0D-4C9A-BC9E-2D906BF54BFC}"/>
    </a:ext>
  </a:extLst>
</a:theme>
</file>

<file path=ppt/theme/theme5.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04D38A29B00544AC93BA7B983D14DC" ma:contentTypeVersion="0" ma:contentTypeDescription="Create a new document." ma:contentTypeScope="" ma:versionID="d94d1e65aa163ae4c37d7e757d04a8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A26A4F-F5AF-48CE-B804-2330B744A85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8728718-4BCD-4DF8-9F24-5F2DD261D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AD4B532-0017-4C7C-BFF8-FF9459B33F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Style Template UK</Template>
  <TotalTime>10454</TotalTime>
  <Words>229</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4</vt:i4>
      </vt:variant>
    </vt:vector>
  </HeadingPairs>
  <TitlesOfParts>
    <vt:vector size="10" baseType="lpstr">
      <vt:lpstr>Arial</vt:lpstr>
      <vt:lpstr>Calibri</vt:lpstr>
      <vt:lpstr>Arcadis Master w Kicker</vt:lpstr>
      <vt:lpstr>NO LOGO Arcadis Master w Kicker</vt:lpstr>
      <vt:lpstr>Arcadis Logo without Kicker</vt:lpstr>
      <vt:lpstr>NO LOGO without Kicker</vt:lpstr>
      <vt:lpstr>PRINCIPAL DESIGNER WORKING GROUP </vt:lpstr>
      <vt:lpstr>PowerPoint Presentation</vt:lpstr>
      <vt:lpstr>PowerPoint Presentation</vt:lpstr>
      <vt:lpstr>PowerPoint Presentation</vt:lpstr>
    </vt:vector>
  </TitlesOfParts>
  <Company>Arcadis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Layout Tips</dc:title>
  <dc:creator>Mark Lamport</dc:creator>
  <cp:keywords>Arcadis</cp:keywords>
  <cp:lastModifiedBy>Potter, Doug</cp:lastModifiedBy>
  <cp:revision>163</cp:revision>
  <dcterms:created xsi:type="dcterms:W3CDTF">2017-03-28T21:09:58Z</dcterms:created>
  <dcterms:modified xsi:type="dcterms:W3CDTF">2019-07-26T07:05:28Z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0x010100A104D38A29B00544AC93BA7B983D14DC</vt:lpwstr>
  </property>
</Properties>
</file>