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23" r:id="rId2"/>
    <p:sldMasterId id="2147483705" r:id="rId3"/>
    <p:sldMasterId id="2147483711" r:id="rId4"/>
  </p:sldMasterIdLst>
  <p:notesMasterIdLst>
    <p:notesMasterId r:id="rId8"/>
  </p:notesMasterIdLst>
  <p:sldIdLst>
    <p:sldId id="311" r:id="rId5"/>
    <p:sldId id="264" r:id="rId6"/>
    <p:sldId id="27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5" userDrawn="1">
          <p15:clr>
            <a:srgbClr val="A4A3A4"/>
          </p15:clr>
        </p15:guide>
        <p15:guide id="4" pos="72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169"/>
    <a:srgbClr val="008BCB"/>
    <a:srgbClr val="4A4A4A"/>
    <a:srgbClr val="009FD7"/>
    <a:srgbClr val="002E5F"/>
    <a:srgbClr val="CB2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B03D32-C4EA-45E4-9117-0952C0CDFE6C}" v="548" dt="2022-01-14T10:47:37.8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33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53" y="168"/>
      </p:cViewPr>
      <p:guideLst>
        <p:guide orient="horz" pos="2160"/>
        <p:guide pos="3840"/>
        <p:guide pos="415"/>
        <p:guide pos="72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tter, Doug" userId="a34cf12c-2bab-4082-93f5-0f48b44c0e6e" providerId="ADAL" clId="{86B03D32-C4EA-45E4-9117-0952C0CDFE6C}"/>
    <pc:docChg chg="custSel delSld modSld">
      <pc:chgData name="Potter, Doug" userId="a34cf12c-2bab-4082-93f5-0f48b44c0e6e" providerId="ADAL" clId="{86B03D32-C4EA-45E4-9117-0952C0CDFE6C}" dt="2022-01-14T10:52:12.920" v="875" actId="20577"/>
      <pc:docMkLst>
        <pc:docMk/>
      </pc:docMkLst>
      <pc:sldChg chg="delSp modSp mod modAnim">
        <pc:chgData name="Potter, Doug" userId="a34cf12c-2bab-4082-93f5-0f48b44c0e6e" providerId="ADAL" clId="{86B03D32-C4EA-45E4-9117-0952C0CDFE6C}" dt="2022-01-14T10:48:41.884" v="820" actId="478"/>
        <pc:sldMkLst>
          <pc:docMk/>
          <pc:sldMk cId="379745734" sldId="264"/>
        </pc:sldMkLst>
        <pc:spChg chg="mod">
          <ac:chgData name="Potter, Doug" userId="a34cf12c-2bab-4082-93f5-0f48b44c0e6e" providerId="ADAL" clId="{86B03D32-C4EA-45E4-9117-0952C0CDFE6C}" dt="2022-01-14T10:43:57.772" v="817" actId="20577"/>
          <ac:spMkLst>
            <pc:docMk/>
            <pc:sldMk cId="379745734" sldId="264"/>
            <ac:spMk id="6" creationId="{A5182132-D88A-475F-AB6F-0F3A71E482E5}"/>
          </ac:spMkLst>
        </pc:spChg>
        <pc:spChg chg="mod">
          <ac:chgData name="Potter, Doug" userId="a34cf12c-2bab-4082-93f5-0f48b44c0e6e" providerId="ADAL" clId="{86B03D32-C4EA-45E4-9117-0952C0CDFE6C}" dt="2022-01-14T10:47:37.893" v="818" actId="20577"/>
          <ac:spMkLst>
            <pc:docMk/>
            <pc:sldMk cId="379745734" sldId="264"/>
            <ac:spMk id="9" creationId="{E577F9B2-BE02-46FB-96EC-2A153F164ADA}"/>
          </ac:spMkLst>
        </pc:spChg>
        <pc:spChg chg="del mod">
          <ac:chgData name="Potter, Doug" userId="a34cf12c-2bab-4082-93f5-0f48b44c0e6e" providerId="ADAL" clId="{86B03D32-C4EA-45E4-9117-0952C0CDFE6C}" dt="2022-01-14T10:48:41.884" v="820" actId="478"/>
          <ac:spMkLst>
            <pc:docMk/>
            <pc:sldMk cId="379745734" sldId="264"/>
            <ac:spMk id="10" creationId="{E1D6805E-BCA9-4F92-AA9C-EE02B1029993}"/>
          </ac:spMkLst>
        </pc:spChg>
        <pc:graphicFrameChg chg="del">
          <ac:chgData name="Potter, Doug" userId="a34cf12c-2bab-4082-93f5-0f48b44c0e6e" providerId="ADAL" clId="{86B03D32-C4EA-45E4-9117-0952C0CDFE6C}" dt="2022-01-14T10:31:50.799" v="180" actId="478"/>
          <ac:graphicFrameMkLst>
            <pc:docMk/>
            <pc:sldMk cId="379745734" sldId="264"/>
            <ac:graphicFrameMk id="5" creationId="{E72C1066-AB2E-437A-92D0-3CB6B6C78100}"/>
          </ac:graphicFrameMkLst>
        </pc:graphicFrameChg>
      </pc:sldChg>
      <pc:sldChg chg="del">
        <pc:chgData name="Potter, Doug" userId="a34cf12c-2bab-4082-93f5-0f48b44c0e6e" providerId="ADAL" clId="{86B03D32-C4EA-45E4-9117-0952C0CDFE6C}" dt="2022-01-14T10:30:48.033" v="169" actId="47"/>
        <pc:sldMkLst>
          <pc:docMk/>
          <pc:sldMk cId="1784091795" sldId="275"/>
        </pc:sldMkLst>
      </pc:sldChg>
      <pc:sldChg chg="del">
        <pc:chgData name="Potter, Doug" userId="a34cf12c-2bab-4082-93f5-0f48b44c0e6e" providerId="ADAL" clId="{86B03D32-C4EA-45E4-9117-0952C0CDFE6C}" dt="2022-01-14T10:48:47.950" v="821" actId="47"/>
        <pc:sldMkLst>
          <pc:docMk/>
          <pc:sldMk cId="3628183973" sldId="283"/>
        </pc:sldMkLst>
      </pc:sldChg>
      <pc:sldChg chg="del">
        <pc:chgData name="Potter, Doug" userId="a34cf12c-2bab-4082-93f5-0f48b44c0e6e" providerId="ADAL" clId="{86B03D32-C4EA-45E4-9117-0952C0CDFE6C}" dt="2022-01-14T10:30:50.083" v="172" actId="47"/>
        <pc:sldMkLst>
          <pc:docMk/>
          <pc:sldMk cId="3739271288" sldId="291"/>
        </pc:sldMkLst>
      </pc:sldChg>
      <pc:sldChg chg="del">
        <pc:chgData name="Potter, Doug" userId="a34cf12c-2bab-4082-93f5-0f48b44c0e6e" providerId="ADAL" clId="{86B03D32-C4EA-45E4-9117-0952C0CDFE6C}" dt="2022-01-14T10:30:50.696" v="173" actId="47"/>
        <pc:sldMkLst>
          <pc:docMk/>
          <pc:sldMk cId="1576344999" sldId="292"/>
        </pc:sldMkLst>
      </pc:sldChg>
      <pc:sldChg chg="modSp mod">
        <pc:chgData name="Potter, Doug" userId="a34cf12c-2bab-4082-93f5-0f48b44c0e6e" providerId="ADAL" clId="{86B03D32-C4EA-45E4-9117-0952C0CDFE6C}" dt="2022-01-14T10:52:12.920" v="875" actId="20577"/>
        <pc:sldMkLst>
          <pc:docMk/>
          <pc:sldMk cId="1475404372" sldId="311"/>
        </pc:sldMkLst>
        <pc:spChg chg="mod">
          <ac:chgData name="Potter, Doug" userId="a34cf12c-2bab-4082-93f5-0f48b44c0e6e" providerId="ADAL" clId="{86B03D32-C4EA-45E4-9117-0952C0CDFE6C}" dt="2022-01-14T10:52:12.920" v="875" actId="20577"/>
          <ac:spMkLst>
            <pc:docMk/>
            <pc:sldMk cId="1475404372" sldId="311"/>
            <ac:spMk id="2" creationId="{00000000-0000-0000-0000-000000000000}"/>
          </ac:spMkLst>
        </pc:spChg>
        <pc:spChg chg="mod">
          <ac:chgData name="Potter, Doug" userId="a34cf12c-2bab-4082-93f5-0f48b44c0e6e" providerId="ADAL" clId="{86B03D32-C4EA-45E4-9117-0952C0CDFE6C}" dt="2022-01-14T10:51:33.819" v="867" actId="20577"/>
          <ac:spMkLst>
            <pc:docMk/>
            <pc:sldMk cId="1475404372" sldId="311"/>
            <ac:spMk id="3" creationId="{00000000-0000-0000-0000-000000000000}"/>
          </ac:spMkLst>
        </pc:spChg>
        <pc:spChg chg="mod">
          <ac:chgData name="Potter, Doug" userId="a34cf12c-2bab-4082-93f5-0f48b44c0e6e" providerId="ADAL" clId="{86B03D32-C4EA-45E4-9117-0952C0CDFE6C}" dt="2022-01-14T10:30:34.825" v="168" actId="20577"/>
          <ac:spMkLst>
            <pc:docMk/>
            <pc:sldMk cId="1475404372" sldId="311"/>
            <ac:spMk id="4" creationId="{00000000-0000-0000-0000-000000000000}"/>
          </ac:spMkLst>
        </pc:spChg>
      </pc:sldChg>
      <pc:sldChg chg="del">
        <pc:chgData name="Potter, Doug" userId="a34cf12c-2bab-4082-93f5-0f48b44c0e6e" providerId="ADAL" clId="{86B03D32-C4EA-45E4-9117-0952C0CDFE6C}" dt="2022-01-14T10:30:49.448" v="171" actId="47"/>
        <pc:sldMkLst>
          <pc:docMk/>
          <pc:sldMk cId="3388018191" sldId="315"/>
        </pc:sldMkLst>
      </pc:sldChg>
      <pc:sldChg chg="del">
        <pc:chgData name="Potter, Doug" userId="a34cf12c-2bab-4082-93f5-0f48b44c0e6e" providerId="ADAL" clId="{86B03D32-C4EA-45E4-9117-0952C0CDFE6C}" dt="2022-01-14T10:30:48.695" v="170" actId="47"/>
        <pc:sldMkLst>
          <pc:docMk/>
          <pc:sldMk cId="774287126" sldId="316"/>
        </pc:sldMkLst>
      </pc:sldChg>
      <pc:sldChg chg="del">
        <pc:chgData name="Potter, Doug" userId="a34cf12c-2bab-4082-93f5-0f48b44c0e6e" providerId="ADAL" clId="{86B03D32-C4EA-45E4-9117-0952C0CDFE6C}" dt="2022-01-14T10:30:51.548" v="174" actId="47"/>
        <pc:sldMkLst>
          <pc:docMk/>
          <pc:sldMk cId="2841539598" sldId="317"/>
        </pc:sldMkLst>
      </pc:sldChg>
      <pc:sldChg chg="del">
        <pc:chgData name="Potter, Doug" userId="a34cf12c-2bab-4082-93f5-0f48b44c0e6e" providerId="ADAL" clId="{86B03D32-C4EA-45E4-9117-0952C0CDFE6C}" dt="2022-01-14T10:30:52.226" v="175" actId="47"/>
        <pc:sldMkLst>
          <pc:docMk/>
          <pc:sldMk cId="1991181780" sldId="31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F92CB-7B22-4B19-8043-C7DC223868FC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4B73D-144E-4479-B300-F3AE3BB68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1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44437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61354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82180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28EC3-4F2B-4373-9B4C-A80E9F4D5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0AE406-C619-45FD-BDCD-EEFE65D38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9B264-8D9E-42C9-A3D6-21F8C3703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B8BE-5554-47AA-9153-417452537E0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2E71A-035B-45BF-832D-766B8607C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018AA-5D88-4240-9785-DC2F404C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9F5A-5CC3-4116-A5FF-7F737CE6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196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24F89-1941-4040-840F-9C589CE2C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630A7-1695-4E9C-BEB0-763DB0A14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44880-0FBB-4623-A33C-A17C39BD3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B8BE-5554-47AA-9153-417452537E0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237E4-8968-4427-A1BF-927264D15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1DD5F-6859-4687-8A52-1792A9342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9F5A-5CC3-4116-A5FF-7F737CE6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13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ECFC7-9985-4943-A2BA-832CAAC30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6B788-1BDF-4020-B6E9-FF544AC44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9A99B-3AA0-4598-83C9-397EA0378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B8BE-5554-47AA-9153-417452537E0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F968C-76A7-47BA-AA95-EFFC11A26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EF579-CCB8-4DA6-858A-0A5A1A3CA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9F5A-5CC3-4116-A5FF-7F737CE6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086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0C77B-7C38-453F-A0F4-EFA80F338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BE8B6-2CE2-4855-A2F1-E545AC9E81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604374-E8BC-4F6C-B6B7-47FF331D0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D59B54-DD8F-4C6C-8308-D35343C0B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B8BE-5554-47AA-9153-417452537E0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DC7FC-D1B5-4B47-8E6B-D9ADA2605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79ADC-AAE9-4126-AFF2-F7CD29367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9F5A-5CC3-4116-A5FF-7F737CE6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262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5E478-5721-4AD7-825C-BFC0E84A5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C0BC2-EB16-4936-89B3-7A654BB36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0FE23D-8FA4-4698-81DA-B9B1788AA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B99A6A-4864-42FE-B717-4D91531B7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321759-9888-4A5C-A5C5-58D8BD4C74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299238-ECEF-4D46-8680-8A2EAC94F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B8BE-5554-47AA-9153-417452537E0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701B0-F8BD-4481-8085-5306816A8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FFE808-1988-4379-A996-A9481725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9F5A-5CC3-4116-A5FF-7F737CE6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560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3641-811F-4287-9F4C-BC9FE89E2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988305-3A80-4B88-B4FC-F94E5E98F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B8BE-5554-47AA-9153-417452537E0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A5288-D828-4745-A011-B86CB2E90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EACE9-48D4-4AC8-B501-D46A16AC8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9F5A-5CC3-4116-A5FF-7F737CE6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004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3D7F3E-CD1F-4111-844F-DDF56E779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B8BE-5554-47AA-9153-417452537E0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CCC6C1-EEE6-4783-A753-F83FB0E75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AACCE-CD03-41C6-BE61-4166A4E01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9F5A-5CC3-4116-A5FF-7F737CE6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308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0CEF4-0C4C-4606-BC91-AE0C4E39C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36FC0-53AF-412F-BF49-244EE4EB8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05F63-6839-442B-AB18-CDF68CFAA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2F102-D0FB-44E5-8CB7-43B692A2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B8BE-5554-47AA-9153-417452537E0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44D632-FB86-4270-9AA6-96F535AE3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04BD9-C37C-4317-94D2-D10860E7F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9F5A-5CC3-4116-A5FF-7F737CE6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07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19754"/>
      </p:ext>
    </p:extLst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B914-6DCA-4EA4-A89C-FFC39FEFD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80D4D0-793F-4B21-92C2-16034BC5B7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C2208-B4B1-42BF-9ED0-314114896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9EB532-2274-4F26-976C-A48E03DD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B8BE-5554-47AA-9153-417452537E0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48247-F625-45F1-8956-607406782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C507F-959E-46F5-AC49-CC5EA8BFC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9F5A-5CC3-4116-A5FF-7F737CE6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928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8A21E-35EF-4A49-A6CA-FC8C641CB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5E682-C82E-4A13-800F-65F309483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2F6E0-0FE5-4999-A494-F2D21F626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B8BE-5554-47AA-9153-417452537E0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FDB21-5B92-4382-8B74-64A7CF982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74D2B-CF45-46B1-B398-AFA08452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9F5A-5CC3-4116-A5FF-7F737CE6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975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6E51CF-3E39-4CF0-95A2-D9E09A761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323BF-D7EB-40A1-8EB4-D71825070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2FC03-1279-4B65-8229-F376A709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B8BE-5554-47AA-9153-417452537E0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0567B-8CE4-4F85-9973-86D231A1A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79EEA-5304-4DE4-82C6-4B2671CC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9F5A-5CC3-4116-A5FF-7F737CE6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913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009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743EC78-88E8-451A-854F-761A6A1D0151}"/>
              </a:ext>
            </a:extLst>
          </p:cNvPr>
          <p:cNvSpPr/>
          <p:nvPr userDrawn="1"/>
        </p:nvSpPr>
        <p:spPr>
          <a:xfrm>
            <a:off x="4" y="0"/>
            <a:ext cx="9078065" cy="4430812"/>
          </a:xfrm>
          <a:custGeom>
            <a:avLst/>
            <a:gdLst>
              <a:gd name="connsiteX0" fmla="*/ 0 w 9078065"/>
              <a:gd name="connsiteY0" fmla="*/ 0 h 4430812"/>
              <a:gd name="connsiteX1" fmla="*/ 9078065 w 9078065"/>
              <a:gd name="connsiteY1" fmla="*/ 0 h 4430812"/>
              <a:gd name="connsiteX2" fmla="*/ 8614924 w 9078065"/>
              <a:gd name="connsiteY2" fmla="*/ 3393971 h 4430812"/>
              <a:gd name="connsiteX3" fmla="*/ 0 w 9078065"/>
              <a:gd name="connsiteY3" fmla="*/ 4430812 h 443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8065" h="4430812">
                <a:moveTo>
                  <a:pt x="0" y="0"/>
                </a:moveTo>
                <a:lnTo>
                  <a:pt x="9078065" y="0"/>
                </a:lnTo>
                <a:lnTo>
                  <a:pt x="8614924" y="3393971"/>
                </a:lnTo>
                <a:lnTo>
                  <a:pt x="0" y="4430812"/>
                </a:lnTo>
                <a:close/>
              </a:path>
            </a:pathLst>
          </a:custGeom>
          <a:solidFill>
            <a:srgbClr val="008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         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F39166A-4ED9-47E3-A08F-F204B210E7B7}"/>
              </a:ext>
            </a:extLst>
          </p:cNvPr>
          <p:cNvSpPr/>
          <p:nvPr userDrawn="1"/>
        </p:nvSpPr>
        <p:spPr>
          <a:xfrm>
            <a:off x="0" y="-3445"/>
            <a:ext cx="12182984" cy="1633217"/>
          </a:xfrm>
          <a:custGeom>
            <a:avLst/>
            <a:gdLst>
              <a:gd name="connsiteX0" fmla="*/ 0 w 12182984"/>
              <a:gd name="connsiteY0" fmla="*/ 0 h 1633217"/>
              <a:gd name="connsiteX1" fmla="*/ 12182984 w 12182984"/>
              <a:gd name="connsiteY1" fmla="*/ 0 h 1633217"/>
              <a:gd name="connsiteX2" fmla="*/ 12182984 w 12182984"/>
              <a:gd name="connsiteY2" fmla="*/ 851811 h 1633217"/>
              <a:gd name="connsiteX3" fmla="*/ 0 w 12182984"/>
              <a:gd name="connsiteY3" fmla="*/ 1633217 h 163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2984" h="1633217">
                <a:moveTo>
                  <a:pt x="0" y="0"/>
                </a:moveTo>
                <a:lnTo>
                  <a:pt x="12182984" y="0"/>
                </a:lnTo>
                <a:lnTo>
                  <a:pt x="12182984" y="851811"/>
                </a:lnTo>
                <a:lnTo>
                  <a:pt x="0" y="16332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D73EC22-356F-46D4-8F83-97C16950632C}"/>
              </a:ext>
            </a:extLst>
          </p:cNvPr>
          <p:cNvSpPr/>
          <p:nvPr/>
        </p:nvSpPr>
        <p:spPr>
          <a:xfrm>
            <a:off x="8103039" y="2952212"/>
            <a:ext cx="4086532" cy="3905788"/>
          </a:xfrm>
          <a:custGeom>
            <a:avLst/>
            <a:gdLst>
              <a:gd name="connsiteX0" fmla="*/ 4079474 w 4086532"/>
              <a:gd name="connsiteY0" fmla="*/ 0 h 3905788"/>
              <a:gd name="connsiteX1" fmla="*/ 4086030 w 4086532"/>
              <a:gd name="connsiteY1" fmla="*/ 3694368 h 3905788"/>
              <a:gd name="connsiteX2" fmla="*/ 4086532 w 4086532"/>
              <a:gd name="connsiteY2" fmla="*/ 3905788 h 3905788"/>
              <a:gd name="connsiteX3" fmla="*/ 0 w 4086532"/>
              <a:gd name="connsiteY3" fmla="*/ 3905788 h 3905788"/>
              <a:gd name="connsiteX4" fmla="*/ 510083 w 4086532"/>
              <a:gd name="connsiteY4" fmla="*/ 443323 h 390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532" h="3905788">
                <a:moveTo>
                  <a:pt x="4079474" y="0"/>
                </a:moveTo>
                <a:cubicBezTo>
                  <a:pt x="4083337" y="1242406"/>
                  <a:pt x="4083845" y="2462912"/>
                  <a:pt x="4086030" y="3694368"/>
                </a:cubicBezTo>
                <a:lnTo>
                  <a:pt x="4086532" y="3905788"/>
                </a:lnTo>
                <a:lnTo>
                  <a:pt x="0" y="3905788"/>
                </a:lnTo>
                <a:lnTo>
                  <a:pt x="510083" y="443323"/>
                </a:lnTo>
                <a:close/>
              </a:path>
            </a:pathLst>
          </a:custGeom>
          <a:solidFill>
            <a:srgbClr val="5BB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62927" y="2007605"/>
            <a:ext cx="8505915" cy="1876362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your main        </a:t>
            </a:r>
            <a:br>
              <a:rPr lang="en-US" dirty="0"/>
            </a:br>
            <a:r>
              <a:rPr lang="en-US" dirty="0"/>
              <a:t>Keep text within the shape.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62927" y="4622539"/>
            <a:ext cx="8505915" cy="1395557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You can add sub-header</a:t>
            </a:r>
          </a:p>
          <a:p>
            <a:r>
              <a:rPr lang="en-US" dirty="0"/>
              <a:t>information here.</a:t>
            </a:r>
            <a:endParaRPr lang="en-GB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67894DC-124B-4273-99C9-5A16A90A4EA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562929" y="6018096"/>
            <a:ext cx="85151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12 February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1887E8-B5E0-44E3-AE9C-1DFA1001BC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2927" y="377941"/>
            <a:ext cx="2602307" cy="97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760999"/>
      </p:ext>
    </p:extLst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3" y="1457934"/>
            <a:ext cx="1109027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31734020"/>
      </p:ext>
    </p:extLst>
  </p:cSld>
  <p:clrMapOvr>
    <a:masterClrMapping/>
  </p:clrMapOvr>
  <p:transition spd="slow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042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67591423"/>
      </p:ext>
    </p:extLst>
  </p:cSld>
  <p:clrMapOvr>
    <a:masterClrMapping/>
  </p:clrMapOvr>
  <p:transition spd="slow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75992"/>
      </p:ext>
    </p:extLst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0041303"/>
      </p:ext>
    </p:extLst>
  </p:cSld>
  <p:clrMapOvr>
    <a:masterClrMapping/>
  </p:clrMapOvr>
  <p:transition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960B3-DB5A-43FE-AF45-49AAA9D05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5A494-8EC2-4DB7-AB8F-E4F4E10F0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A9BA0-DC8D-4394-B4E4-8FDE6D67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7570-A5BA-4B0D-849C-0F4DCE8A991A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00C27-F39E-4B65-AD00-00DC2276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6C7F2-6F6E-44D4-B0FF-A367D501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94F8-87B0-48AE-B5AB-D4A557AE2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2348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5C5DE-D966-4787-AFC1-C320A8F3A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BB564-8AC2-4DA4-B369-9B85E7109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C9A44-519A-4742-9C46-A6A3DA6AA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7570-A5BA-4B0D-849C-0F4DCE8A991A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EE680-FB7A-404B-B785-A29CEA786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AF009-9AA0-4C24-ACCE-C55295345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94F8-87B0-48AE-B5AB-D4A557AE2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48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74554"/>
      </p:ext>
    </p:extLst>
  </p:cSld>
  <p:clrMapOvr>
    <a:masterClrMapping/>
  </p:clrMapOvr>
  <p:hf sldNum="0" hdr="0" ft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4A6A-F19E-4EEF-9C8D-0F8B9CFB5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CA6AE-11A6-45A0-8538-BE44CEA7A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66F9F-1FE0-4401-928B-496278464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7570-A5BA-4B0D-849C-0F4DCE8A991A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9563E-0EAC-4072-81C3-2538C150D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2027B-4227-4EFD-AE66-1FBDCFAC9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94F8-87B0-48AE-B5AB-D4A557AE2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0802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B334F-B222-4B89-BF1F-66ABAB04E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A447D-0140-4EF0-87F7-B618D7701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F788A-8A21-46A2-B4AE-C3067A3D0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BF46F-B521-42C0-AA07-843237068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7570-A5BA-4B0D-849C-0F4DCE8A991A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1A65D-1BB3-489B-8A3F-549230B87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4337F-5574-4E0C-A1D8-8EA4A4A08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94F8-87B0-48AE-B5AB-D4A557AE2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0419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DF0FF-124E-4B25-865D-617596B85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E8A3F-B46D-4475-BF4E-AF4E472EF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A0A14-ABF8-4E20-866E-D00B032D2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53DCE8-4654-4103-B823-1FBDD753B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80678B-E5A2-4506-89B1-B8A1F6D04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A5678-DB7C-4872-BEFE-17D90DD82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7570-A5BA-4B0D-849C-0F4DCE8A991A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6327F-BD97-4E4B-AADC-2815492A7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C7DFE-B7B8-4635-A32F-58F157BEF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94F8-87B0-48AE-B5AB-D4A557AE2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3539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69F8-0E4C-4B13-8DAE-EF58638A6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A25B0B-1962-4F7D-8579-198A5CF60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7570-A5BA-4B0D-849C-0F4DCE8A991A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39C8E-643A-4148-A4BB-D3FA82A3A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2FBD26-0C11-4B69-8209-E98686B1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94F8-87B0-48AE-B5AB-D4A557AE2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2558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78C18-1031-46E1-AF6F-E1BDDCE5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7570-A5BA-4B0D-849C-0F4DCE8A991A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524ECC-A763-43BA-A936-AEAE7D44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CD6969-41CD-4FB2-8433-EA1BB59D5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94F8-87B0-48AE-B5AB-D4A557AE2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4841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DCBE1-26DE-4DE1-880E-0540F5DEC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0B026-1AE6-4D6E-BE84-7DAD92DAF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1430D-11FD-4D09-BECE-356FB8395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683DC-CF6C-443A-8C4E-979350AD5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7570-A5BA-4B0D-849C-0F4DCE8A991A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CF410-1AB0-40B4-9611-2BED6D1AC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65696-5062-40EC-8E1E-DB955DE4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94F8-87B0-48AE-B5AB-D4A557AE2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9092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5FCC4-EB5F-4DC2-9D2B-DCA73B94C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4AF01E-0F29-4C02-87A0-AE45B2386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481BB-BE2B-4BC7-B139-9E5226D1F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BF4B9-3100-41B0-A966-A473DDA4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7570-A5BA-4B0D-849C-0F4DCE8A991A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E6F73-C909-44B0-8DD1-C5E3AADB3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258E6-17E8-4F6D-B884-97AFA760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94F8-87B0-48AE-B5AB-D4A557AE2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7875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E8172-453E-44B3-B259-B01705E4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E95A5E-220D-47EF-A2B2-ED2139F33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6DE2B-FFA8-4FC4-A171-C69B8125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7570-A5BA-4B0D-849C-0F4DCE8A991A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235F6-B0FB-4EEF-85D0-DB45C9F74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C6A78-ECD0-4E31-8F9E-18407F775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94F8-87B0-48AE-B5AB-D4A557AE2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5838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DB6C8-FE46-4B97-8220-C57BEA44D6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CFEDF-5BE8-4FFC-8DD3-2853BAECF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17BD8-C15F-4183-8F3B-65495356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7570-A5BA-4B0D-849C-0F4DCE8A991A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F9492-0EAE-4B99-86F7-588F273C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81D78-E7AA-4657-9574-C3AB6365D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94F8-87B0-48AE-B5AB-D4A557AE2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43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15799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35059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81844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95256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15946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1290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0F724C-9DED-4D2B-9409-57DDD9984C6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242233" y="6133945"/>
            <a:ext cx="1568767" cy="58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22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913">
          <p15:clr>
            <a:srgbClr val="F26B43"/>
          </p15:clr>
        </p15:guide>
        <p15:guide id="4" orient="horz" pos="3748">
          <p15:clr>
            <a:srgbClr val="F26B43"/>
          </p15:clr>
        </p15:guide>
        <p15:guide id="5" pos="347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86D242-3DBC-4F29-A84F-5D7AD3851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E37A9-F360-4429-B383-D343C53DC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AFCF1-9A09-499E-9631-9D0E7F47F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3B8BE-5554-47AA-9153-417452537E0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D68E4-0890-4E09-9319-692733CBC1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C6AD1-3EBF-46D7-8F22-7B12084B7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69F5A-5CC3-4116-A5FF-7F737CE6A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74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B2DFCE-F0CD-4680-825B-E531E78843D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959" y="5805916"/>
            <a:ext cx="2294438" cy="9720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863" y="365126"/>
            <a:ext cx="11090275" cy="942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63" y="1457934"/>
            <a:ext cx="11090275" cy="4477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751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</p:sldLayoutIdLst>
  <p:hf sldNum="0" hdr="0" ft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2E5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5576" indent="-255576" algn="l" defTabSz="914354" rtl="0" eaLnBrk="1" latinLnBrk="0" hangingPunct="1">
        <a:lnSpc>
          <a:spcPct val="100000"/>
        </a:lnSpc>
        <a:spcBef>
          <a:spcPts val="1000"/>
        </a:spcBef>
        <a:buClr>
          <a:srgbClr val="008BCB"/>
        </a:buClr>
        <a:buFont typeface="Wingdings" panose="05000000000000000000" pitchFamily="2" charset="2"/>
        <a:buChar char="§"/>
        <a:defRPr sz="24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5438" indent="-249226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−"/>
        <a:defRPr sz="20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90528" indent="-165092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8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28634" indent="-138107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82614" indent="-153980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4" orient="horz" pos="913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pos="347">
          <p15:clr>
            <a:srgbClr val="F26B43"/>
          </p15:clr>
        </p15:guide>
        <p15:guide id="7" pos="7333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8641D5-5B48-427B-8473-D8E7A621F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47B23-9619-4ABF-BD5D-244C6628A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F82BC-1F24-497F-AA01-972C7800B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27570-A5BA-4B0D-849C-0F4DCE8A991A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73ED6-A5C6-44D2-9EC8-A02696FA9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4F25D-595F-43F0-9C7E-5E0EA42D3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594F8-87B0-48AE-B5AB-D4A557AE2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32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26" y="1536700"/>
            <a:ext cx="10734069" cy="2569787"/>
          </a:xfrm>
        </p:spPr>
        <p:txBody>
          <a:bodyPr>
            <a:normAutofit fontScale="90000"/>
          </a:bodyPr>
          <a:lstStyle/>
          <a:p>
            <a:r>
              <a:rPr lang="en-GB" dirty="0"/>
              <a:t>Principal Designer Working Group No 25</a:t>
            </a:r>
            <a:br>
              <a:rPr lang="en-GB" dirty="0"/>
            </a:br>
            <a:br>
              <a:rPr lang="en-GB" dirty="0"/>
            </a:br>
            <a:r>
              <a:rPr lang="en-GB" sz="2700" dirty="0"/>
              <a:t>Temporary Traffic Management – Temp. Works </a:t>
            </a:r>
            <a:r>
              <a:rPr lang="en-GB" sz="2700"/>
              <a:t>– Perm. </a:t>
            </a:r>
            <a:r>
              <a:rPr lang="en-GB" sz="2700" dirty="0"/>
              <a:t>Works Design Interfaces</a:t>
            </a:r>
            <a:br>
              <a:rPr lang="en-GB" sz="2400" i="1" dirty="0"/>
            </a:br>
            <a:br>
              <a:rPr lang="en-GB" sz="2400" i="1" dirty="0"/>
            </a:br>
            <a:r>
              <a:rPr lang="en-GB" sz="2400" i="1" dirty="0"/>
              <a:t>Karl Hinds – HW Martin (T.M) Ltd </a:t>
            </a:r>
            <a:br>
              <a:rPr lang="en-GB" sz="2400" i="1" dirty="0"/>
            </a:b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527" y="5028939"/>
            <a:ext cx="8505915" cy="1395557"/>
          </a:xfrm>
        </p:spPr>
        <p:txBody>
          <a:bodyPr/>
          <a:lstStyle/>
          <a:p>
            <a:r>
              <a:rPr lang="en-GB" dirty="0"/>
              <a:t>Supporting Home Safe and Well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27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January 2022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5404372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241C9B-D443-4BB2-8594-AFE1490146A7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182132-D88A-475F-AB6F-0F3A71E48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7002" y="202756"/>
            <a:ext cx="8551469" cy="572083"/>
          </a:xfrm>
        </p:spPr>
        <p:txBody>
          <a:bodyPr>
            <a:noAutofit/>
          </a:bodyPr>
          <a:lstStyle/>
          <a:p>
            <a:pPr algn="ctr"/>
            <a:r>
              <a:rPr lang="en-GB" sz="2000" dirty="0">
                <a:solidFill>
                  <a:srgbClr val="3A5169"/>
                </a:solidFill>
              </a:rPr>
              <a:t>Main Issues and Considerations – Problem Areas </a:t>
            </a:r>
            <a:endParaRPr lang="en-GB" sz="140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577F9B2-BE02-46FB-96EC-2A153F164ADA}"/>
              </a:ext>
            </a:extLst>
          </p:cNvPr>
          <p:cNvSpPr txBox="1">
            <a:spLocks/>
          </p:cNvSpPr>
          <p:nvPr/>
        </p:nvSpPr>
        <p:spPr>
          <a:xfrm>
            <a:off x="455756" y="706313"/>
            <a:ext cx="11038114" cy="550329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55576" indent="-255576" algn="l" defTabSz="914354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8BCB"/>
              </a:buClr>
              <a:buFont typeface="Wingdings" panose="05000000000000000000" pitchFamily="2" charset="2"/>
              <a:buChar char="§"/>
              <a:defRPr sz="24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5438" indent="-249226" algn="l" defTabSz="914354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08BCB"/>
              </a:buClr>
              <a:buFont typeface="Arial" panose="020B0604020202020204" pitchFamily="34" charset="0"/>
              <a:buChar char="−"/>
              <a:defRPr sz="20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90528" indent="-165092" algn="l" defTabSz="914354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08BCB"/>
              </a:buClr>
              <a:buFont typeface="Arial" panose="020B0604020202020204" pitchFamily="34" charset="0"/>
              <a:buChar char="•"/>
              <a:defRPr sz="18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28634" indent="-138107" algn="l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8BCB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82614" indent="-153980" algn="l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8BCB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A4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Provision of Pre-construction Information to facilitate TTM Design</a:t>
            </a:r>
          </a:p>
          <a:p>
            <a:pPr marL="555612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PCI Requirements – common issues</a:t>
            </a:r>
          </a:p>
          <a:p>
            <a:pPr marL="555612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Understanding of constraints</a:t>
            </a:r>
          </a:p>
          <a:p>
            <a:pPr marL="555612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Provision of Traffic data</a:t>
            </a:r>
          </a:p>
          <a:p>
            <a:pPr marL="555612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Local Network knowledge</a:t>
            </a:r>
          </a:p>
          <a:p>
            <a:pPr marL="555612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Other Issues?</a:t>
            </a:r>
          </a:p>
          <a:p>
            <a:pPr marL="555612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Time frames for the delivery of TTM Design</a:t>
            </a:r>
          </a:p>
          <a:p>
            <a:pPr marL="555612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Interaction with Permanent Works Designers</a:t>
            </a:r>
          </a:p>
          <a:p>
            <a:pPr marL="555612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Interaction with Principal Designer</a:t>
            </a:r>
          </a:p>
          <a:p>
            <a:pPr marL="555612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Alterations – Site based design change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Incursions</a:t>
            </a:r>
          </a:p>
          <a:p>
            <a:pPr marL="555612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Mitigation measures</a:t>
            </a:r>
          </a:p>
          <a:p>
            <a:pPr marL="555612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Common Problems – Vehicular movements/Pedestrian movements</a:t>
            </a:r>
          </a:p>
          <a:p>
            <a:pPr marL="555612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Benefits of the DIP Arrangements?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Any Other Thoughts?</a:t>
            </a:r>
          </a:p>
          <a:p>
            <a:pPr marL="555612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55612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55612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55612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797457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harr3271\Downloads\shutterstock_57007604.jpg">
            <a:extLst>
              <a:ext uri="{FF2B5EF4-FFF2-40B4-BE49-F238E27FC236}">
                <a16:creationId xmlns:a16="http://schemas.microsoft.com/office/drawing/2014/main" id="{5730D5A1-41EB-483B-8CFF-44E9C6A94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" r="5496"/>
          <a:stretch>
            <a:fillRect/>
          </a:stretch>
        </p:blipFill>
        <p:spPr bwMode="auto">
          <a:xfrm>
            <a:off x="3036835" y="1696244"/>
            <a:ext cx="5984979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097612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LC 2018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8325</TotalTime>
  <Words>123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1_Custom Design</vt:lpstr>
      <vt:lpstr>SLC 2018 template</vt:lpstr>
      <vt:lpstr>Custom Design</vt:lpstr>
      <vt:lpstr>Principal Designer Working Group No 25  Temporary Traffic Management – Temp. Works – Perm. Works Design Interfaces  Karl Hinds – HW Martin (T.M) Ltd  </vt:lpstr>
      <vt:lpstr>Main Issues and Considerations – Problem Areas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Designer Working Group Event No 13</dc:title>
  <dc:creator>Potter, Doug</dc:creator>
  <cp:lastModifiedBy>Potter, Doug</cp:lastModifiedBy>
  <cp:revision>33</cp:revision>
  <dcterms:created xsi:type="dcterms:W3CDTF">2019-07-23T13:25:15Z</dcterms:created>
  <dcterms:modified xsi:type="dcterms:W3CDTF">2022-01-14T10:52:18Z</dcterms:modified>
</cp:coreProperties>
</file>