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94" r:id="rId5"/>
    <p:sldId id="295" r:id="rId6"/>
    <p:sldId id="298" r:id="rId7"/>
    <p:sldId id="316" r:id="rId8"/>
    <p:sldId id="315" r:id="rId9"/>
    <p:sldId id="310" r:id="rId10"/>
    <p:sldId id="30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5C6A4-0423-4876-9B66-1C8C3E828094}" v="2" dt="2022-01-26T14:01:51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045" autoAdjust="0"/>
  </p:normalViewPr>
  <p:slideViewPr>
    <p:cSldViewPr snapToGrid="0" showGuides="1">
      <p:cViewPr varScale="1">
        <p:scale>
          <a:sx n="74" d="100"/>
          <a:sy n="74" d="100"/>
        </p:scale>
        <p:origin x="43" y="62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5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7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4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1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517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29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1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11th 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transition spd="slow" advClick="0" advTm="2000">
    <p:wipe dir="r"/>
  </p:transition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D8024A.388B2C30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7" y="2007605"/>
            <a:ext cx="9403194" cy="1876362"/>
          </a:xfrm>
        </p:spPr>
        <p:txBody>
          <a:bodyPr/>
          <a:lstStyle/>
          <a:p>
            <a:r>
              <a:rPr lang="en-GB" sz="3600" dirty="0"/>
              <a:t>Principal Designer Working Group</a:t>
            </a:r>
            <a:br>
              <a:rPr lang="en-GB" sz="3600" dirty="0"/>
            </a:br>
            <a:r>
              <a:rPr lang="en-GB" sz="2400" dirty="0"/>
              <a:t>Event No 25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983" y="4622539"/>
            <a:ext cx="11536018" cy="1395557"/>
          </a:xfrm>
        </p:spPr>
        <p:txBody>
          <a:bodyPr/>
          <a:lstStyle/>
          <a:p>
            <a:r>
              <a:rPr lang="en-GB" sz="3600" dirty="0"/>
              <a:t>Health and Safety Files Digital Development</a:t>
            </a:r>
          </a:p>
          <a:p>
            <a:r>
              <a:rPr lang="en-GB" sz="3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Mark Lamport, Arcadis</a:t>
            </a:r>
            <a:endParaRPr lang="en-GB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983" y="6018096"/>
            <a:ext cx="8422086" cy="365125"/>
          </a:xfrm>
        </p:spPr>
        <p:txBody>
          <a:bodyPr/>
          <a:lstStyle/>
          <a:p>
            <a:r>
              <a:rPr lang="en-GB" dirty="0"/>
              <a:t>27</a:t>
            </a:r>
            <a:r>
              <a:rPr lang="en-GB" baseline="30000" dirty="0"/>
              <a:t>th</a:t>
            </a:r>
            <a:r>
              <a:rPr lang="en-GB" dirty="0"/>
              <a:t> January 2022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95842"/>
      </p:ext>
    </p:extLst>
  </p:cSld>
  <p:clrMapOvr>
    <a:masterClrMapping/>
  </p:clrMapOvr>
  <p:transition spd="slow" advClick="0" advTm="6418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9403194" cy="3125151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Task and Finish Group Kick-Off Meeting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1"/>
            <a:ext cx="11629073" cy="373209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Held on 18/1/2022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Next meeting to be held in March 2022 - date TBC</a:t>
            </a:r>
          </a:p>
        </p:txBody>
      </p:sp>
    </p:spTree>
    <p:extLst>
      <p:ext uri="{BB962C8B-B14F-4D97-AF65-F5344CB8AC3E}">
        <p14:creationId xmlns:p14="http://schemas.microsoft.com/office/powerpoint/2010/main" val="661986332"/>
      </p:ext>
    </p:extLst>
  </p:cSld>
  <p:clrMapOvr>
    <a:masterClrMapping/>
  </p:clrMapOvr>
  <p:transition spd="slow" advClick="0" advTm="6418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Task and Finish Group Team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1"/>
            <a:ext cx="11629073" cy="431000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Mark Lamport – Arcadis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Doug Potter - Arcadis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Natalie Mansell - Atkins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 Bowes – Atkins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David Owens – Costain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 Butcher – Jacobs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Richard Wilson – National Highways, PDWG Chair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Kevin Clague - National Highways, Asset Needs Manager - Operations NW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Darren Allen – </a:t>
            </a:r>
            <a:r>
              <a:rPr lang="en-GB" sz="2400" dirty="0" err="1"/>
              <a:t>Telent</a:t>
            </a:r>
            <a:endParaRPr lang="en-GB" sz="2400" dirty="0"/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Jon Horrill – WSP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GB" sz="2400" dirty="0"/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Jason Glasson (National Highways,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Head of Asset Management ) </a:t>
            </a:r>
            <a:r>
              <a:rPr lang="en-GB" sz="2400" dirty="0"/>
              <a:t>to be invited to the next meeting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054645829"/>
      </p:ext>
    </p:extLst>
  </p:cSld>
  <p:clrMapOvr>
    <a:masterClrMapping/>
  </p:clrMapOvr>
  <p:transition spd="slow" advClick="0" advTm="6418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457325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National Highways CDM Standard H&amp;S File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051304"/>
            <a:ext cx="11629073" cy="3965713"/>
          </a:xfrm>
        </p:spPr>
        <p:txBody>
          <a:bodyPr>
            <a:normAutofit/>
          </a:bodyPr>
          <a:lstStyle/>
          <a:p>
            <a:r>
              <a:rPr lang="en-GB" sz="3000" dirty="0"/>
              <a:t>								</a:t>
            </a:r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7EC0D6-A489-4917-AF11-3F2524491D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0378" y="3563600"/>
            <a:ext cx="3636944" cy="7020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6A6BDD-DE10-4AA8-9A05-3CEFBC06BD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927" y="2069191"/>
            <a:ext cx="3293739" cy="46542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28F180-6E3D-452D-BFB5-4BAC67E1E6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2068" y="2069191"/>
            <a:ext cx="3293739" cy="46432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D94F7A-F0EF-438A-8500-003C0FAD916F}"/>
              </a:ext>
            </a:extLst>
          </p:cNvPr>
          <p:cNvSpPr txBox="1"/>
          <p:nvPr/>
        </p:nvSpPr>
        <p:spPr>
          <a:xfrm>
            <a:off x="8071642" y="2304966"/>
            <a:ext cx="388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available from Supply Chain Portal – PCF product guidance for H&amp;S File</a:t>
            </a:r>
          </a:p>
        </p:txBody>
      </p:sp>
    </p:spTree>
    <p:extLst>
      <p:ext uri="{BB962C8B-B14F-4D97-AF65-F5344CB8AC3E}">
        <p14:creationId xmlns:p14="http://schemas.microsoft.com/office/powerpoint/2010/main" val="2467079376"/>
      </p:ext>
    </p:extLst>
  </p:cSld>
  <p:clrMapOvr>
    <a:masterClrMapping/>
  </p:clrMapOvr>
  <p:transition spd="slow" advClick="0" advTm="6418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National Highways CDM Standard H&amp;S File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0"/>
            <a:ext cx="11629073" cy="3965713"/>
          </a:xfrm>
        </p:spPr>
        <p:txBody>
          <a:bodyPr>
            <a:normAutofit/>
          </a:bodyPr>
          <a:lstStyle/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007D0C8-D93C-4711-B37B-5FDA95153154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04" y="2311316"/>
            <a:ext cx="8812523" cy="3889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487924"/>
      </p:ext>
    </p:extLst>
  </p:cSld>
  <p:clrMapOvr>
    <a:masterClrMapping/>
  </p:clrMapOvr>
  <p:transition spd="slow" advClick="0" advTm="6418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Interface and Alignment with other National Highways Initiatives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3102796"/>
            <a:ext cx="11629073" cy="3602803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Discussion on transition of H&amp;S Files to GIS-based platform already underway within National Highways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can this T&amp;F Group support this development work?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Ensure alignment with </a:t>
            </a:r>
            <a:r>
              <a:rPr lang="en-GB" sz="2000" dirty="0"/>
              <a:t>National Highways 5 Year Digital Transformation Plan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Alignment with National Highways MP BC structure (?10 volume or 12 volume) 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Ongoing discussions with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Neal Symmons around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ntegration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Lean into the digital handover process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Interface with Asset Information - H&amp;S Improvement in Data Management Steering Group (last meeting on 20/1/2022)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687791193"/>
      </p:ext>
    </p:extLst>
  </p:cSld>
  <p:clrMapOvr>
    <a:masterClrMapping/>
  </p:clrMapOvr>
  <p:transition spd="slow" advClick="0" advTm="6418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Future Actions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0"/>
            <a:ext cx="11629073" cy="441959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Terms of Reference (Scope, Objectives, </a:t>
            </a:r>
            <a:r>
              <a:rPr lang="en-GB" sz="2000" dirty="0">
                <a:ea typeface="Calibri" panose="020F0502020204030204" pitchFamily="34" charset="0"/>
              </a:rPr>
              <a:t>O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utputs and </a:t>
            </a:r>
            <a:r>
              <a:rPr lang="en-GB" sz="2000" dirty="0">
                <a:ea typeface="Calibri" panose="020F0502020204030204" pitchFamily="34" charset="0"/>
              </a:rPr>
              <a:t>T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imescale) to be agreed.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Civils Maintenance (AD/MAC/ASC) Handover Document and Certificate (Stage 6) PCF product needs to be brought into alignment with the new CDM Standard and the new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H&amp;S File Template (Stage 2 product)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We need to understand end-user requirements:</a:t>
            </a:r>
          </a:p>
          <a:p>
            <a:pPr marL="914376" lvl="2" indent="-4572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What information do they need from the H&amp;S File?</a:t>
            </a:r>
          </a:p>
          <a:p>
            <a:pPr marL="914376" lvl="2" indent="-4572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 what format?</a:t>
            </a:r>
          </a:p>
          <a:p>
            <a:pPr marL="914376" lvl="2" indent="-4572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On what platform?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Ensure we take learning </a:t>
            </a:r>
            <a:r>
              <a:rPr lang="en-GB" sz="2000"/>
              <a:t>from the BIM </a:t>
            </a:r>
            <a:r>
              <a:rPr lang="en-GB" sz="2000" dirty="0"/>
              <a:t>4 Health &amp; Safety Sub-group led by Andrew Rouse and Gordon Crick looking at </a:t>
            </a:r>
            <a:r>
              <a:rPr lang="en-US" sz="2000" dirty="0"/>
              <a:t>integration of H&amp;S into BIM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397298305"/>
      </p:ext>
    </p:extLst>
  </p:cSld>
  <p:clrMapOvr>
    <a:masterClrMapping/>
  </p:clrMapOvr>
  <p:transition spd="slow" advClick="0" advTm="6418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56AEAE5F8ED47B0A9714D2A649856" ma:contentTypeVersion="12" ma:contentTypeDescription="Create a new document." ma:contentTypeScope="" ma:versionID="cf8dd5f6eed3d01149ff4d76d580163f">
  <xsd:schema xmlns:xsd="http://www.w3.org/2001/XMLSchema" xmlns:xs="http://www.w3.org/2001/XMLSchema" xmlns:p="http://schemas.microsoft.com/office/2006/metadata/properties" xmlns:ns3="02af8381-d0fd-4ee6-9afb-ed8bed606b7f" xmlns:ns4="6df83c54-67e6-4c7a-aebf-787bdcf9772a" targetNamespace="http://schemas.microsoft.com/office/2006/metadata/properties" ma:root="true" ma:fieldsID="cb70a346525965045cb52b7ffa593e30" ns3:_="" ns4:_="">
    <xsd:import namespace="02af8381-d0fd-4ee6-9afb-ed8bed606b7f"/>
    <xsd:import namespace="6df83c54-67e6-4c7a-aebf-787bdcf97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f8381-d0fd-4ee6-9afb-ed8bed606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83c54-67e6-4c7a-aebf-787bdcf97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6DD717-D659-476C-BF9F-C5580019DC4D}">
  <ds:schemaRefs>
    <ds:schemaRef ds:uri="http://schemas.microsoft.com/office/2006/metadata/properties"/>
    <ds:schemaRef ds:uri="02af8381-d0fd-4ee6-9afb-ed8bed606b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df83c54-67e6-4c7a-aebf-787bdcf9772a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20EC5D-2655-495F-BFF6-E86759C8D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f8381-d0fd-4ee6-9afb-ed8bed606b7f"/>
    <ds:schemaRef ds:uri="6df83c54-67e6-4c7a-aebf-787bdcf97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F6FAA-31E7-4FF7-B635-EA8DB2C906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395</Words>
  <Application>Microsoft Office PowerPoint</Application>
  <PresentationFormat>Widescreen</PresentationFormat>
  <Paragraphs>77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SLC 2018 template</vt:lpstr>
      <vt:lpstr>Principal Designer Working Group Event No 25 </vt:lpstr>
      <vt:lpstr>Task and Finish Group Kick-Off Meeting </vt:lpstr>
      <vt:lpstr>Task and Finish Group Team </vt:lpstr>
      <vt:lpstr>National Highways CDM Standard H&amp;S File </vt:lpstr>
      <vt:lpstr>National Highways CDM Standard H&amp;S File </vt:lpstr>
      <vt:lpstr>Interface and Alignment with other National Highways Initiatives </vt:lpstr>
      <vt:lpstr>Future Actions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18</dc:title>
  <dc:creator>Avery, Dave</dc:creator>
  <cp:lastModifiedBy>Potter, Doug</cp:lastModifiedBy>
  <cp:revision>55</cp:revision>
  <dcterms:created xsi:type="dcterms:W3CDTF">2020-11-09T10:49:37Z</dcterms:created>
  <dcterms:modified xsi:type="dcterms:W3CDTF">2022-01-26T15:42:45Z</dcterms:modified>
</cp:coreProperties>
</file>