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A4F283-9196-479A-ADEB-70351646A389}" v="3" dt="2021-11-09T17:13:21.5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95" d="100"/>
          <a:sy n="95" d="100"/>
        </p:scale>
        <p:origin x="72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8075E-10D9-4401-B082-F7A05948F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B5DF49-7E41-4B73-9B47-1626053B5D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560C0-E84A-4E20-8BFE-39089C80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51A-89BB-4C18-9670-E47907AAF535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97623-A703-4BD9-82E0-400FE459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3067E-DC4A-4A12-BC19-DE30547BA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41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61D99-49EC-475E-B044-FA93AD4CA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E0374-1C9A-4C22-AD97-8BE75E2CB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47CCD-8EFA-4626-890E-06C125B06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51A-89BB-4C18-9670-E47907AAF535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AB696-6C83-4197-8137-51BE383D7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063AB-3C19-49FC-9D98-7B7EE04BA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87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42B799-A1C4-456E-B820-7E3507B66D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464D19-6838-4583-AF20-4EAD55E6F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EDEBB-7E3D-4D63-B4F1-8E14CD435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51A-89BB-4C18-9670-E47907AAF535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AB5D1-D197-4433-B4DE-EAF2C3B8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0C1D5-3242-4B49-A7CA-4FEAE305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14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BE9A-D074-40D1-90DD-C578E216F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3C338-C8A5-4FB8-9277-20E3C250B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5BA04-457B-4D42-8CAD-CCF0732F6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51A-89BB-4C18-9670-E47907AAF535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30126-F0B9-4745-B074-5ADEBD887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41EA1-E4D8-4DB3-8649-CEC65E3B1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25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C57B2-5EBF-4A7B-A200-39A7D36AC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7590F-4B6A-4C7D-91C3-B2CE5B73A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5725F-3FB0-4CB7-AEEF-F5C390DA3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51A-89BB-4C18-9670-E47907AAF535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B9F3A-2E5E-4F22-A0C9-DC3B8671B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C38B1-E3A1-4EF5-BEF2-1B7A37DEE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0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8E93-CB68-4694-86AC-FC38ED06A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11712-1268-43F7-9317-5E159329F7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B185B3-CDDC-4AD7-947E-D99F885AD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D34A0-52EC-4914-A5A3-F1FE0FE1F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51A-89BB-4C18-9670-E47907AAF535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38F9B4-2816-4B51-9569-78EF89226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D81F04-6045-4D35-9297-7C1037C60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8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439AE-4037-4EC0-8F0C-A51A45D47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A84FB-A8BC-4E6B-935E-B55E6E2F4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2BB9F1-3195-4B82-BBF2-8C9896D77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AEFABF-DC0E-4BF1-A71C-BF2D62077D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DBE5AA-56D1-400C-BEE2-068AF0B5B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1484CA-E726-4E91-BA2C-4A1CE5C11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51A-89BB-4C18-9670-E47907AAF535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5DC24A-4950-4F00-91D1-4B473DA35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514035-6B97-4623-9E58-9D4B0E6F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34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75338-A7B5-4272-8171-B75309CD3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A30467-3523-4236-B19F-E82B23C12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51A-89BB-4C18-9670-E47907AAF535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59C3A4-6BD1-45F3-A431-1A637215B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871521-9422-45E4-8397-A3723B233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0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02EAC9-F756-4AAF-B0E0-416F443C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51A-89BB-4C18-9670-E47907AAF535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E1597D-5486-4705-A037-73707F93F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9DA191-958C-49DB-B0D1-F7E7312F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568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7B10E-5F79-4556-A217-E29B847CD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4AC6-6D3A-4DB1-AA59-165F4B1EC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927FB-7FFD-4937-A7FF-A7A15FAE8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A7EE4-7999-4869-9EBF-7A9FD5098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51A-89BB-4C18-9670-E47907AAF535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6CBB8-BCFD-464A-9F94-34624F65B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D083A-E9FC-4F1D-BF68-671935F1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14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BFCED-111E-42A0-B89D-061A375F5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E5A032-4810-4EBD-9171-36B010D977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15C2D3-E5D7-4415-8392-F15E71C2D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32E19-2EC5-43C1-BBFD-6FEA5AE1F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51A-89BB-4C18-9670-E47907AAF535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A124D-9457-4467-B927-4C426EA95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A7AB8-8CA0-43CF-ABF6-00AD4AE35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09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2564A4-388D-488A-94DE-34CCCBAED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45FC6-CB09-4547-9949-0E8BD4049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D169C-17A3-4F0B-B4D8-F81415948F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0751A-89BB-4C18-9670-E47907AAF535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0B0E3-9826-467E-B0D9-46C6FFBE1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A9B9A-C667-4B97-9991-CCB385B9B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3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highwayssafetyhub.com/uploads/5/1/2/9/51294565/b26_safety_by_design_oct_2021.pdf" TargetMode="External"/><Relationship Id="rId7" Type="http://schemas.openxmlformats.org/officeDocument/2006/relationships/hyperlink" Target="https://www.highwayssafetyhub.com/uploads/5/1/2/9/51294565/common_intent_-_ground_investigation_v1__3_.pdf" TargetMode="External"/><Relationship Id="rId2" Type="http://schemas.openxmlformats.org/officeDocument/2006/relationships/hyperlink" Target="https://www.highwayssafetyhub.com/uploads/5/1/2/9/51294565/b12_fitness_to_work_sept_202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ighwayssafetyhub.com/uploads/5/1/2/9/51294565/common_intent_-_vehicle_roadworthiness_v1_mb.pdf" TargetMode="External"/><Relationship Id="rId5" Type="http://schemas.openxmlformats.org/officeDocument/2006/relationships/hyperlink" Target="https://www.highwayssafetyhub.com/uploads/5/1/2/9/51294565/b38_ipv_inspection_and_testing_oct_2021.pdf" TargetMode="External"/><Relationship Id="rId4" Type="http://schemas.openxmlformats.org/officeDocument/2006/relationships/hyperlink" Target="https://www.highwayssafetyhub.com/uploads/5/1/2/9/51294565/b9_utility_avoidance_oct_2021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D04992A-3FDA-4652-9D1A-63B71278D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Principal Designers Update Nov 2021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BA184FD-A906-450A-97DC-A783A86F9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087017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SCSLG</a:t>
            </a:r>
          </a:p>
          <a:p>
            <a:pPr lvl="1"/>
            <a:r>
              <a:rPr lang="en-GB" dirty="0"/>
              <a:t>Revised membership</a:t>
            </a:r>
          </a:p>
          <a:p>
            <a:pPr lvl="1"/>
            <a:r>
              <a:rPr lang="en-GB" dirty="0"/>
              <a:t>2022 strategy</a:t>
            </a:r>
          </a:p>
          <a:p>
            <a:pPr lvl="1"/>
            <a:r>
              <a:rPr lang="en-GB" dirty="0"/>
              <a:t>HART implementation &amp; GG128 revision</a:t>
            </a:r>
          </a:p>
          <a:p>
            <a:pPr lvl="1"/>
            <a:r>
              <a:rPr lang="en-GB" dirty="0"/>
              <a:t>iP3 Utility Avoidance Update</a:t>
            </a:r>
          </a:p>
          <a:p>
            <a:pPr lvl="1"/>
            <a:r>
              <a:rPr lang="en-GB" dirty="0"/>
              <a:t>LLW Common Intent Presentation</a:t>
            </a:r>
          </a:p>
          <a:p>
            <a:pPr lvl="1"/>
            <a:endParaRPr lang="en-GB" dirty="0"/>
          </a:p>
          <a:p>
            <a:r>
              <a:rPr lang="en-GB" dirty="0"/>
              <a:t>Safer Highways</a:t>
            </a:r>
          </a:p>
          <a:p>
            <a:pPr lvl="1"/>
            <a:r>
              <a:rPr lang="en-GB" dirty="0"/>
              <a:t>Emerging Talent</a:t>
            </a:r>
          </a:p>
          <a:p>
            <a:pPr lvl="1"/>
            <a:r>
              <a:rPr lang="en-GB" dirty="0"/>
              <a:t>Fatal Risks – Stamp It Out</a:t>
            </a:r>
          </a:p>
          <a:p>
            <a:pPr lvl="1"/>
            <a:r>
              <a:rPr lang="en-GB" dirty="0"/>
              <a:t>Suicide Prevention</a:t>
            </a:r>
          </a:p>
          <a:p>
            <a:pPr lvl="1"/>
            <a:r>
              <a:rPr lang="en-GB" dirty="0"/>
              <a:t>Hearing Protection and links to dementia/mental ill health.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342868-F99B-44B0-8B21-A9371569E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5408" y="242339"/>
            <a:ext cx="1786547" cy="120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0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D04992A-3FDA-4652-9D1A-63B71278D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Principal Designers Update Nov 2021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BA184FD-A906-450A-97DC-A783A86F9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087017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Hub updates - recently Published document links:</a:t>
            </a:r>
          </a:p>
          <a:p>
            <a:r>
              <a:rPr lang="en-GB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RtB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12 Fitness to work </a:t>
            </a:r>
          </a:p>
          <a:p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b12_fitness_to_work_sept_2021.pdf (highwayssafetyhub.com)</a:t>
            </a:r>
            <a:endParaRPr lang="en-GB" dirty="0"/>
          </a:p>
          <a:p>
            <a:r>
              <a:rPr lang="en-GB" dirty="0" err="1"/>
              <a:t>RtB</a:t>
            </a:r>
            <a:r>
              <a:rPr lang="en-GB" dirty="0"/>
              <a:t> Safety by Design </a:t>
            </a:r>
          </a:p>
          <a:p>
            <a:r>
              <a:rPr lang="en-GB" sz="17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b26_safety_by_design_oct_2021.pdf (highwayssafetyhub.com)</a:t>
            </a:r>
            <a:endParaRPr lang="en-GB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/>
              <a:t>RtB</a:t>
            </a:r>
            <a:r>
              <a:rPr lang="en-GB" dirty="0"/>
              <a:t> Service Avoidance – October 2021.</a:t>
            </a:r>
          </a:p>
          <a:p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b9_utility_avoidance_oct_2021.pdf (highwayssafetyhub.com)</a:t>
            </a:r>
            <a:endParaRPr lang="en-GB" dirty="0"/>
          </a:p>
          <a:p>
            <a:r>
              <a:rPr lang="en-GB" dirty="0" err="1"/>
              <a:t>RtB</a:t>
            </a:r>
            <a:r>
              <a:rPr lang="en-GB" dirty="0"/>
              <a:t> IPV Inspection &amp; Testing – October 2021</a:t>
            </a:r>
          </a:p>
          <a:p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5"/>
              </a:rPr>
              <a:t>b38_ipv_inspection_and_testing_oct_2021.pdf (highwayssafetyhub.com)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dirty="0"/>
              <a:t>Common Intent – Vehicle Roadworthiness</a:t>
            </a:r>
          </a:p>
          <a:p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6"/>
              </a:rPr>
              <a:t>common_intent_-_vehicle_roadworthiness_v1_mb.pdf (highwayssafetyhub.com)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dirty="0"/>
              <a:t>Common Intent – Ground Investigation </a:t>
            </a:r>
          </a:p>
          <a:p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7"/>
              </a:rPr>
              <a:t>common_intent_-_ground_investigation_v1__3_.pdf (highwayssafetyhub.com)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342868-F99B-44B0-8B21-A9371569E45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55408" y="242339"/>
            <a:ext cx="1786547" cy="120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4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D04992A-3FDA-4652-9D1A-63B71278D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Principal Designers Update Nov 2021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BA184FD-A906-450A-97DC-A783A86F9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8070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Hub Updates – work in progress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Health by Design Common Intent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B1 Plant &amp; Equipment. Consultation on update completed.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B29 Supervision. Consultation completed.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B27 Prevention Incursions.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Bxx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Traffic Safety &amp; Control.</a:t>
            </a:r>
          </a:p>
          <a:p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Safe gantry access/egress – designing safe parking locations to inspect and maintain gantries – </a:t>
            </a:r>
            <a:r>
              <a:rPr lang="en-GB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Amey</a:t>
            </a:r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Digitising Health &amp; Safety – 3D Repo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Dece</a:t>
            </a:r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mber Hub Meeting </a:t>
            </a:r>
          </a:p>
          <a:p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Predictive Safety being invited to discuss fatigue management system being used by </a:t>
            </a:r>
            <a:r>
              <a:rPr lang="en-GB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VolkerFitzpatrick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342868-F99B-44B0-8B21-A9371569E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5408" y="242339"/>
            <a:ext cx="1786547" cy="120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173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285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Principal Designers Update Nov 2021</vt:lpstr>
      <vt:lpstr>Principal Designers Update Nov 2021</vt:lpstr>
      <vt:lpstr>Principal Designers Update Nov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Designers Update Nov 2021</dc:title>
  <dc:creator>Ian Nixon</dc:creator>
  <cp:lastModifiedBy>Potter, Doug</cp:lastModifiedBy>
  <cp:revision>2</cp:revision>
  <dcterms:created xsi:type="dcterms:W3CDTF">2021-11-09T09:11:20Z</dcterms:created>
  <dcterms:modified xsi:type="dcterms:W3CDTF">2021-11-10T08:10:30Z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f4e3bb-2789-472c-845a-7cbc76f0c7b4_Enabled">
    <vt:lpwstr>true</vt:lpwstr>
  </property>
  <property fmtid="{D5CDD505-2E9C-101B-9397-08002B2CF9AE}" pid="3" name="MSIP_Label_40f4e3bb-2789-472c-845a-7cbc76f0c7b4_SetDate">
    <vt:lpwstr>2021-11-09T09:11:20Z</vt:lpwstr>
  </property>
  <property fmtid="{D5CDD505-2E9C-101B-9397-08002B2CF9AE}" pid="4" name="MSIP_Label_40f4e3bb-2789-472c-845a-7cbc76f0c7b4_Method">
    <vt:lpwstr>Standard</vt:lpwstr>
  </property>
  <property fmtid="{D5CDD505-2E9C-101B-9397-08002B2CF9AE}" pid="5" name="MSIP_Label_40f4e3bb-2789-472c-845a-7cbc76f0c7b4_Name">
    <vt:lpwstr>Costain Low_0</vt:lpwstr>
  </property>
  <property fmtid="{D5CDD505-2E9C-101B-9397-08002B2CF9AE}" pid="6" name="MSIP_Label_40f4e3bb-2789-472c-845a-7cbc76f0c7b4_SiteId">
    <vt:lpwstr>8cb09124-b2c7-4dab-89ab-b3781aa4e809</vt:lpwstr>
  </property>
  <property fmtid="{D5CDD505-2E9C-101B-9397-08002B2CF9AE}" pid="7" name="MSIP_Label_40f4e3bb-2789-472c-845a-7cbc76f0c7b4_ActionId">
    <vt:lpwstr>3fb21570-894b-4cfd-94b0-df5db2d10a78</vt:lpwstr>
  </property>
  <property fmtid="{D5CDD505-2E9C-101B-9397-08002B2CF9AE}" pid="8" name="MSIP_Label_40f4e3bb-2789-472c-845a-7cbc76f0c7b4_ContentBits">
    <vt:lpwstr>0</vt:lpwstr>
  </property>
</Properties>
</file>