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5"/>
  </p:notesMasterIdLst>
  <p:sldIdLst>
    <p:sldId id="271" r:id="rId5"/>
    <p:sldId id="283" r:id="rId6"/>
    <p:sldId id="284" r:id="rId7"/>
    <p:sldId id="274" r:id="rId8"/>
    <p:sldId id="278" r:id="rId9"/>
    <p:sldId id="280" r:id="rId10"/>
    <p:sldId id="282" r:id="rId11"/>
    <p:sldId id="279" r:id="rId12"/>
    <p:sldId id="281" r:id="rId13"/>
    <p:sldId id="28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15" userDrawn="1">
          <p15:clr>
            <a:srgbClr val="A4A3A4"/>
          </p15:clr>
        </p15:guide>
        <p15:guide id="4" pos="72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B"/>
    <a:srgbClr val="4A4A4A"/>
    <a:srgbClr val="009FD7"/>
    <a:srgbClr val="002E5F"/>
    <a:srgbClr val="CB26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468DC1-A952-44EF-B0B4-0743562B7CE2}" v="1" dt="2021-11-09T10:46:38.6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045" autoAdjust="0"/>
  </p:normalViewPr>
  <p:slideViewPr>
    <p:cSldViewPr snapToGrid="0" showGuides="1">
      <p:cViewPr varScale="1">
        <p:scale>
          <a:sx n="74" d="100"/>
          <a:sy n="74" d="100"/>
        </p:scale>
        <p:origin x="58" y="62"/>
      </p:cViewPr>
      <p:guideLst>
        <p:guide orient="horz" pos="2160"/>
        <p:guide pos="3840"/>
        <p:guide pos="415"/>
        <p:guide pos="72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F92CB-7B22-4B19-8043-C7DC223868FC}" type="datetimeFigureOut">
              <a:rPr lang="en-GB" smtClean="0"/>
              <a:t>11/11/2021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4B73D-144E-4479-B300-F3AE3BB680C9}" type="slidenum">
              <a:rPr lang="en-GB" smtClean="0"/>
              <a:t>‹#›</a:t>
            </a:fld>
            <a:endParaRPr lang="en-GB"/>
          </a:p>
        </p:txBody>
      </p:sp>
    </p:spTree>
    <p:extLst>
      <p:ext uri="{BB962C8B-B14F-4D97-AF65-F5344CB8AC3E}">
        <p14:creationId xmlns:p14="http://schemas.microsoft.com/office/powerpoint/2010/main" val="537317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1</a:t>
            </a:fld>
            <a:endParaRPr lang="en-GB"/>
          </a:p>
        </p:txBody>
      </p:sp>
    </p:spTree>
    <p:extLst>
      <p:ext uri="{BB962C8B-B14F-4D97-AF65-F5344CB8AC3E}">
        <p14:creationId xmlns:p14="http://schemas.microsoft.com/office/powerpoint/2010/main" val="1305754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10</a:t>
            </a:fld>
            <a:endParaRPr lang="en-GB"/>
          </a:p>
        </p:txBody>
      </p:sp>
    </p:spTree>
    <p:extLst>
      <p:ext uri="{BB962C8B-B14F-4D97-AF65-F5344CB8AC3E}">
        <p14:creationId xmlns:p14="http://schemas.microsoft.com/office/powerpoint/2010/main" val="1645365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2</a:t>
            </a:fld>
            <a:endParaRPr lang="en-GB"/>
          </a:p>
        </p:txBody>
      </p:sp>
    </p:spTree>
    <p:extLst>
      <p:ext uri="{BB962C8B-B14F-4D97-AF65-F5344CB8AC3E}">
        <p14:creationId xmlns:p14="http://schemas.microsoft.com/office/powerpoint/2010/main" val="1233517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3</a:t>
            </a:fld>
            <a:endParaRPr lang="en-GB"/>
          </a:p>
        </p:txBody>
      </p:sp>
    </p:spTree>
    <p:extLst>
      <p:ext uri="{BB962C8B-B14F-4D97-AF65-F5344CB8AC3E}">
        <p14:creationId xmlns:p14="http://schemas.microsoft.com/office/powerpoint/2010/main" val="3473391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4</a:t>
            </a:fld>
            <a:endParaRPr lang="en-GB"/>
          </a:p>
        </p:txBody>
      </p:sp>
    </p:spTree>
    <p:extLst>
      <p:ext uri="{BB962C8B-B14F-4D97-AF65-F5344CB8AC3E}">
        <p14:creationId xmlns:p14="http://schemas.microsoft.com/office/powerpoint/2010/main" val="1884376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5</a:t>
            </a:fld>
            <a:endParaRPr lang="en-GB"/>
          </a:p>
        </p:txBody>
      </p:sp>
    </p:spTree>
    <p:extLst>
      <p:ext uri="{BB962C8B-B14F-4D97-AF65-F5344CB8AC3E}">
        <p14:creationId xmlns:p14="http://schemas.microsoft.com/office/powerpoint/2010/main" val="855066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6</a:t>
            </a:fld>
            <a:endParaRPr lang="en-GB"/>
          </a:p>
        </p:txBody>
      </p:sp>
    </p:spTree>
    <p:extLst>
      <p:ext uri="{BB962C8B-B14F-4D97-AF65-F5344CB8AC3E}">
        <p14:creationId xmlns:p14="http://schemas.microsoft.com/office/powerpoint/2010/main" val="3348297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7</a:t>
            </a:fld>
            <a:endParaRPr lang="en-GB"/>
          </a:p>
        </p:txBody>
      </p:sp>
    </p:spTree>
    <p:extLst>
      <p:ext uri="{BB962C8B-B14F-4D97-AF65-F5344CB8AC3E}">
        <p14:creationId xmlns:p14="http://schemas.microsoft.com/office/powerpoint/2010/main" val="3466983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8</a:t>
            </a:fld>
            <a:endParaRPr lang="en-GB"/>
          </a:p>
        </p:txBody>
      </p:sp>
    </p:spTree>
    <p:extLst>
      <p:ext uri="{BB962C8B-B14F-4D97-AF65-F5344CB8AC3E}">
        <p14:creationId xmlns:p14="http://schemas.microsoft.com/office/powerpoint/2010/main" val="4043228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9</a:t>
            </a:fld>
            <a:endParaRPr lang="en-GB"/>
          </a:p>
        </p:txBody>
      </p:sp>
    </p:spTree>
    <p:extLst>
      <p:ext uri="{BB962C8B-B14F-4D97-AF65-F5344CB8AC3E}">
        <p14:creationId xmlns:p14="http://schemas.microsoft.com/office/powerpoint/2010/main" val="2369606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009FD7"/>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743EC78-88E8-451A-854F-761A6A1D0151}"/>
              </a:ext>
            </a:extLst>
          </p:cNvPr>
          <p:cNvSpPr/>
          <p:nvPr userDrawn="1"/>
        </p:nvSpPr>
        <p:spPr>
          <a:xfrm>
            <a:off x="4" y="0"/>
            <a:ext cx="9078065" cy="4430812"/>
          </a:xfrm>
          <a:custGeom>
            <a:avLst/>
            <a:gdLst>
              <a:gd name="connsiteX0" fmla="*/ 0 w 9078065"/>
              <a:gd name="connsiteY0" fmla="*/ 0 h 4430812"/>
              <a:gd name="connsiteX1" fmla="*/ 9078065 w 9078065"/>
              <a:gd name="connsiteY1" fmla="*/ 0 h 4430812"/>
              <a:gd name="connsiteX2" fmla="*/ 8614924 w 9078065"/>
              <a:gd name="connsiteY2" fmla="*/ 3393971 h 4430812"/>
              <a:gd name="connsiteX3" fmla="*/ 0 w 9078065"/>
              <a:gd name="connsiteY3" fmla="*/ 4430812 h 4430812"/>
            </a:gdLst>
            <a:ahLst/>
            <a:cxnLst>
              <a:cxn ang="0">
                <a:pos x="connsiteX0" y="connsiteY0"/>
              </a:cxn>
              <a:cxn ang="0">
                <a:pos x="connsiteX1" y="connsiteY1"/>
              </a:cxn>
              <a:cxn ang="0">
                <a:pos x="connsiteX2" y="connsiteY2"/>
              </a:cxn>
              <a:cxn ang="0">
                <a:pos x="connsiteX3" y="connsiteY3"/>
              </a:cxn>
            </a:cxnLst>
            <a:rect l="l" t="t" r="r" b="b"/>
            <a:pathLst>
              <a:path w="9078065" h="4430812">
                <a:moveTo>
                  <a:pt x="0" y="0"/>
                </a:moveTo>
                <a:lnTo>
                  <a:pt x="9078065" y="0"/>
                </a:lnTo>
                <a:lnTo>
                  <a:pt x="8614924" y="3393971"/>
                </a:lnTo>
                <a:lnTo>
                  <a:pt x="0" y="4430812"/>
                </a:lnTo>
                <a:close/>
              </a:path>
            </a:pathLst>
          </a:custGeom>
          <a:solidFill>
            <a:srgbClr val="008CC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16" name="Freeform: Shape 15">
            <a:extLst>
              <a:ext uri="{FF2B5EF4-FFF2-40B4-BE49-F238E27FC236}">
                <a16:creationId xmlns:a16="http://schemas.microsoft.com/office/drawing/2014/main" id="{2F39166A-4ED9-47E3-A08F-F204B210E7B7}"/>
              </a:ext>
            </a:extLst>
          </p:cNvPr>
          <p:cNvSpPr/>
          <p:nvPr userDrawn="1"/>
        </p:nvSpPr>
        <p:spPr>
          <a:xfrm>
            <a:off x="0" y="-3445"/>
            <a:ext cx="12182984" cy="1633217"/>
          </a:xfrm>
          <a:custGeom>
            <a:avLst/>
            <a:gdLst>
              <a:gd name="connsiteX0" fmla="*/ 0 w 12182984"/>
              <a:gd name="connsiteY0" fmla="*/ 0 h 1633217"/>
              <a:gd name="connsiteX1" fmla="*/ 12182984 w 12182984"/>
              <a:gd name="connsiteY1" fmla="*/ 0 h 1633217"/>
              <a:gd name="connsiteX2" fmla="*/ 12182984 w 12182984"/>
              <a:gd name="connsiteY2" fmla="*/ 851811 h 1633217"/>
              <a:gd name="connsiteX3" fmla="*/ 0 w 12182984"/>
              <a:gd name="connsiteY3" fmla="*/ 1633217 h 1633217"/>
            </a:gdLst>
            <a:ahLst/>
            <a:cxnLst>
              <a:cxn ang="0">
                <a:pos x="connsiteX0" y="connsiteY0"/>
              </a:cxn>
              <a:cxn ang="0">
                <a:pos x="connsiteX1" y="connsiteY1"/>
              </a:cxn>
              <a:cxn ang="0">
                <a:pos x="connsiteX2" y="connsiteY2"/>
              </a:cxn>
              <a:cxn ang="0">
                <a:pos x="connsiteX3" y="connsiteY3"/>
              </a:cxn>
            </a:cxnLst>
            <a:rect l="l" t="t" r="r" b="b"/>
            <a:pathLst>
              <a:path w="12182984" h="1633217">
                <a:moveTo>
                  <a:pt x="0" y="0"/>
                </a:moveTo>
                <a:lnTo>
                  <a:pt x="12182984" y="0"/>
                </a:lnTo>
                <a:lnTo>
                  <a:pt x="12182984" y="851811"/>
                </a:lnTo>
                <a:lnTo>
                  <a:pt x="0" y="16332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3" name="Freeform: Shape 22">
            <a:extLst>
              <a:ext uri="{FF2B5EF4-FFF2-40B4-BE49-F238E27FC236}">
                <a16:creationId xmlns:a16="http://schemas.microsoft.com/office/drawing/2014/main" id="{9D73EC22-356F-46D4-8F83-97C16950632C}"/>
              </a:ext>
            </a:extLst>
          </p:cNvPr>
          <p:cNvSpPr/>
          <p:nvPr/>
        </p:nvSpPr>
        <p:spPr>
          <a:xfrm>
            <a:off x="8103039" y="2952212"/>
            <a:ext cx="4086532" cy="3905788"/>
          </a:xfrm>
          <a:custGeom>
            <a:avLst/>
            <a:gdLst>
              <a:gd name="connsiteX0" fmla="*/ 4079474 w 4086532"/>
              <a:gd name="connsiteY0" fmla="*/ 0 h 3905788"/>
              <a:gd name="connsiteX1" fmla="*/ 4086030 w 4086532"/>
              <a:gd name="connsiteY1" fmla="*/ 3694368 h 3905788"/>
              <a:gd name="connsiteX2" fmla="*/ 4086532 w 4086532"/>
              <a:gd name="connsiteY2" fmla="*/ 3905788 h 3905788"/>
              <a:gd name="connsiteX3" fmla="*/ 0 w 4086532"/>
              <a:gd name="connsiteY3" fmla="*/ 3905788 h 3905788"/>
              <a:gd name="connsiteX4" fmla="*/ 510083 w 4086532"/>
              <a:gd name="connsiteY4" fmla="*/ 443323 h 3905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6532" h="3905788">
                <a:moveTo>
                  <a:pt x="4079474" y="0"/>
                </a:moveTo>
                <a:cubicBezTo>
                  <a:pt x="4083337" y="1242406"/>
                  <a:pt x="4083845" y="2462912"/>
                  <a:pt x="4086030" y="3694368"/>
                </a:cubicBezTo>
                <a:lnTo>
                  <a:pt x="4086532" y="3905788"/>
                </a:lnTo>
                <a:lnTo>
                  <a:pt x="0" y="3905788"/>
                </a:lnTo>
                <a:lnTo>
                  <a:pt x="510083" y="443323"/>
                </a:lnTo>
                <a:close/>
              </a:path>
            </a:pathLst>
          </a:custGeom>
          <a:solidFill>
            <a:srgbClr val="5BB6E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2" name="Title 1"/>
          <p:cNvSpPr>
            <a:spLocks noGrp="1"/>
          </p:cNvSpPr>
          <p:nvPr userDrawn="1">
            <p:ph type="ctrTitle" hasCustomPrompt="1"/>
          </p:nvPr>
        </p:nvSpPr>
        <p:spPr>
          <a:xfrm>
            <a:off x="562927" y="2007605"/>
            <a:ext cx="8505915" cy="1876362"/>
          </a:xfrm>
        </p:spPr>
        <p:txBody>
          <a:bodyPr anchor="t" anchorCtr="0">
            <a:normAutofit/>
          </a:bodyPr>
          <a:lstStyle>
            <a:lvl1pPr algn="l">
              <a:lnSpc>
                <a:spcPct val="100000"/>
              </a:lnSpc>
              <a:defRPr sz="3800" b="1">
                <a:solidFill>
                  <a:schemeClr val="bg1"/>
                </a:solidFill>
              </a:defRPr>
            </a:lvl1pPr>
          </a:lstStyle>
          <a:p>
            <a:r>
              <a:rPr lang="en-US" dirty="0"/>
              <a:t>Add your main        </a:t>
            </a:r>
            <a:br>
              <a:rPr lang="en-US" dirty="0"/>
            </a:br>
            <a:r>
              <a:rPr lang="en-US" dirty="0"/>
              <a:t>Keep text within the shape.</a:t>
            </a:r>
          </a:p>
        </p:txBody>
      </p:sp>
      <p:sp>
        <p:nvSpPr>
          <p:cNvPr id="3" name="Subtitle 2"/>
          <p:cNvSpPr>
            <a:spLocks noGrp="1"/>
          </p:cNvSpPr>
          <p:nvPr userDrawn="1">
            <p:ph type="subTitle" idx="1" hasCustomPrompt="1"/>
          </p:nvPr>
        </p:nvSpPr>
        <p:spPr>
          <a:xfrm>
            <a:off x="562927" y="4622539"/>
            <a:ext cx="8505915" cy="1395557"/>
          </a:xfrm>
        </p:spPr>
        <p:txBody>
          <a:bodyPr>
            <a:normAutofit/>
          </a:bodyPr>
          <a:lstStyle>
            <a:lvl1pPr marL="0" indent="0" algn="l">
              <a:lnSpc>
                <a:spcPct val="100000"/>
              </a:lnSpc>
              <a:spcBef>
                <a:spcPts val="0"/>
              </a:spcBef>
              <a:buNone/>
              <a:defRPr sz="28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You can add sub-header</a:t>
            </a:r>
          </a:p>
          <a:p>
            <a:r>
              <a:rPr lang="en-US" dirty="0"/>
              <a:t>information here.</a:t>
            </a:r>
            <a:endParaRPr lang="en-GB" dirty="0"/>
          </a:p>
        </p:txBody>
      </p:sp>
      <p:pic>
        <p:nvPicPr>
          <p:cNvPr id="15" name="Picture 14">
            <a:extLst>
              <a:ext uri="{FF2B5EF4-FFF2-40B4-BE49-F238E27FC236}">
                <a16:creationId xmlns:a16="http://schemas.microsoft.com/office/drawing/2014/main" id="{B24F8153-4C69-4DE2-80DA-9CA1D58862E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590" t="15448" r="7590" b="15448"/>
          <a:stretch/>
        </p:blipFill>
        <p:spPr>
          <a:xfrm>
            <a:off x="319318" y="367292"/>
            <a:ext cx="2677791" cy="924208"/>
          </a:xfrm>
          <a:prstGeom prst="rect">
            <a:avLst/>
          </a:prstGeom>
        </p:spPr>
      </p:pic>
      <p:sp>
        <p:nvSpPr>
          <p:cNvPr id="20" name="Date Placeholder 3">
            <a:extLst>
              <a:ext uri="{FF2B5EF4-FFF2-40B4-BE49-F238E27FC236}">
                <a16:creationId xmlns:a16="http://schemas.microsoft.com/office/drawing/2014/main" id="{D67894DC-124B-4273-99C9-5A16A90A4EAA}"/>
              </a:ext>
            </a:extLst>
          </p:cNvPr>
          <p:cNvSpPr>
            <a:spLocks noGrp="1"/>
          </p:cNvSpPr>
          <p:nvPr userDrawn="1">
            <p:ph type="dt" sz="half" idx="10"/>
          </p:nvPr>
        </p:nvSpPr>
        <p:spPr>
          <a:xfrm>
            <a:off x="562929" y="6018096"/>
            <a:ext cx="8515140" cy="3651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GB" dirty="0"/>
              <a:t>12 February 2019</a:t>
            </a:r>
          </a:p>
        </p:txBody>
      </p:sp>
    </p:spTree>
    <p:extLst>
      <p:ext uri="{BB962C8B-B14F-4D97-AF65-F5344CB8AC3E}">
        <p14:creationId xmlns:p14="http://schemas.microsoft.com/office/powerpoint/2010/main" val="687213917"/>
      </p:ext>
    </p:extLst>
  </p:cSld>
  <p:clrMapOvr>
    <a:masterClrMapping/>
  </p:clrMapOvr>
  <p:transition spd="slow" advClick="0" advTm="2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50863" y="1457934"/>
            <a:ext cx="1109027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05928524"/>
      </p:ext>
    </p:extLst>
  </p:cSld>
  <p:clrMapOvr>
    <a:masterClrMapping/>
  </p:clrMapOvr>
  <p:transition spd="slow" advClick="0" advTm="2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50863" y="1457934"/>
            <a:ext cx="5292095" cy="4492016"/>
          </a:xfrm>
        </p:spPr>
        <p:txBody>
          <a:bodyPr/>
          <a:lstStyle/>
          <a:p>
            <a:pPr lvl="0"/>
            <a:r>
              <a:rPr lang="en-US" dirty="0"/>
              <a:t>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349042" y="1457934"/>
            <a:ext cx="529209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224912958"/>
      </p:ext>
    </p:extLst>
  </p:cSld>
  <p:clrMapOvr>
    <a:masterClrMapping/>
  </p:clrMapOvr>
  <p:transition spd="slow" advClick="0" advTm="2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03720311"/>
      </p:ext>
    </p:extLst>
  </p:cSld>
  <p:clrMapOvr>
    <a:masterClrMapping/>
  </p:clrMapOvr>
  <p:transition spd="slow" advClick="0" advTm="2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17364338"/>
      </p:ext>
    </p:extLst>
  </p:cSld>
  <p:clrMapOvr>
    <a:masterClrMapping/>
  </p:clrMapOvr>
  <p:transition spd="slow" advClick="0" advTm="2000">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B2DFCE-F0CD-4680-825B-E531E78843D0}"/>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652959" y="5805916"/>
            <a:ext cx="2294438" cy="972003"/>
          </a:xfrm>
          <a:prstGeom prst="rect">
            <a:avLst/>
          </a:prstGeom>
        </p:spPr>
      </p:pic>
      <p:sp>
        <p:nvSpPr>
          <p:cNvPr id="2" name="Title Placeholder 1"/>
          <p:cNvSpPr>
            <a:spLocks noGrp="1"/>
          </p:cNvSpPr>
          <p:nvPr>
            <p:ph type="title"/>
          </p:nvPr>
        </p:nvSpPr>
        <p:spPr>
          <a:xfrm>
            <a:off x="550863" y="365126"/>
            <a:ext cx="11090275" cy="94238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50863" y="1457934"/>
            <a:ext cx="11090275" cy="447704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581223019"/>
      </p:ext>
    </p:extLst>
  </p:cSld>
  <p:clrMap bg1="lt1" tx1="dk1" bg2="lt2" tx2="dk2" accent1="accent1" accent2="accent2" accent3="accent3" accent4="accent4" accent5="accent5" accent6="accent6" hlink="hlink" folHlink="folHlink"/>
  <p:sldLayoutIdLst>
    <p:sldLayoutId id="2147483680" r:id="rId1"/>
    <p:sldLayoutId id="2147483674" r:id="rId2"/>
    <p:sldLayoutId id="2147483676" r:id="rId3"/>
    <p:sldLayoutId id="2147483678" r:id="rId4"/>
    <p:sldLayoutId id="2147483679" r:id="rId5"/>
  </p:sldLayoutIdLst>
  <p:transition spd="slow" advClick="0" advTm="2000">
    <p:wipe dir="r"/>
  </p:transition>
  <p:hf sldNum="0" hdr="0" ftr="0"/>
  <p:txStyles>
    <p:titleStyle>
      <a:lvl1pPr algn="l" defTabSz="914354"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p:titleStyle>
    <p:body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4" orient="horz" pos="913" userDrawn="1">
          <p15:clr>
            <a:srgbClr val="F26B43"/>
          </p15:clr>
        </p15:guide>
        <p15:guide id="5" orient="horz" pos="3748" userDrawn="1">
          <p15:clr>
            <a:srgbClr val="F26B43"/>
          </p15:clr>
        </p15:guide>
        <p15:guide id="6" pos="347" userDrawn="1">
          <p15:clr>
            <a:srgbClr val="F26B43"/>
          </p15:clr>
        </p15:guide>
        <p15:guide id="7" pos="733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lare.brown@linkconnex.net"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highwayssafetyhub.com/uploads/5/1/2/9/51294565/passport_common_intent.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apps.apple.com/gb/app/validate-5-qr/id1521274277?id=rpl.validate.qrclientv5"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he-cardchecker.validate.mitie.com/login" TargetMode="External"/><Relationship Id="rId4" Type="http://schemas.openxmlformats.org/officeDocument/2006/relationships/hyperlink" Target="https://play.google.com/store/apps/details?id=rpl.validate.nfcclientv5"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apps.apple.com/gb/app/validate-5-qr/id1521274277?id=rpl.validate.qrclientv5"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highwayspassport.co.uk/resources/supporting-materials" TargetMode="External"/><Relationship Id="rId4" Type="http://schemas.openxmlformats.org/officeDocument/2006/relationships/hyperlink" Target="https://play.google.com/store/apps/details?id=rpl.validate.nfcclientv5"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highwayspassport.co.uk/resources/supporting-material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mailto:he.validate@mitie.com" TargetMode="External"/><Relationship Id="rId4" Type="http://schemas.openxmlformats.org/officeDocument/2006/relationships/hyperlink" Target="http://www.highwayspassport.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7" y="2007605"/>
            <a:ext cx="9403194" cy="1876362"/>
          </a:xfrm>
        </p:spPr>
        <p:txBody>
          <a:bodyPr/>
          <a:lstStyle/>
          <a:p>
            <a:r>
              <a:rPr lang="en-GB" sz="3600" dirty="0">
                <a:solidFill>
                  <a:schemeClr val="tx1"/>
                </a:solidFill>
              </a:rPr>
              <a:t>Highways Passport</a:t>
            </a:r>
            <a:br>
              <a:rPr lang="en-GB" sz="2800" dirty="0">
                <a:solidFill>
                  <a:schemeClr val="tx1"/>
                </a:solidFill>
              </a:rPr>
            </a:br>
            <a:endParaRPr lang="en-GB" sz="2800" dirty="0">
              <a:solidFill>
                <a:schemeClr val="tx1"/>
              </a:solidFill>
            </a:endParaRPr>
          </a:p>
        </p:txBody>
      </p:sp>
      <p:sp>
        <p:nvSpPr>
          <p:cNvPr id="3" name="Subtitle 2"/>
          <p:cNvSpPr>
            <a:spLocks noGrp="1"/>
          </p:cNvSpPr>
          <p:nvPr>
            <p:ph type="subTitle" idx="1"/>
          </p:nvPr>
        </p:nvSpPr>
        <p:spPr>
          <a:xfrm>
            <a:off x="152401" y="4622539"/>
            <a:ext cx="12039600" cy="1395557"/>
          </a:xfrm>
        </p:spPr>
        <p:txBody>
          <a:bodyPr/>
          <a:lstStyle/>
          <a:p>
            <a:r>
              <a:rPr lang="en-GB" sz="3600" b="1" dirty="0">
                <a:solidFill>
                  <a:srgbClr val="FFFFFF"/>
                </a:solidFill>
                <a:effectLst/>
                <a:latin typeface="Arial" panose="020B0604020202020204" pitchFamily="34" charset="0"/>
                <a:ea typeface="Arial" panose="020B0604020202020204" pitchFamily="34" charset="0"/>
              </a:rPr>
              <a:t>Highways Passport </a:t>
            </a:r>
            <a:r>
              <a:rPr lang="en-GB" sz="3600" b="1" dirty="0">
                <a:solidFill>
                  <a:srgbClr val="FFFFFF"/>
                </a:solidFill>
                <a:ea typeface="Arial" panose="020B0604020202020204" pitchFamily="34" charset="0"/>
              </a:rPr>
              <a:t>and</a:t>
            </a:r>
            <a:r>
              <a:rPr lang="en-GB" sz="3600" b="1" spc="235" dirty="0">
                <a:solidFill>
                  <a:srgbClr val="FFFFFF"/>
                </a:solidFill>
                <a:effectLst/>
                <a:latin typeface="Arial" panose="020B0604020202020204" pitchFamily="34" charset="0"/>
                <a:ea typeface="Arial" panose="020B0604020202020204" pitchFamily="34" charset="0"/>
              </a:rPr>
              <a:t> </a:t>
            </a:r>
            <a:r>
              <a:rPr lang="en-GB" sz="3600" b="1" dirty="0">
                <a:solidFill>
                  <a:srgbClr val="FFFFFF"/>
                </a:solidFill>
                <a:effectLst/>
                <a:latin typeface="Arial" panose="020B0604020202020204" pitchFamily="34" charset="0"/>
                <a:ea typeface="Arial" panose="020B0604020202020204" pitchFamily="34" charset="0"/>
              </a:rPr>
              <a:t>Quick</a:t>
            </a:r>
            <a:r>
              <a:rPr lang="en-GB" sz="3600" b="1" spc="235" dirty="0">
                <a:solidFill>
                  <a:srgbClr val="FFFFFF"/>
                </a:solidFill>
                <a:effectLst/>
                <a:latin typeface="Arial" panose="020B0604020202020204" pitchFamily="34" charset="0"/>
                <a:ea typeface="Arial" panose="020B0604020202020204" pitchFamily="34" charset="0"/>
              </a:rPr>
              <a:t> </a:t>
            </a:r>
            <a:r>
              <a:rPr lang="en-GB" sz="3600" b="1" dirty="0">
                <a:solidFill>
                  <a:srgbClr val="FFFFFF"/>
                </a:solidFill>
                <a:effectLst/>
                <a:latin typeface="Arial" panose="020B0604020202020204" pitchFamily="34" charset="0"/>
                <a:ea typeface="Arial" panose="020B0604020202020204" pitchFamily="34" charset="0"/>
              </a:rPr>
              <a:t>Guide </a:t>
            </a:r>
            <a:r>
              <a:rPr lang="en-GB" sz="3600" b="1" spc="-845" dirty="0">
                <a:solidFill>
                  <a:srgbClr val="FFFFFF"/>
                </a:solidFill>
                <a:effectLst/>
                <a:latin typeface="Arial" panose="020B0604020202020204" pitchFamily="34" charset="0"/>
                <a:ea typeface="Arial" panose="020B0604020202020204" pitchFamily="34" charset="0"/>
              </a:rPr>
              <a:t> </a:t>
            </a:r>
            <a:r>
              <a:rPr lang="en-GB" sz="3600" b="1" dirty="0">
                <a:solidFill>
                  <a:srgbClr val="FFFFFF"/>
                </a:solidFill>
                <a:effectLst/>
                <a:latin typeface="Arial" panose="020B0604020202020204" pitchFamily="34" charset="0"/>
                <a:ea typeface="Arial" panose="020B0604020202020204" pitchFamily="34" charset="0"/>
              </a:rPr>
              <a:t>for Card</a:t>
            </a:r>
            <a:r>
              <a:rPr lang="en-GB" sz="3600" b="1" spc="5" dirty="0">
                <a:solidFill>
                  <a:srgbClr val="FFFFFF"/>
                </a:solidFill>
                <a:effectLst/>
                <a:latin typeface="Arial" panose="020B0604020202020204" pitchFamily="34" charset="0"/>
                <a:ea typeface="Arial" panose="020B0604020202020204" pitchFamily="34" charset="0"/>
              </a:rPr>
              <a:t> </a:t>
            </a:r>
            <a:r>
              <a:rPr lang="en-GB" sz="3600" b="1" dirty="0">
                <a:solidFill>
                  <a:srgbClr val="FFFFFF"/>
                </a:solidFill>
                <a:effectLst/>
                <a:latin typeface="Arial" panose="020B0604020202020204" pitchFamily="34" charset="0"/>
                <a:ea typeface="Arial" panose="020B0604020202020204" pitchFamily="34" charset="0"/>
              </a:rPr>
              <a:t>Checkers</a:t>
            </a:r>
            <a:endParaRPr lang="en-GB" sz="3600" b="1" dirty="0">
              <a:effectLst/>
              <a:latin typeface="Arial" panose="020B0604020202020204" pitchFamily="34" charset="0"/>
              <a:ea typeface="Arial" panose="020B0604020202020204" pitchFamily="34" charset="0"/>
            </a:endParaRPr>
          </a:p>
          <a:p>
            <a:endParaRPr lang="en-GB" dirty="0"/>
          </a:p>
        </p:txBody>
      </p:sp>
      <p:sp>
        <p:nvSpPr>
          <p:cNvPr id="4" name="Date Placeholder 3"/>
          <p:cNvSpPr>
            <a:spLocks noGrp="1"/>
          </p:cNvSpPr>
          <p:nvPr>
            <p:ph type="dt" sz="half" idx="10"/>
          </p:nvPr>
        </p:nvSpPr>
        <p:spPr/>
        <p:txBody>
          <a:bodyPr/>
          <a:lstStyle/>
          <a:p>
            <a:r>
              <a:rPr lang="en-GB" dirty="0"/>
              <a:t>11</a:t>
            </a:r>
            <a:r>
              <a:rPr lang="en-GB" baseline="30000" dirty="0"/>
              <a:t>th</a:t>
            </a:r>
            <a:r>
              <a:rPr lang="en-GB" dirty="0"/>
              <a:t> November 2021</a:t>
            </a:r>
          </a:p>
        </p:txBody>
      </p:sp>
      <p:sp>
        <p:nvSpPr>
          <p:cNvPr id="6" name="Rectangle 1">
            <a:extLst>
              <a:ext uri="{FF2B5EF4-FFF2-40B4-BE49-F238E27FC236}">
                <a16:creationId xmlns:a16="http://schemas.microsoft.com/office/drawing/2014/main" id="{BBE58A24-5B56-4309-BAF8-C50041D95387}"/>
              </a:ext>
            </a:extLst>
          </p:cNvPr>
          <p:cNvSpPr>
            <a:spLocks noChangeArrowheads="1"/>
          </p:cNvSpPr>
          <p:nvPr/>
        </p:nvSpPr>
        <p:spPr bwMode="auto">
          <a:xfrm>
            <a:off x="4681538" y="14573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584"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8" name="Rectangle 2">
            <a:extLst>
              <a:ext uri="{FF2B5EF4-FFF2-40B4-BE49-F238E27FC236}">
                <a16:creationId xmlns:a16="http://schemas.microsoft.com/office/drawing/2014/main" id="{B86F3CB2-38B4-4097-B6BB-E4AC15DAD949}"/>
              </a:ext>
            </a:extLst>
          </p:cNvPr>
          <p:cNvSpPr>
            <a:spLocks noChangeArrowheads="1"/>
          </p:cNvSpPr>
          <p:nvPr/>
        </p:nvSpPr>
        <p:spPr bwMode="auto">
          <a:xfrm>
            <a:off x="4681538" y="1432010"/>
            <a:ext cx="3641163"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584"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a:extLst>
              <a:ext uri="{FF2B5EF4-FFF2-40B4-BE49-F238E27FC236}">
                <a16:creationId xmlns:a16="http://schemas.microsoft.com/office/drawing/2014/main" id="{B218E6EC-884D-47C8-89EE-356B8CD200A2}"/>
              </a:ext>
            </a:extLst>
          </p:cNvPr>
          <p:cNvPicPr>
            <a:picLocks noChangeAspect="1"/>
          </p:cNvPicPr>
          <p:nvPr/>
        </p:nvPicPr>
        <p:blipFill>
          <a:blip r:embed="rId3"/>
          <a:stretch>
            <a:fillRect/>
          </a:stretch>
        </p:blipFill>
        <p:spPr>
          <a:xfrm>
            <a:off x="238700" y="80325"/>
            <a:ext cx="2791927" cy="1351685"/>
          </a:xfrm>
          <a:prstGeom prst="rect">
            <a:avLst/>
          </a:prstGeom>
        </p:spPr>
      </p:pic>
      <p:sp>
        <p:nvSpPr>
          <p:cNvPr id="22" name="Rectangle 19">
            <a:extLst>
              <a:ext uri="{FF2B5EF4-FFF2-40B4-BE49-F238E27FC236}">
                <a16:creationId xmlns:a16="http://schemas.microsoft.com/office/drawing/2014/main" id="{34F94BF7-D656-4316-A6B3-D25135DAAB64}"/>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5" name="Rectangle 23">
            <a:extLst>
              <a:ext uri="{FF2B5EF4-FFF2-40B4-BE49-F238E27FC236}">
                <a16:creationId xmlns:a16="http://schemas.microsoft.com/office/drawing/2014/main" id="{2933097D-1DBF-4235-9CF0-200B72DA2431}"/>
              </a:ext>
            </a:extLst>
          </p:cNvPr>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637671702"/>
      </p:ext>
    </p:extLst>
  </p:cSld>
  <p:clrMapOvr>
    <a:masterClrMapping/>
  </p:clrMapOvr>
  <p:transition spd="slow" advClick="0" advTm="6418">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9" y="1552638"/>
            <a:ext cx="8505915" cy="1876362"/>
          </a:xfrm>
        </p:spPr>
        <p:txBody>
          <a:bodyPr>
            <a:normAutofit fontScale="90000"/>
          </a:bodyPr>
          <a:lstStyle/>
          <a:p>
            <a:r>
              <a:rPr lang="en-GB" sz="3100" dirty="0">
                <a:solidFill>
                  <a:schemeClr val="tx1"/>
                </a:solidFill>
              </a:rPr>
              <a:t>Points to Note.</a:t>
            </a:r>
            <a:br>
              <a:rPr lang="en-GB" sz="2700" dirty="0"/>
            </a:br>
            <a:br>
              <a:rPr lang="en-GB" sz="2700" dirty="0"/>
            </a:br>
            <a:br>
              <a:rPr lang="en-GB" sz="2700" dirty="0"/>
            </a:br>
            <a:br>
              <a:rPr lang="en-GB" sz="2700" dirty="0"/>
            </a:br>
            <a:br>
              <a:rPr lang="en-GB" sz="2700" dirty="0"/>
            </a:br>
            <a:br>
              <a:rPr lang="en-GB" sz="2700" dirty="0"/>
            </a:br>
            <a:br>
              <a:rPr lang="en-GB" sz="2700" dirty="0"/>
            </a:br>
            <a:br>
              <a:rPr lang="en-GB" sz="2700" dirty="0"/>
            </a:br>
            <a:br>
              <a:rPr lang="en-GB" sz="2400" dirty="0"/>
            </a:br>
            <a:endParaRPr lang="en-GB" sz="2400" dirty="0"/>
          </a:p>
        </p:txBody>
      </p:sp>
      <p:sp>
        <p:nvSpPr>
          <p:cNvPr id="4" name="Date Placeholder 3"/>
          <p:cNvSpPr>
            <a:spLocks noGrp="1"/>
          </p:cNvSpPr>
          <p:nvPr>
            <p:ph type="dt" sz="half" idx="10"/>
          </p:nvPr>
        </p:nvSpPr>
        <p:spPr/>
        <p:txBody>
          <a:bodyPr/>
          <a:lstStyle/>
          <a:p>
            <a:r>
              <a:rPr lang="en-GB" dirty="0"/>
              <a:t> </a:t>
            </a:r>
          </a:p>
        </p:txBody>
      </p:sp>
      <p:sp>
        <p:nvSpPr>
          <p:cNvPr id="8" name="TextBox 7">
            <a:extLst>
              <a:ext uri="{FF2B5EF4-FFF2-40B4-BE49-F238E27FC236}">
                <a16:creationId xmlns:a16="http://schemas.microsoft.com/office/drawing/2014/main" id="{13F6AC6B-721D-43F5-A20D-9990E004D3CD}"/>
              </a:ext>
            </a:extLst>
          </p:cNvPr>
          <p:cNvSpPr txBox="1"/>
          <p:nvPr/>
        </p:nvSpPr>
        <p:spPr>
          <a:xfrm>
            <a:off x="1" y="2259790"/>
            <a:ext cx="12192000" cy="5025863"/>
          </a:xfrm>
          <a:prstGeom prst="rect">
            <a:avLst/>
          </a:prstGeom>
          <a:noFill/>
        </p:spPr>
        <p:txBody>
          <a:bodyPr wrap="square">
            <a:spAutoFit/>
          </a:bodyPr>
          <a:lstStyle/>
          <a:p>
            <a:pPr marL="342900" lvl="0" indent="-342900">
              <a:lnSpc>
                <a:spcPct val="105000"/>
              </a:lnSpc>
              <a:buFont typeface="Symbol" panose="05050102010706020507" pitchFamily="18" charset="2"/>
              <a:buChar char=""/>
            </a:pPr>
            <a:r>
              <a:rPr lang="en-GB"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Passport Steering Group </a:t>
            </a:r>
            <a:r>
              <a:rPr lang="en-GB"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HCI issue ref permit to dig states obtain a </a:t>
            </a:r>
            <a:r>
              <a:rPr lang="en-GB" sz="18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PtD</a:t>
            </a:r>
            <a:r>
              <a:rPr lang="en-GB"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reuse your CAT every 200mm this is not in line with RtB9 or HSG47 which states every 300mm. </a:t>
            </a:r>
            <a:endPar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5000"/>
              </a:lnSpc>
              <a:buFont typeface="Symbol" panose="05050102010706020507" pitchFamily="18" charset="2"/>
              <a:buChar char=""/>
            </a:pPr>
            <a:r>
              <a:rPr lang="en-GB"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Discussing a Refresh of HCI to integrate change of branding from HE to NH</a:t>
            </a:r>
            <a:endParaRPr lang="en-GB"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5000"/>
              </a:lnSpc>
              <a:spcAft>
                <a:spcPts val="800"/>
              </a:spcAft>
              <a:buFont typeface="Symbol" panose="05050102010706020507" pitchFamily="18" charset="2"/>
              <a:buChar char=""/>
            </a:pPr>
            <a:r>
              <a:rPr lang="en-GB"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Approved training providers can now update Passport electronically with outcomes passed instantly to Passport record holders.  Employer admins would not need to record these themselves or upload certs, which would save considerable amount of time.  Companies that have signed up to Passport need to provide Reference point with list of approved training providers. – please pass this information onto </a:t>
            </a:r>
            <a:r>
              <a:rPr lang="en-GB" sz="1800" u="sng" dirty="0">
                <a:solidFill>
                  <a:srgbClr val="0563C1"/>
                </a:solidFill>
                <a:effectLst/>
                <a:latin typeface="Calibri" panose="020F0502020204030204" pitchFamily="34" charset="0"/>
                <a:ea typeface="Times New Roman" panose="02020603050405020304" pitchFamily="18" charset="0"/>
                <a:hlinkClick r:id="rId3"/>
              </a:rPr>
              <a:t>clare.brown@linkconnex.net</a:t>
            </a:r>
            <a:endParaRPr lang="en-GB" sz="1800" dirty="0">
              <a:effectLst/>
              <a:latin typeface="Calibri" panose="020F0502020204030204" pitchFamily="34" charset="0"/>
              <a:ea typeface="Calibri" panose="020F0502020204030204" pitchFamily="34" charset="0"/>
            </a:endParaRPr>
          </a:p>
          <a:p>
            <a:pPr>
              <a:spcBef>
                <a:spcPts val="260"/>
              </a:spcBef>
            </a:pPr>
            <a:endParaRPr lang="en-GB" sz="4800" b="1" dirty="0">
              <a:solidFill>
                <a:srgbClr val="FFFFFF"/>
              </a:solidFill>
              <a:latin typeface="Arial" panose="020B0604020202020204" pitchFamily="34" charset="0"/>
              <a:ea typeface="Tahoma" panose="020B0604030504040204" pitchFamily="34" charset="0"/>
              <a:cs typeface="Tahoma" panose="020B0604030504040204" pitchFamily="34" charset="0"/>
            </a:endParaRPr>
          </a:p>
          <a:p>
            <a:pPr>
              <a:spcBef>
                <a:spcPts val="260"/>
              </a:spcBef>
            </a:pPr>
            <a:endParaRPr lang="en-GB" sz="4800" b="1" dirty="0">
              <a:solidFill>
                <a:srgbClr val="FFFFFF"/>
              </a:solidFill>
              <a:latin typeface="Arial" panose="020B0604020202020204" pitchFamily="34" charset="0"/>
              <a:ea typeface="Tahoma" panose="020B0604030504040204" pitchFamily="34" charset="0"/>
              <a:cs typeface="Tahoma" panose="020B0604030504040204" pitchFamily="34" charset="0"/>
            </a:endParaRPr>
          </a:p>
          <a:p>
            <a:pPr>
              <a:spcBef>
                <a:spcPts val="260"/>
              </a:spcBef>
            </a:pPr>
            <a:endParaRPr lang="en-GB" sz="2800" b="1" dirty="0">
              <a:effectLst/>
              <a:latin typeface="Arial" panose="020B0604020202020204" pitchFamily="34" charset="0"/>
              <a:ea typeface="Tahoma" panose="020B0604030504040204" pitchFamily="34" charset="0"/>
              <a:cs typeface="Arial" panose="020B0604020202020204" pitchFamily="34" charset="0"/>
            </a:endParaRPr>
          </a:p>
          <a:p>
            <a:pPr marR="1619885">
              <a:lnSpc>
                <a:spcPct val="128000"/>
              </a:lnSpc>
              <a:spcBef>
                <a:spcPts val="1310"/>
              </a:spcBef>
              <a:spcAft>
                <a:spcPts val="0"/>
              </a:spcAft>
            </a:pPr>
            <a:endPar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endParaRPr>
          </a:p>
          <a:p>
            <a:pPr>
              <a:lnSpc>
                <a:spcPts val="1300"/>
              </a:lnSpc>
              <a:spcBef>
                <a:spcPts val="420"/>
              </a:spcBef>
            </a:pPr>
            <a:endParaRPr lang="en-GB" sz="2800" dirty="0">
              <a:effectLst/>
              <a:latin typeface="Tahoma" panose="020B0604030504040204" pitchFamily="34" charset="0"/>
              <a:ea typeface="Tahoma" panose="020B0604030504040204" pitchFamily="34" charset="0"/>
            </a:endParaRPr>
          </a:p>
        </p:txBody>
      </p:sp>
    </p:spTree>
    <p:extLst>
      <p:ext uri="{BB962C8B-B14F-4D97-AF65-F5344CB8AC3E}">
        <p14:creationId xmlns:p14="http://schemas.microsoft.com/office/powerpoint/2010/main" val="1878104566"/>
      </p:ext>
    </p:extLst>
  </p:cSld>
  <p:clrMapOvr>
    <a:masterClrMapping/>
  </p:clrMapOvr>
  <p:transition spd="slow" advClick="0" advTm="2000">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9" y="1552638"/>
            <a:ext cx="8505915" cy="1876362"/>
          </a:xfrm>
        </p:spPr>
        <p:txBody>
          <a:bodyPr>
            <a:normAutofit fontScale="90000"/>
          </a:bodyPr>
          <a:lstStyle/>
          <a:p>
            <a:br>
              <a:rPr lang="en-GB" sz="2700" dirty="0"/>
            </a:br>
            <a:br>
              <a:rPr lang="en-GB" sz="2700" dirty="0"/>
            </a:br>
            <a:br>
              <a:rPr lang="en-GB" sz="2700" dirty="0"/>
            </a:br>
            <a:br>
              <a:rPr lang="en-GB" sz="2700" dirty="0"/>
            </a:br>
            <a:br>
              <a:rPr lang="en-GB" sz="2700" dirty="0"/>
            </a:br>
            <a:br>
              <a:rPr lang="en-GB" sz="2700" dirty="0"/>
            </a:br>
            <a:br>
              <a:rPr lang="en-GB" sz="2700" dirty="0"/>
            </a:br>
            <a:br>
              <a:rPr lang="en-GB" sz="2700" dirty="0"/>
            </a:br>
            <a:br>
              <a:rPr lang="en-GB" sz="2400" dirty="0"/>
            </a:br>
            <a:endParaRPr lang="en-GB" sz="2400" dirty="0"/>
          </a:p>
        </p:txBody>
      </p:sp>
      <p:sp>
        <p:nvSpPr>
          <p:cNvPr id="4" name="Date Placeholder 3"/>
          <p:cNvSpPr>
            <a:spLocks noGrp="1"/>
          </p:cNvSpPr>
          <p:nvPr>
            <p:ph type="dt" sz="half" idx="10"/>
          </p:nvPr>
        </p:nvSpPr>
        <p:spPr/>
        <p:txBody>
          <a:bodyPr/>
          <a:lstStyle/>
          <a:p>
            <a:r>
              <a:rPr lang="en-GB" dirty="0"/>
              <a:t> </a:t>
            </a:r>
          </a:p>
        </p:txBody>
      </p:sp>
      <p:sp>
        <p:nvSpPr>
          <p:cNvPr id="5" name="TextBox 4">
            <a:extLst>
              <a:ext uri="{FF2B5EF4-FFF2-40B4-BE49-F238E27FC236}">
                <a16:creationId xmlns:a16="http://schemas.microsoft.com/office/drawing/2014/main" id="{F8CC3C84-CA00-43E8-9681-7E6E5D99B589}"/>
              </a:ext>
            </a:extLst>
          </p:cNvPr>
          <p:cNvSpPr txBox="1"/>
          <p:nvPr/>
        </p:nvSpPr>
        <p:spPr>
          <a:xfrm>
            <a:off x="0" y="1552638"/>
            <a:ext cx="11876315" cy="5146794"/>
          </a:xfrm>
          <a:prstGeom prst="rect">
            <a:avLst/>
          </a:prstGeom>
          <a:noFill/>
        </p:spPr>
        <p:txBody>
          <a:bodyPr wrap="square">
            <a:spAutoFit/>
          </a:bodyPr>
          <a:lstStyle/>
          <a:p>
            <a:pPr marL="64135">
              <a:lnSpc>
                <a:spcPts val="1720"/>
              </a:lnSpc>
            </a:pPr>
            <a:endParaRPr lang="en-GB" sz="1800" b="1" dirty="0">
              <a:solidFill>
                <a:srgbClr val="FFFFFF"/>
              </a:solidFill>
              <a:effectLst/>
              <a:latin typeface="Arial" panose="020B0604020202020204" pitchFamily="34" charset="0"/>
              <a:ea typeface="Arial" panose="020B0604020202020204" pitchFamily="34" charset="0"/>
            </a:endParaRPr>
          </a:p>
          <a:p>
            <a:pPr marL="64135">
              <a:lnSpc>
                <a:spcPts val="1720"/>
              </a:lnSpc>
            </a:pPr>
            <a:r>
              <a:rPr lang="en-GB" sz="2800" b="1" dirty="0">
                <a:effectLst/>
                <a:latin typeface="Arial" panose="020B0604020202020204" pitchFamily="34" charset="0"/>
                <a:ea typeface="Arial" panose="020B0604020202020204" pitchFamily="34" charset="0"/>
              </a:rPr>
              <a:t>The</a:t>
            </a:r>
            <a:r>
              <a:rPr lang="en-GB" sz="2800" b="1" spc="80" dirty="0">
                <a:effectLst/>
                <a:latin typeface="Arial" panose="020B0604020202020204" pitchFamily="34" charset="0"/>
                <a:ea typeface="Arial" panose="020B0604020202020204" pitchFamily="34" charset="0"/>
              </a:rPr>
              <a:t> </a:t>
            </a:r>
            <a:r>
              <a:rPr lang="en-GB" sz="2800" b="1" dirty="0">
                <a:effectLst/>
                <a:latin typeface="Arial" panose="020B0604020202020204" pitchFamily="34" charset="0"/>
                <a:ea typeface="Arial" panose="020B0604020202020204" pitchFamily="34" charset="0"/>
              </a:rPr>
              <a:t>Highways</a:t>
            </a:r>
            <a:r>
              <a:rPr lang="en-GB" sz="2800" b="1" spc="80" dirty="0">
                <a:effectLst/>
                <a:latin typeface="Arial" panose="020B0604020202020204" pitchFamily="34" charset="0"/>
                <a:ea typeface="Arial" panose="020B0604020202020204" pitchFamily="34" charset="0"/>
              </a:rPr>
              <a:t> </a:t>
            </a:r>
            <a:r>
              <a:rPr lang="en-GB" sz="2800" b="1" dirty="0">
                <a:effectLst/>
                <a:latin typeface="Arial" panose="020B0604020202020204" pitchFamily="34" charset="0"/>
                <a:ea typeface="Arial" panose="020B0604020202020204" pitchFamily="34" charset="0"/>
              </a:rPr>
              <a:t>Passport</a:t>
            </a:r>
            <a:r>
              <a:rPr lang="en-GB" sz="2800" b="1" spc="80" dirty="0">
                <a:effectLst/>
                <a:latin typeface="Arial" panose="020B0604020202020204" pitchFamily="34" charset="0"/>
                <a:ea typeface="Arial" panose="020B0604020202020204" pitchFamily="34" charset="0"/>
              </a:rPr>
              <a:t> </a:t>
            </a:r>
            <a:r>
              <a:rPr lang="en-GB" sz="2800" b="1" dirty="0">
                <a:effectLst/>
                <a:latin typeface="Arial" panose="020B0604020202020204" pitchFamily="34" charset="0"/>
                <a:ea typeface="Arial" panose="020B0604020202020204" pitchFamily="34" charset="0"/>
              </a:rPr>
              <a:t>Scheme</a:t>
            </a:r>
            <a:r>
              <a:rPr lang="en-GB" sz="2800" b="1" spc="-290" dirty="0">
                <a:effectLst/>
                <a:latin typeface="Arial" panose="020B0604020202020204" pitchFamily="34" charset="0"/>
                <a:ea typeface="Arial" panose="020B0604020202020204" pitchFamily="34" charset="0"/>
              </a:rPr>
              <a:t> </a:t>
            </a:r>
            <a:r>
              <a:rPr lang="en-GB" sz="2800" b="1" dirty="0">
                <a:effectLst/>
                <a:latin typeface="Arial" panose="020B0604020202020204" pitchFamily="34" charset="0"/>
                <a:ea typeface="Arial" panose="020B0604020202020204" pitchFamily="34" charset="0"/>
              </a:rPr>
              <a:t>comprises</a:t>
            </a:r>
            <a:r>
              <a:rPr lang="en-GB" sz="2800" b="1" spc="-45" dirty="0">
                <a:effectLst/>
                <a:latin typeface="Arial" panose="020B0604020202020204" pitchFamily="34" charset="0"/>
                <a:ea typeface="Arial" panose="020B0604020202020204" pitchFamily="34" charset="0"/>
              </a:rPr>
              <a:t> </a:t>
            </a:r>
            <a:r>
              <a:rPr lang="en-GB" sz="2800" b="1" dirty="0">
                <a:effectLst/>
                <a:latin typeface="Arial" panose="020B0604020202020204" pitchFamily="34" charset="0"/>
                <a:ea typeface="Arial" panose="020B0604020202020204" pitchFamily="34" charset="0"/>
              </a:rPr>
              <a:t>two</a:t>
            </a:r>
            <a:r>
              <a:rPr lang="en-GB" sz="2800" b="1" spc="-40" dirty="0">
                <a:effectLst/>
                <a:latin typeface="Arial" panose="020B0604020202020204" pitchFamily="34" charset="0"/>
                <a:ea typeface="Arial" panose="020B0604020202020204" pitchFamily="34" charset="0"/>
              </a:rPr>
              <a:t> </a:t>
            </a:r>
            <a:r>
              <a:rPr lang="en-GB" sz="2800" b="1" dirty="0">
                <a:effectLst/>
                <a:latin typeface="Arial" panose="020B0604020202020204" pitchFamily="34" charset="0"/>
                <a:ea typeface="Arial" panose="020B0604020202020204" pitchFamily="34" charset="0"/>
              </a:rPr>
              <a:t>parts:</a:t>
            </a:r>
          </a:p>
          <a:p>
            <a:pPr marL="64135">
              <a:lnSpc>
                <a:spcPts val="1720"/>
              </a:lnSpc>
            </a:pPr>
            <a:endParaRPr lang="en-GB" sz="2800" b="1" dirty="0">
              <a:effectLst/>
              <a:latin typeface="Arial" panose="020B0604020202020204" pitchFamily="34" charset="0"/>
              <a:ea typeface="Arial" panose="020B0604020202020204" pitchFamily="34" charset="0"/>
            </a:endParaRPr>
          </a:p>
          <a:p>
            <a:pPr lvl="0">
              <a:lnSpc>
                <a:spcPts val="1300"/>
              </a:lnSpc>
              <a:buClr>
                <a:srgbClr val="FFFFFF"/>
              </a:buClr>
              <a:buSzPts val="1100"/>
              <a:tabLst>
                <a:tab pos="220980" algn="l"/>
              </a:tabLst>
            </a:pPr>
            <a:r>
              <a:rPr lang="en-GB" sz="1800" b="1" dirty="0">
                <a:solidFill>
                  <a:srgbClr val="FFFFFF"/>
                </a:solidFill>
                <a:effectLst/>
                <a:latin typeface="Arial" panose="020B0604020202020204" pitchFamily="34" charset="0"/>
                <a:ea typeface="Arial" panose="020B0604020202020204" pitchFamily="34" charset="0"/>
                <a:cs typeface="Tahoma" panose="020B0604030504040204" pitchFamily="34" charset="0"/>
              </a:rPr>
              <a:t>The</a:t>
            </a:r>
            <a:r>
              <a:rPr lang="en-GB" sz="1800" b="1" spc="60" dirty="0">
                <a:solidFill>
                  <a:srgbClr val="FFFFFF"/>
                </a:solidFill>
                <a:effectLst/>
                <a:latin typeface="Arial" panose="020B0604020202020204" pitchFamily="34" charset="0"/>
                <a:ea typeface="Arial" panose="020B0604020202020204" pitchFamily="34" charset="0"/>
                <a:cs typeface="Tahoma" panose="020B0604030504040204" pitchFamily="34" charset="0"/>
              </a:rPr>
              <a:t> </a:t>
            </a:r>
            <a:r>
              <a:rPr lang="en-GB" sz="1800" b="1" dirty="0">
                <a:solidFill>
                  <a:srgbClr val="FFFFFF"/>
                </a:solidFill>
                <a:effectLst/>
                <a:latin typeface="Arial" panose="020B0604020202020204" pitchFamily="34" charset="0"/>
                <a:ea typeface="Arial" panose="020B0604020202020204" pitchFamily="34" charset="0"/>
                <a:cs typeface="Tahoma" panose="020B0604030504040204" pitchFamily="34" charset="0"/>
              </a:rPr>
              <a:t>Highways</a:t>
            </a:r>
            <a:r>
              <a:rPr lang="en-GB" sz="1800" b="1" spc="60" dirty="0">
                <a:solidFill>
                  <a:srgbClr val="FFFFFF"/>
                </a:solidFill>
                <a:effectLst/>
                <a:latin typeface="Arial" panose="020B0604020202020204" pitchFamily="34" charset="0"/>
                <a:ea typeface="Arial" panose="020B0604020202020204" pitchFamily="34" charset="0"/>
                <a:cs typeface="Tahoma" panose="020B0604030504040204" pitchFamily="34" charset="0"/>
              </a:rPr>
              <a:t> </a:t>
            </a:r>
            <a:r>
              <a:rPr lang="en-GB" sz="1800" b="1" dirty="0">
                <a:solidFill>
                  <a:srgbClr val="FFFFFF"/>
                </a:solidFill>
                <a:effectLst/>
                <a:latin typeface="Arial" panose="020B0604020202020204" pitchFamily="34" charset="0"/>
                <a:ea typeface="Arial" panose="020B0604020202020204" pitchFamily="34" charset="0"/>
                <a:cs typeface="Tahoma" panose="020B0604030504040204" pitchFamily="34" charset="0"/>
              </a:rPr>
              <a:t>Passport</a:t>
            </a:r>
            <a:r>
              <a:rPr lang="en-GB" sz="1800" b="1" spc="60" dirty="0">
                <a:solidFill>
                  <a:srgbClr val="FFFFFF"/>
                </a:solidFill>
                <a:effectLst/>
                <a:latin typeface="Arial" panose="020B0604020202020204" pitchFamily="34" charset="0"/>
                <a:ea typeface="Arial" panose="020B0604020202020204" pitchFamily="34" charset="0"/>
                <a:cs typeface="Tahoma" panose="020B0604030504040204" pitchFamily="34" charset="0"/>
              </a:rPr>
              <a:t> </a:t>
            </a:r>
            <a:r>
              <a:rPr lang="en-GB" sz="1800" b="1" dirty="0">
                <a:solidFill>
                  <a:srgbClr val="FFFFFF"/>
                </a:solidFill>
                <a:effectLst/>
                <a:latin typeface="Arial" panose="020B0604020202020204" pitchFamily="34" charset="0"/>
                <a:ea typeface="Arial" panose="020B0604020202020204" pitchFamily="34" charset="0"/>
                <a:cs typeface="Tahoma" panose="020B0604030504040204" pitchFamily="34" charset="0"/>
              </a:rPr>
              <a:t>System</a:t>
            </a:r>
            <a:endParaRPr lang="en-GB" sz="1800" dirty="0">
              <a:effectLst/>
              <a:latin typeface="Tahoma" panose="020B0604030504040204" pitchFamily="34" charset="0"/>
              <a:ea typeface="Arial" panose="020B0604020202020204" pitchFamily="34" charset="0"/>
            </a:endParaRPr>
          </a:p>
          <a:p>
            <a:pPr marL="349885" marR="135255" indent="-285750">
              <a:lnSpc>
                <a:spcPct val="88000"/>
              </a:lnSpc>
              <a:spcBef>
                <a:spcPts val="195"/>
              </a:spcBef>
              <a:spcAft>
                <a:spcPts val="0"/>
              </a:spcAft>
              <a:buFont typeface="Arial" panose="020B0604020202020204" pitchFamily="34" charset="0"/>
              <a:buChar char="•"/>
            </a:pP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 single powerful database with the ability</a:t>
            </a:r>
            <a:r>
              <a:rPr lang="en-GB" sz="1800" spc="-32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to</a:t>
            </a:r>
            <a:r>
              <a:rPr lang="en-GB" sz="1800" spc="-7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record:</a:t>
            </a:r>
            <a:endParaRPr lang="en-GB" sz="1800" dirty="0">
              <a:effectLst/>
              <a:latin typeface="Tahoma" panose="020B0604030504040204" pitchFamily="34" charset="0"/>
              <a:ea typeface="Tahoma" panose="020B0604030504040204" pitchFamily="34" charset="0"/>
            </a:endParaRPr>
          </a:p>
          <a:p>
            <a:pPr marL="285750" lvl="0" indent="-285750">
              <a:lnSpc>
                <a:spcPts val="1455"/>
              </a:lnSpc>
              <a:buClr>
                <a:srgbClr val="FFFFFF"/>
              </a:buClr>
              <a:buSzPts val="1100"/>
              <a:buFont typeface="Arial" panose="020B0604020202020204" pitchFamily="34" charset="0"/>
              <a:buChar char="•"/>
              <a:tabLst>
                <a:tab pos="292735" algn="l"/>
                <a:tab pos="293370" algn="l"/>
              </a:tabLst>
            </a:pPr>
            <a:r>
              <a:rPr lang="en-GB" sz="180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     Health</a:t>
            </a:r>
            <a:r>
              <a:rPr lang="en-GB" sz="1800" spc="2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&amp;</a:t>
            </a:r>
            <a:r>
              <a:rPr lang="en-GB" sz="1800" spc="25"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Safety</a:t>
            </a:r>
            <a:r>
              <a:rPr lang="en-GB" sz="1800" spc="2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training</a:t>
            </a:r>
            <a:endParaRPr lang="en-GB" sz="1800" dirty="0">
              <a:effectLst/>
              <a:latin typeface="Tahoma" panose="020B0604030504040204" pitchFamily="34" charset="0"/>
              <a:ea typeface="Lucida Sans Unicode" panose="020B0602030504020204" pitchFamily="34" charset="0"/>
            </a:endParaRPr>
          </a:p>
          <a:p>
            <a:pPr marL="285750" lvl="0" indent="-285750">
              <a:lnSpc>
                <a:spcPts val="1500"/>
              </a:lnSpc>
              <a:buClr>
                <a:srgbClr val="FFFFFF"/>
              </a:buClr>
              <a:buSzPts val="1100"/>
              <a:buFont typeface="Arial" panose="020B0604020202020204" pitchFamily="34" charset="0"/>
              <a:buChar char="•"/>
              <a:tabLst>
                <a:tab pos="292735" algn="l"/>
                <a:tab pos="293370" algn="l"/>
              </a:tabLst>
            </a:pPr>
            <a:r>
              <a:rPr lang="en-GB" sz="180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     Other</a:t>
            </a:r>
            <a:r>
              <a:rPr lang="en-GB" sz="1800" spc="5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competencies</a:t>
            </a:r>
            <a:endParaRPr lang="en-GB" sz="1800" dirty="0">
              <a:effectLst/>
              <a:latin typeface="Tahoma" panose="020B0604030504040204" pitchFamily="34" charset="0"/>
              <a:ea typeface="Lucida Sans Unicode" panose="020B0602030504020204" pitchFamily="34" charset="0"/>
            </a:endParaRPr>
          </a:p>
          <a:p>
            <a:pPr marL="285750" lvl="0" indent="-285750">
              <a:lnSpc>
                <a:spcPts val="1500"/>
              </a:lnSpc>
              <a:buClr>
                <a:srgbClr val="FFFFFF"/>
              </a:buClr>
              <a:buSzPts val="1100"/>
              <a:buFont typeface="Arial" panose="020B0604020202020204" pitchFamily="34" charset="0"/>
              <a:buChar char="•"/>
              <a:tabLst>
                <a:tab pos="292735" algn="l"/>
                <a:tab pos="293370" algn="l"/>
              </a:tabLst>
            </a:pPr>
            <a:r>
              <a:rPr lang="en-GB" sz="180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     Site</a:t>
            </a:r>
            <a:r>
              <a:rPr lang="en-GB" sz="1800" spc="-55"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events</a:t>
            </a:r>
            <a:r>
              <a:rPr lang="en-GB" sz="1800" spc="-5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(like</a:t>
            </a:r>
            <a:r>
              <a:rPr lang="en-GB" sz="1800" spc="-55"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toolbox</a:t>
            </a:r>
            <a:r>
              <a:rPr lang="en-GB" sz="1800" spc="-5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talks)</a:t>
            </a:r>
            <a:endParaRPr lang="en-GB" sz="1800" dirty="0">
              <a:effectLst/>
              <a:latin typeface="Tahoma" panose="020B0604030504040204" pitchFamily="34" charset="0"/>
              <a:ea typeface="Lucida Sans Unicode" panose="020B0602030504020204" pitchFamily="34" charset="0"/>
            </a:endParaRPr>
          </a:p>
          <a:p>
            <a:pPr marL="285750" marR="159385" lvl="0" indent="-285750" algn="just">
              <a:lnSpc>
                <a:spcPct val="88000"/>
              </a:lnSpc>
              <a:spcBef>
                <a:spcPts val="35"/>
              </a:spcBef>
              <a:spcAft>
                <a:spcPts val="0"/>
              </a:spcAft>
              <a:buClr>
                <a:srgbClr val="FFFFFF"/>
              </a:buClr>
              <a:buSzPts val="1100"/>
              <a:buFont typeface="Arial" panose="020B0604020202020204" pitchFamily="34" charset="0"/>
              <a:buChar char="•"/>
              <a:tabLst>
                <a:tab pos="293370" algn="l"/>
              </a:tabLst>
            </a:pPr>
            <a:r>
              <a:rPr lang="en-GB" sz="180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     Notify expiry dates and movement of</a:t>
            </a:r>
            <a:r>
              <a:rPr lang="en-GB" sz="1800" spc="5"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individuals between Service Providers</a:t>
            </a:r>
            <a:r>
              <a:rPr lang="en-GB" sz="1800" spc="5"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that can be read by a                      variety of mobile</a:t>
            </a:r>
            <a:r>
              <a:rPr lang="en-GB" sz="1800" spc="-32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card</a:t>
            </a:r>
            <a:r>
              <a:rPr lang="en-GB" sz="1800" spc="-7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readers.</a:t>
            </a:r>
          </a:p>
          <a:p>
            <a:pPr marL="285750" marR="159385" lvl="0" indent="-285750" algn="just">
              <a:lnSpc>
                <a:spcPct val="88000"/>
              </a:lnSpc>
              <a:spcBef>
                <a:spcPts val="35"/>
              </a:spcBef>
              <a:spcAft>
                <a:spcPts val="0"/>
              </a:spcAft>
              <a:buClr>
                <a:srgbClr val="FFFFFF"/>
              </a:buClr>
              <a:buSzPts val="1100"/>
              <a:buFont typeface="Arial" panose="020B0604020202020204" pitchFamily="34" charset="0"/>
              <a:buChar char="•"/>
              <a:tabLst>
                <a:tab pos="293370" algn="l"/>
              </a:tabLst>
            </a:pPr>
            <a:endParaRPr lang="en-GB" dirty="0">
              <a:solidFill>
                <a:srgbClr val="FFFFFF"/>
              </a:solidFill>
              <a:latin typeface="Lucida Sans Unicode" panose="020B0602030504020204" pitchFamily="34" charset="0"/>
              <a:ea typeface="Lucida Sans Unicode" panose="020B0602030504020204" pitchFamily="34" charset="0"/>
              <a:cs typeface="Tahoma" panose="020B0604030504040204" pitchFamily="34" charset="0"/>
            </a:endParaRPr>
          </a:p>
          <a:p>
            <a:pPr marL="285750" marR="159385" lvl="0" indent="-285750" algn="just">
              <a:lnSpc>
                <a:spcPct val="88000"/>
              </a:lnSpc>
              <a:spcBef>
                <a:spcPts val="35"/>
              </a:spcBef>
              <a:spcAft>
                <a:spcPts val="0"/>
              </a:spcAft>
              <a:buClr>
                <a:srgbClr val="FFFFFF"/>
              </a:buClr>
              <a:buSzPts val="1100"/>
              <a:buFont typeface="Arial" panose="020B0604020202020204" pitchFamily="34" charset="0"/>
              <a:buChar char="•"/>
              <a:tabLst>
                <a:tab pos="293370" algn="l"/>
              </a:tabLst>
            </a:pPr>
            <a:r>
              <a:rPr lang="en-GB" sz="1800" dirty="0">
                <a:solidFill>
                  <a:srgbClr val="FFFFFF"/>
                </a:solidFill>
                <a:effectLst/>
                <a:latin typeface="Lucida Sans Unicode" panose="020B0602030504020204" pitchFamily="34" charset="0"/>
                <a:ea typeface="Lucida Sans Unicode" panose="020B0602030504020204" pitchFamily="34" charset="0"/>
                <a:cs typeface="Tahoma" panose="020B0604030504040204" pitchFamily="34" charset="0"/>
              </a:rPr>
              <a:t>AND</a:t>
            </a:r>
          </a:p>
          <a:p>
            <a:pPr marR="159385" lvl="0" algn="just">
              <a:lnSpc>
                <a:spcPct val="88000"/>
              </a:lnSpc>
              <a:spcBef>
                <a:spcPts val="35"/>
              </a:spcBef>
              <a:spcAft>
                <a:spcPts val="0"/>
              </a:spcAft>
              <a:buClr>
                <a:srgbClr val="FFFFFF"/>
              </a:buClr>
              <a:buSzPts val="1100"/>
              <a:tabLst>
                <a:tab pos="293370" algn="l"/>
              </a:tabLst>
            </a:pPr>
            <a:endParaRPr lang="en-GB" dirty="0">
              <a:solidFill>
                <a:srgbClr val="FFFFFF"/>
              </a:solidFill>
              <a:latin typeface="Lucida Sans Unicode" panose="020B0602030504020204" pitchFamily="34" charset="0"/>
              <a:ea typeface="Lucida Sans Unicode" panose="020B0602030504020204" pitchFamily="34" charset="0"/>
              <a:cs typeface="Tahoma" panose="020B0604030504040204" pitchFamily="34" charset="0"/>
            </a:endParaRPr>
          </a:p>
          <a:p>
            <a:pPr marR="159385" algn="just">
              <a:lnSpc>
                <a:spcPct val="88000"/>
              </a:lnSpc>
              <a:spcBef>
                <a:spcPts val="35"/>
              </a:spcBef>
              <a:buClr>
                <a:srgbClr val="FFFFFF"/>
              </a:buClr>
              <a:buSzPts val="1100"/>
              <a:tabLst>
                <a:tab pos="293370" algn="l"/>
              </a:tabLst>
            </a:pPr>
            <a:r>
              <a:rPr lang="en-GB" sz="1800" b="1" dirty="0">
                <a:solidFill>
                  <a:srgbClr val="FFFFFF"/>
                </a:solidFill>
                <a:effectLst/>
                <a:latin typeface="Arial" panose="020B0604020202020204" pitchFamily="34" charset="0"/>
                <a:ea typeface="Arial" panose="020B0604020202020204" pitchFamily="34" charset="0"/>
                <a:cs typeface="Arial" panose="020B0604020202020204" pitchFamily="34" charset="0"/>
              </a:rPr>
              <a:t>The</a:t>
            </a:r>
            <a:r>
              <a:rPr lang="en-GB" sz="1800" b="1" spc="115" dirty="0">
                <a:solidFill>
                  <a:srgbClr val="FFFFFF"/>
                </a:solidFill>
                <a:effectLst/>
                <a:latin typeface="Arial" panose="020B0604020202020204" pitchFamily="34" charset="0"/>
                <a:ea typeface="Arial" panose="020B0604020202020204" pitchFamily="34" charset="0"/>
                <a:cs typeface="Arial" panose="020B0604020202020204" pitchFamily="34" charset="0"/>
              </a:rPr>
              <a:t> </a:t>
            </a:r>
            <a:r>
              <a:rPr lang="en-GB" sz="1800" b="1" dirty="0">
                <a:solidFill>
                  <a:srgbClr val="FFFFFF"/>
                </a:solidFill>
                <a:effectLst/>
                <a:latin typeface="Arial" panose="020B0604020202020204" pitchFamily="34" charset="0"/>
                <a:ea typeface="Arial" panose="020B0604020202020204" pitchFamily="34" charset="0"/>
                <a:cs typeface="Arial" panose="020B0604020202020204" pitchFamily="34" charset="0"/>
              </a:rPr>
              <a:t>Highways</a:t>
            </a:r>
            <a:r>
              <a:rPr lang="en-GB" sz="1800" b="1" spc="115" dirty="0">
                <a:solidFill>
                  <a:srgbClr val="FFFFFF"/>
                </a:solidFill>
                <a:effectLst/>
                <a:latin typeface="Arial" panose="020B0604020202020204" pitchFamily="34" charset="0"/>
                <a:ea typeface="Arial" panose="020B0604020202020204" pitchFamily="34" charset="0"/>
                <a:cs typeface="Arial" panose="020B0604020202020204" pitchFamily="34" charset="0"/>
              </a:rPr>
              <a:t> </a:t>
            </a:r>
            <a:r>
              <a:rPr lang="en-GB" sz="1800" b="1" dirty="0">
                <a:solidFill>
                  <a:srgbClr val="FFFFFF"/>
                </a:solidFill>
                <a:effectLst/>
                <a:latin typeface="Arial" panose="020B0604020202020204" pitchFamily="34" charset="0"/>
                <a:ea typeface="Arial" panose="020B0604020202020204" pitchFamily="34" charset="0"/>
                <a:cs typeface="Arial" panose="020B0604020202020204" pitchFamily="34" charset="0"/>
              </a:rPr>
              <a:t>Common</a:t>
            </a:r>
            <a:r>
              <a:rPr lang="en-GB" sz="1800" b="1" spc="115" dirty="0">
                <a:solidFill>
                  <a:srgbClr val="FFFFFF"/>
                </a:solidFill>
                <a:effectLst/>
                <a:latin typeface="Arial" panose="020B0604020202020204" pitchFamily="34" charset="0"/>
                <a:ea typeface="Arial" panose="020B0604020202020204" pitchFamily="34" charset="0"/>
                <a:cs typeface="Arial" panose="020B0604020202020204" pitchFamily="34" charset="0"/>
              </a:rPr>
              <a:t> </a:t>
            </a:r>
            <a:r>
              <a:rPr lang="en-GB" sz="1800" b="1" dirty="0">
                <a:solidFill>
                  <a:srgbClr val="FFFFFF"/>
                </a:solidFill>
                <a:effectLst/>
                <a:latin typeface="Arial" panose="020B0604020202020204" pitchFamily="34" charset="0"/>
                <a:ea typeface="Arial" panose="020B0604020202020204" pitchFamily="34" charset="0"/>
                <a:cs typeface="Arial" panose="020B0604020202020204" pitchFamily="34" charset="0"/>
              </a:rPr>
              <a:t>Induction</a:t>
            </a:r>
            <a:r>
              <a:rPr lang="en-GB" sz="1800" b="1" spc="115" dirty="0">
                <a:solidFill>
                  <a:srgbClr val="FFFFFF"/>
                </a:solidFill>
                <a:effectLst/>
                <a:latin typeface="Arial" panose="020B0604020202020204" pitchFamily="34" charset="0"/>
                <a:ea typeface="Arial" panose="020B0604020202020204" pitchFamily="34" charset="0"/>
                <a:cs typeface="Arial" panose="020B0604020202020204" pitchFamily="34" charset="0"/>
              </a:rPr>
              <a:t> </a:t>
            </a:r>
            <a:r>
              <a:rPr lang="en-GB" sz="1800" b="1" dirty="0">
                <a:solidFill>
                  <a:srgbClr val="FFFFFF"/>
                </a:solidFill>
                <a:effectLst/>
                <a:latin typeface="Arial" panose="020B0604020202020204" pitchFamily="34" charset="0"/>
                <a:ea typeface="Arial" panose="020B0604020202020204" pitchFamily="34" charset="0"/>
                <a:cs typeface="Arial" panose="020B0604020202020204" pitchFamily="34" charset="0"/>
              </a:rPr>
              <a:t>(HCI)</a:t>
            </a:r>
            <a:r>
              <a:rPr lang="en-GB" sz="1800" b="1" spc="-290" dirty="0">
                <a:solidFill>
                  <a:srgbClr val="FFFFFF"/>
                </a:solidFill>
                <a:effectLst/>
                <a:latin typeface="Arial" panose="020B0604020202020204" pitchFamily="34" charset="0"/>
                <a:ea typeface="Arial" panose="020B0604020202020204" pitchFamily="34" charset="0"/>
                <a:cs typeface="Arial" panose="020B0604020202020204" pitchFamily="34" charset="0"/>
              </a:rPr>
              <a:t> </a:t>
            </a:r>
            <a:r>
              <a:rPr lang="en-GB" sz="1800" dirty="0">
                <a:solidFill>
                  <a:srgbClr val="FFFFFF"/>
                </a:solidFill>
                <a:effectLst/>
                <a:latin typeface="Arial" panose="020B0604020202020204" pitchFamily="34" charset="0"/>
                <a:ea typeface="Arial" panose="020B0604020202020204" pitchFamily="34" charset="0"/>
                <a:cs typeface="Arial" panose="020B0604020202020204" pitchFamily="34" charset="0"/>
              </a:rPr>
              <a:t>The</a:t>
            </a:r>
            <a:r>
              <a:rPr lang="en-GB" sz="1800" spc="5" dirty="0">
                <a:solidFill>
                  <a:srgbClr val="FFFFFF"/>
                </a:solidFill>
                <a:effectLst/>
                <a:latin typeface="Arial" panose="020B0604020202020204" pitchFamily="34" charset="0"/>
                <a:ea typeface="Arial" panose="020B0604020202020204" pitchFamily="34" charset="0"/>
                <a:cs typeface="Arial" panose="020B0604020202020204" pitchFamily="34" charset="0"/>
              </a:rPr>
              <a:t> </a:t>
            </a:r>
            <a:r>
              <a:rPr lang="en-GB" sz="1800" dirty="0">
                <a:solidFill>
                  <a:srgbClr val="FFFFFF"/>
                </a:solidFill>
                <a:effectLst/>
                <a:latin typeface="Arial" panose="020B0604020202020204" pitchFamily="34" charset="0"/>
                <a:ea typeface="Arial" panose="020B0604020202020204" pitchFamily="34" charset="0"/>
                <a:cs typeface="Arial" panose="020B0604020202020204" pitchFamily="34" charset="0"/>
              </a:rPr>
              <a:t>HCI</a:t>
            </a:r>
            <a:r>
              <a:rPr lang="en-GB" sz="1800" spc="5" dirty="0">
                <a:solidFill>
                  <a:srgbClr val="FFFFFF"/>
                </a:solidFill>
                <a:effectLst/>
                <a:latin typeface="Arial" panose="020B0604020202020204" pitchFamily="34" charset="0"/>
                <a:ea typeface="Arial" panose="020B0604020202020204" pitchFamily="34" charset="0"/>
                <a:cs typeface="Arial" panose="020B0604020202020204" pitchFamily="34" charset="0"/>
              </a:rPr>
              <a:t> </a:t>
            </a:r>
            <a:r>
              <a:rPr lang="en-GB" sz="1800" dirty="0">
                <a:solidFill>
                  <a:srgbClr val="FFFFFF"/>
                </a:solidFill>
                <a:effectLst/>
                <a:latin typeface="Arial" panose="020B0604020202020204" pitchFamily="34" charset="0"/>
                <a:ea typeface="Arial" panose="020B0604020202020204" pitchFamily="34" charset="0"/>
                <a:cs typeface="Arial" panose="020B0604020202020204" pitchFamily="34" charset="0"/>
              </a:rPr>
              <a:t>provides</a:t>
            </a:r>
            <a:r>
              <a:rPr lang="en-GB" sz="1800" spc="5" dirty="0">
                <a:solidFill>
                  <a:srgbClr val="FFFFFF"/>
                </a:solidFill>
                <a:effectLst/>
                <a:latin typeface="Arial" panose="020B0604020202020204" pitchFamily="34" charset="0"/>
                <a:ea typeface="Arial" panose="020B0604020202020204" pitchFamily="34" charset="0"/>
                <a:cs typeface="Arial" panose="020B0604020202020204" pitchFamily="34" charset="0"/>
              </a:rPr>
              <a:t> </a:t>
            </a:r>
            <a:r>
              <a:rPr lang="en-GB" sz="1800" dirty="0">
                <a:solidFill>
                  <a:srgbClr val="FFFFFF"/>
                </a:solidFill>
                <a:effectLst/>
                <a:latin typeface="Arial" panose="020B0604020202020204" pitchFamily="34" charset="0"/>
                <a:ea typeface="Arial" panose="020B0604020202020204" pitchFamily="34" charset="0"/>
                <a:cs typeface="Arial" panose="020B0604020202020204" pitchFamily="34" charset="0"/>
              </a:rPr>
              <a:t>a</a:t>
            </a:r>
            <a:r>
              <a:rPr lang="en-GB" sz="1800" spc="10" dirty="0">
                <a:solidFill>
                  <a:srgbClr val="FFFFFF"/>
                </a:solidFill>
                <a:effectLst/>
                <a:latin typeface="Arial" panose="020B0604020202020204" pitchFamily="34" charset="0"/>
                <a:ea typeface="Arial" panose="020B0604020202020204" pitchFamily="34" charset="0"/>
                <a:cs typeface="Arial" panose="020B0604020202020204" pitchFamily="34" charset="0"/>
              </a:rPr>
              <a:t> </a:t>
            </a:r>
            <a:r>
              <a:rPr lang="en-GB" sz="1800" dirty="0">
                <a:solidFill>
                  <a:srgbClr val="FFFFFF"/>
                </a:solidFill>
                <a:effectLst/>
                <a:latin typeface="Arial" panose="020B0604020202020204" pitchFamily="34" charset="0"/>
                <a:ea typeface="Arial" panose="020B0604020202020204" pitchFamily="34" charset="0"/>
                <a:cs typeface="Arial" panose="020B0604020202020204" pitchFamily="34" charset="0"/>
              </a:rPr>
              <a:t>baseline</a:t>
            </a:r>
            <a:r>
              <a:rPr lang="en-GB" sz="1800" spc="5" dirty="0">
                <a:solidFill>
                  <a:srgbClr val="FFFFFF"/>
                </a:solidFill>
                <a:effectLst/>
                <a:latin typeface="Arial" panose="020B0604020202020204" pitchFamily="34" charset="0"/>
                <a:ea typeface="Arial" panose="020B0604020202020204" pitchFamily="34" charset="0"/>
                <a:cs typeface="Arial" panose="020B0604020202020204" pitchFamily="34" charset="0"/>
              </a:rPr>
              <a:t> </a:t>
            </a:r>
            <a:r>
              <a:rPr lang="en-GB" sz="1800" dirty="0">
                <a:solidFill>
                  <a:srgbClr val="FFFFFF"/>
                </a:solidFill>
                <a:effectLst/>
                <a:latin typeface="Arial" panose="020B0604020202020204" pitchFamily="34" charset="0"/>
                <a:ea typeface="Arial" panose="020B0604020202020204" pitchFamily="34" charset="0"/>
                <a:cs typeface="Arial" panose="020B0604020202020204" pitchFamily="34" charset="0"/>
              </a:rPr>
              <a:t>understanding</a:t>
            </a:r>
            <a:r>
              <a:rPr lang="en-GB" sz="1800" spc="5" dirty="0">
                <a:solidFill>
                  <a:srgbClr val="FFFFFF"/>
                </a:solidFill>
                <a:effectLst/>
                <a:latin typeface="Arial" panose="020B0604020202020204" pitchFamily="34" charset="0"/>
                <a:ea typeface="Arial" panose="020B0604020202020204" pitchFamily="34" charset="0"/>
                <a:cs typeface="Arial" panose="020B0604020202020204" pitchFamily="34" charset="0"/>
              </a:rPr>
              <a:t> </a:t>
            </a:r>
            <a:r>
              <a:rPr lang="en-GB" sz="1800" dirty="0">
                <a:solidFill>
                  <a:srgbClr val="FFFFFF"/>
                </a:solidFill>
                <a:effectLst/>
                <a:latin typeface="Arial" panose="020B0604020202020204" pitchFamily="34" charset="0"/>
                <a:ea typeface="Arial" panose="020B0604020202020204" pitchFamily="34" charset="0"/>
                <a:cs typeface="Arial" panose="020B0604020202020204" pitchFamily="34" charset="0"/>
              </a:rPr>
              <a:t>of the common hazards on the national</a:t>
            </a:r>
            <a:r>
              <a:rPr lang="en-GB" sz="1800" spc="5" dirty="0">
                <a:solidFill>
                  <a:srgbClr val="FFFFFF"/>
                </a:solidFill>
                <a:effectLst/>
                <a:latin typeface="Arial" panose="020B0604020202020204" pitchFamily="34" charset="0"/>
                <a:ea typeface="Arial" panose="020B0604020202020204" pitchFamily="34" charset="0"/>
                <a:cs typeface="Arial" panose="020B0604020202020204" pitchFamily="34" charset="0"/>
              </a:rPr>
              <a:t> </a:t>
            </a:r>
            <a:r>
              <a:rPr lang="en-GB" sz="1800" dirty="0">
                <a:solidFill>
                  <a:srgbClr val="FFFFFF"/>
                </a:solidFill>
                <a:effectLst/>
                <a:latin typeface="Arial" panose="020B0604020202020204" pitchFamily="34" charset="0"/>
                <a:ea typeface="Arial" panose="020B0604020202020204" pitchFamily="34" charset="0"/>
                <a:cs typeface="Arial" panose="020B0604020202020204" pitchFamily="34" charset="0"/>
              </a:rPr>
              <a:t>Highways network, which allows Principal</a:t>
            </a:r>
            <a:r>
              <a:rPr lang="en-GB" sz="1800" spc="5" dirty="0">
                <a:solidFill>
                  <a:srgbClr val="FFFFFF"/>
                </a:solidFill>
                <a:effectLst/>
                <a:latin typeface="Arial" panose="020B0604020202020204" pitchFamily="34" charset="0"/>
                <a:ea typeface="Arial" panose="020B0604020202020204" pitchFamily="34" charset="0"/>
                <a:cs typeface="Arial" panose="020B0604020202020204" pitchFamily="34" charset="0"/>
              </a:rPr>
              <a:t> </a:t>
            </a:r>
            <a:r>
              <a:rPr lang="en-GB" sz="1800" dirty="0">
                <a:solidFill>
                  <a:srgbClr val="FFFFFF"/>
                </a:solidFill>
                <a:effectLst/>
                <a:latin typeface="Arial" panose="020B0604020202020204" pitchFamily="34" charset="0"/>
                <a:ea typeface="Arial" panose="020B0604020202020204" pitchFamily="34" charset="0"/>
                <a:cs typeface="Arial" panose="020B0604020202020204" pitchFamily="34" charset="0"/>
              </a:rPr>
              <a:t>Contractors to reduce their site induction</a:t>
            </a:r>
            <a:r>
              <a:rPr lang="en-GB" sz="1800" spc="5" dirty="0">
                <a:solidFill>
                  <a:srgbClr val="FFFFFF"/>
                </a:solidFill>
                <a:effectLst/>
                <a:latin typeface="Arial" panose="020B0604020202020204" pitchFamily="34" charset="0"/>
                <a:ea typeface="Arial" panose="020B0604020202020204" pitchFamily="34" charset="0"/>
                <a:cs typeface="Arial" panose="020B0604020202020204" pitchFamily="34" charset="0"/>
              </a:rPr>
              <a:t> </a:t>
            </a:r>
            <a:r>
              <a:rPr lang="en-GB" sz="1800" dirty="0">
                <a:solidFill>
                  <a:srgbClr val="FFFFFF"/>
                </a:solidFill>
                <a:effectLst/>
                <a:latin typeface="Arial" panose="020B0604020202020204" pitchFamily="34" charset="0"/>
                <a:ea typeface="Arial" panose="020B0604020202020204" pitchFamily="34" charset="0"/>
                <a:cs typeface="Arial" panose="020B0604020202020204" pitchFamily="34" charset="0"/>
              </a:rPr>
              <a:t>process by removing the content that is</a:t>
            </a:r>
            <a:r>
              <a:rPr lang="en-GB" sz="1800" spc="5" dirty="0">
                <a:solidFill>
                  <a:srgbClr val="FFFFFF"/>
                </a:solidFill>
                <a:effectLst/>
                <a:latin typeface="Arial" panose="020B0604020202020204" pitchFamily="34" charset="0"/>
                <a:ea typeface="Arial" panose="020B0604020202020204" pitchFamily="34" charset="0"/>
                <a:cs typeface="Arial" panose="020B0604020202020204" pitchFamily="34" charset="0"/>
              </a:rPr>
              <a:t> </a:t>
            </a:r>
            <a:r>
              <a:rPr lang="en-GB" sz="1800" dirty="0">
                <a:solidFill>
                  <a:srgbClr val="FFFFFF"/>
                </a:solidFill>
                <a:effectLst/>
                <a:latin typeface="Arial" panose="020B0604020202020204" pitchFamily="34" charset="0"/>
                <a:ea typeface="Arial" panose="020B0604020202020204" pitchFamily="34" charset="0"/>
                <a:cs typeface="Arial" panose="020B0604020202020204" pitchFamily="34" charset="0"/>
              </a:rPr>
              <a:t>common</a:t>
            </a:r>
            <a:r>
              <a:rPr lang="en-GB" sz="1800" spc="-75" dirty="0">
                <a:solidFill>
                  <a:srgbClr val="FFFFFF"/>
                </a:solidFill>
                <a:effectLst/>
                <a:latin typeface="Arial" panose="020B0604020202020204" pitchFamily="34" charset="0"/>
                <a:ea typeface="Arial" panose="020B0604020202020204" pitchFamily="34" charset="0"/>
                <a:cs typeface="Arial" panose="020B0604020202020204" pitchFamily="34" charset="0"/>
              </a:rPr>
              <a:t> </a:t>
            </a:r>
            <a:r>
              <a:rPr lang="en-GB" sz="1800" dirty="0">
                <a:solidFill>
                  <a:srgbClr val="FFFFFF"/>
                </a:solidFill>
                <a:effectLst/>
                <a:latin typeface="Arial" panose="020B0604020202020204" pitchFamily="34" charset="0"/>
                <a:ea typeface="Arial" panose="020B0604020202020204" pitchFamily="34" charset="0"/>
                <a:cs typeface="Arial" panose="020B0604020202020204" pitchFamily="34" charset="0"/>
              </a:rPr>
              <a:t>to</a:t>
            </a:r>
            <a:r>
              <a:rPr lang="en-GB" sz="1800" spc="-75" dirty="0">
                <a:solidFill>
                  <a:srgbClr val="FFFFFF"/>
                </a:solidFill>
                <a:effectLst/>
                <a:latin typeface="Arial" panose="020B0604020202020204" pitchFamily="34" charset="0"/>
                <a:ea typeface="Arial" panose="020B0604020202020204" pitchFamily="34" charset="0"/>
                <a:cs typeface="Arial" panose="020B0604020202020204" pitchFamily="34" charset="0"/>
              </a:rPr>
              <a:t> </a:t>
            </a:r>
            <a:r>
              <a:rPr lang="en-GB" sz="1800" dirty="0">
                <a:solidFill>
                  <a:srgbClr val="FFFFFF"/>
                </a:solidFill>
                <a:effectLst/>
                <a:latin typeface="Arial" panose="020B0604020202020204" pitchFamily="34" charset="0"/>
                <a:ea typeface="Arial" panose="020B0604020202020204" pitchFamily="34" charset="0"/>
                <a:cs typeface="Arial" panose="020B0604020202020204" pitchFamily="34" charset="0"/>
              </a:rPr>
              <a:t>all</a:t>
            </a:r>
            <a:r>
              <a:rPr lang="en-GB" sz="1800" spc="-75" dirty="0">
                <a:solidFill>
                  <a:srgbClr val="FFFFFF"/>
                </a:solidFill>
                <a:effectLst/>
                <a:latin typeface="Arial" panose="020B0604020202020204" pitchFamily="34" charset="0"/>
                <a:ea typeface="Arial" panose="020B0604020202020204" pitchFamily="34" charset="0"/>
                <a:cs typeface="Arial" panose="020B0604020202020204" pitchFamily="34" charset="0"/>
              </a:rPr>
              <a:t> </a:t>
            </a:r>
            <a:r>
              <a:rPr lang="en-GB" sz="1800" dirty="0">
                <a:solidFill>
                  <a:srgbClr val="FFFFFF"/>
                </a:solidFill>
                <a:effectLst/>
                <a:latin typeface="Arial" panose="020B0604020202020204" pitchFamily="34" charset="0"/>
                <a:ea typeface="Arial" panose="020B0604020202020204" pitchFamily="34" charset="0"/>
                <a:cs typeface="Arial" panose="020B0604020202020204" pitchFamily="34" charset="0"/>
              </a:rPr>
              <a:t>sites.</a:t>
            </a:r>
          </a:p>
          <a:p>
            <a:pPr marR="159385" algn="just">
              <a:lnSpc>
                <a:spcPct val="88000"/>
              </a:lnSpc>
              <a:spcBef>
                <a:spcPts val="35"/>
              </a:spcBef>
              <a:buClr>
                <a:srgbClr val="FFFFFF"/>
              </a:buClr>
              <a:buSzPts val="1100"/>
              <a:tabLst>
                <a:tab pos="293370" algn="l"/>
              </a:tabLst>
            </a:pPr>
            <a:endParaRPr lang="en-GB" dirty="0">
              <a:solidFill>
                <a:srgbClr val="FFFFFF"/>
              </a:solidFill>
              <a:latin typeface="Arial" panose="020B0604020202020204" pitchFamily="34" charset="0"/>
              <a:ea typeface="Arial" panose="020B0604020202020204" pitchFamily="34" charset="0"/>
              <a:cs typeface="Arial" panose="020B0604020202020204" pitchFamily="34" charset="0"/>
            </a:endParaRPr>
          </a:p>
          <a:p>
            <a:pPr marR="159385" algn="just">
              <a:lnSpc>
                <a:spcPct val="88000"/>
              </a:lnSpc>
              <a:spcBef>
                <a:spcPts val="35"/>
              </a:spcBef>
              <a:buClr>
                <a:srgbClr val="FFFFFF"/>
              </a:buClr>
              <a:buSzPts val="1100"/>
              <a:tabLst>
                <a:tab pos="293370" algn="l"/>
              </a:tabLst>
            </a:pPr>
            <a:r>
              <a:rPr lang="en-GB" sz="1800" dirty="0">
                <a:effectLst/>
                <a:latin typeface="Arial" panose="020B0604020202020204" pitchFamily="34" charset="0"/>
                <a:ea typeface="Calibri" panose="020F0502020204030204" pitchFamily="34" charset="0"/>
                <a:cs typeface="Arial" panose="020B0604020202020204" pitchFamily="34" charset="0"/>
              </a:rPr>
              <a:t>Currently only persons that have a Passport or have been issued with a specific passport number can undertake the HCI.</a:t>
            </a:r>
          </a:p>
          <a:p>
            <a:pPr marR="159385" algn="just">
              <a:lnSpc>
                <a:spcPct val="88000"/>
              </a:lnSpc>
              <a:spcBef>
                <a:spcPts val="35"/>
              </a:spcBef>
              <a:buClr>
                <a:srgbClr val="FFFFFF"/>
              </a:buClr>
              <a:buSzPts val="1100"/>
              <a:tabLst>
                <a:tab pos="293370" algn="l"/>
              </a:tabLst>
            </a:pPr>
            <a:endParaRPr lang="en-GB" sz="1800" dirty="0">
              <a:effectLst/>
              <a:latin typeface="Arial" panose="020B0604020202020204" pitchFamily="34" charset="0"/>
              <a:ea typeface="Arial" panose="020B0604020202020204" pitchFamily="34" charset="0"/>
              <a:cs typeface="Arial" panose="020B0604020202020204" pitchFamily="34" charset="0"/>
            </a:endParaRPr>
          </a:p>
          <a:p>
            <a:pPr marR="159385" lvl="0" algn="just">
              <a:lnSpc>
                <a:spcPct val="88000"/>
              </a:lnSpc>
              <a:spcBef>
                <a:spcPts val="35"/>
              </a:spcBef>
              <a:spcAft>
                <a:spcPts val="0"/>
              </a:spcAft>
              <a:buClr>
                <a:srgbClr val="FFFFFF"/>
              </a:buClr>
              <a:buSzPts val="1100"/>
              <a:tabLst>
                <a:tab pos="293370" algn="l"/>
              </a:tabLst>
            </a:pPr>
            <a:endParaRPr lang="en-GB" sz="1800" dirty="0">
              <a:effectLst/>
              <a:latin typeface="Arial" panose="020B0604020202020204" pitchFamily="34" charset="0"/>
              <a:ea typeface="Lucida Sans Unicode" panose="020B0602030504020204" pitchFamily="34" charset="0"/>
              <a:cs typeface="Arial" panose="020B0604020202020204" pitchFamily="34" charset="0"/>
            </a:endParaRPr>
          </a:p>
          <a:p>
            <a:pPr marL="64135">
              <a:lnSpc>
                <a:spcPts val="1720"/>
              </a:lnSpc>
            </a:pPr>
            <a:endPar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611715600"/>
      </p:ext>
    </p:extLst>
  </p:cSld>
  <p:clrMapOvr>
    <a:masterClrMapping/>
  </p:clrMapOvr>
  <p:transition spd="slow" advClick="0" advTm="2000">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52638"/>
            <a:ext cx="12191999" cy="1876362"/>
          </a:xfrm>
        </p:spPr>
        <p:txBody>
          <a:bodyPr>
            <a:normAutofit fontScale="90000"/>
          </a:bodyPr>
          <a:lstStyle/>
          <a:p>
            <a:br>
              <a:rPr lang="en-GB" sz="2700" dirty="0"/>
            </a:br>
            <a:br>
              <a:rPr lang="en-GB" sz="2700" dirty="0"/>
            </a:br>
            <a:br>
              <a:rPr lang="en-GB" sz="2700" dirty="0"/>
            </a:br>
            <a:br>
              <a:rPr lang="en-GB" sz="2700" dirty="0"/>
            </a:br>
            <a:br>
              <a:rPr lang="en-GB" sz="2700" dirty="0"/>
            </a:br>
            <a:br>
              <a:rPr lang="en-GB" sz="2700" dirty="0"/>
            </a:br>
            <a:br>
              <a:rPr lang="en-GB" sz="2700" dirty="0"/>
            </a:br>
            <a:br>
              <a:rPr lang="en-GB" sz="2700" dirty="0"/>
            </a:br>
            <a:br>
              <a:rPr lang="en-GB" sz="2400" dirty="0"/>
            </a:br>
            <a:endParaRPr lang="en-GB" sz="2400" dirty="0"/>
          </a:p>
        </p:txBody>
      </p:sp>
      <p:sp>
        <p:nvSpPr>
          <p:cNvPr id="4" name="Date Placeholder 3"/>
          <p:cNvSpPr>
            <a:spLocks noGrp="1"/>
          </p:cNvSpPr>
          <p:nvPr>
            <p:ph type="dt" sz="half" idx="10"/>
          </p:nvPr>
        </p:nvSpPr>
        <p:spPr/>
        <p:txBody>
          <a:bodyPr/>
          <a:lstStyle/>
          <a:p>
            <a:r>
              <a:rPr lang="en-GB" dirty="0"/>
              <a:t> </a:t>
            </a:r>
          </a:p>
        </p:txBody>
      </p:sp>
      <p:sp>
        <p:nvSpPr>
          <p:cNvPr id="5" name="TextBox 4">
            <a:extLst>
              <a:ext uri="{FF2B5EF4-FFF2-40B4-BE49-F238E27FC236}">
                <a16:creationId xmlns:a16="http://schemas.microsoft.com/office/drawing/2014/main" id="{F8CC3C84-CA00-43E8-9681-7E6E5D99B589}"/>
              </a:ext>
            </a:extLst>
          </p:cNvPr>
          <p:cNvSpPr txBox="1"/>
          <p:nvPr/>
        </p:nvSpPr>
        <p:spPr>
          <a:xfrm>
            <a:off x="0" y="1552638"/>
            <a:ext cx="12192000" cy="923843"/>
          </a:xfrm>
          <a:prstGeom prst="rect">
            <a:avLst/>
          </a:prstGeom>
          <a:noFill/>
        </p:spPr>
        <p:txBody>
          <a:bodyPr wrap="square">
            <a:spAutoFit/>
          </a:bodyPr>
          <a:lstStyle/>
          <a:p>
            <a:pPr marL="64135" marR="146685">
              <a:lnSpc>
                <a:spcPct val="80000"/>
              </a:lnSpc>
              <a:spcBef>
                <a:spcPts val="1320"/>
              </a:spcBef>
              <a:spcAft>
                <a:spcPts val="0"/>
              </a:spcAft>
            </a:pPr>
            <a:endPar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endParaRPr>
          </a:p>
          <a:p>
            <a:pPr marL="64135" marR="146685">
              <a:lnSpc>
                <a:spcPct val="80000"/>
              </a:lnSpc>
              <a:spcBef>
                <a:spcPts val="1320"/>
              </a:spcBef>
              <a:spcAft>
                <a:spcPts val="0"/>
              </a:spcAft>
            </a:pP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In line with the SCSLG’s </a:t>
            </a:r>
            <a:r>
              <a:rPr lang="en-GB" sz="1800" u="sng" dirty="0">
                <a:solidFill>
                  <a:srgbClr val="38A1D9"/>
                </a:solidFill>
                <a:effectLst/>
                <a:latin typeface="Arial" panose="020B0604020202020204" pitchFamily="34" charset="0"/>
                <a:ea typeface="Tahoma" panose="020B0604030504040204" pitchFamily="34" charset="0"/>
                <a:cs typeface="Arial" panose="020B0604020202020204" pitchFamily="34" charset="0"/>
                <a:hlinkClick r:id="rId3"/>
              </a:rPr>
              <a:t>Common Intent</a:t>
            </a:r>
            <a:r>
              <a:rPr lang="en-GB" sz="1800" spc="5" dirty="0">
                <a:solidFill>
                  <a:srgbClr val="38A1D9"/>
                </a:solidFill>
                <a:effectLst/>
                <a:latin typeface="Arial" panose="020B0604020202020204" pitchFamily="34" charset="0"/>
                <a:ea typeface="Tahoma" panose="020B0604030504040204" pitchFamily="34" charset="0"/>
                <a:cs typeface="Arial" panose="020B0604020202020204" pitchFamily="34" charset="0"/>
              </a:rPr>
              <a:t> </a:t>
            </a:r>
            <a:r>
              <a:rPr lang="en-GB" sz="1800" u="sng" dirty="0">
                <a:solidFill>
                  <a:srgbClr val="38A1D9"/>
                </a:solidFill>
                <a:effectLst/>
                <a:latin typeface="Arial" panose="020B0604020202020204" pitchFamily="34" charset="0"/>
                <a:ea typeface="Tahoma" panose="020B0604030504040204" pitchFamily="34" charset="0"/>
                <a:cs typeface="Arial" panose="020B0604020202020204" pitchFamily="34" charset="0"/>
                <a:hlinkClick r:id="rId3"/>
              </a:rPr>
              <a:t>document</a:t>
            </a:r>
            <a:r>
              <a:rPr lang="en-GB" sz="1800" u="none" strike="noStrike" spc="5" dirty="0">
                <a:solidFill>
                  <a:srgbClr val="38A1D9"/>
                </a:solidFill>
                <a:effectLst/>
                <a:latin typeface="Arial" panose="020B0604020202020204" pitchFamily="34" charset="0"/>
                <a:ea typeface="Tahoma" panose="020B0604030504040204" pitchFamily="34" charset="0"/>
                <a:cs typeface="Arial" panose="020B0604020202020204" pitchFamily="34" charset="0"/>
                <a:hlinkClick r:id="rId3"/>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Passport</a:t>
            </a:r>
            <a:r>
              <a:rPr lang="en-GB" sz="1800" spc="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is</a:t>
            </a:r>
            <a:r>
              <a:rPr lang="en-GB" sz="1800" spc="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being</a:t>
            </a:r>
            <a:r>
              <a:rPr lang="en-GB" sz="1800" spc="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adopted</a:t>
            </a:r>
            <a:r>
              <a:rPr lang="en-GB" sz="1800" spc="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in</a:t>
            </a:r>
            <a:r>
              <a:rPr lang="en-GB" sz="1800" spc="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its</a:t>
            </a:r>
            <a:r>
              <a:rPr lang="en-GB" sz="1800" spc="-31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entirety within the first three months of</a:t>
            </a:r>
            <a:r>
              <a:rPr lang="en-GB" sz="1800" spc="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start</a:t>
            </a:r>
            <a:r>
              <a:rPr lang="en-GB" sz="1800" spc="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of</a:t>
            </a:r>
            <a:r>
              <a:rPr lang="en-GB" sz="1800" spc="10"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works</a:t>
            </a:r>
            <a:r>
              <a:rPr lang="en-GB" sz="1800" spc="10"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(construction</a:t>
            </a:r>
            <a:r>
              <a:rPr lang="en-GB" sz="1800" spc="10"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phase)</a:t>
            </a:r>
            <a:r>
              <a:rPr lang="en-GB" sz="1800" spc="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on</a:t>
            </a:r>
            <a:r>
              <a:rPr lang="en-GB" sz="1800" spc="10"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any</a:t>
            </a:r>
            <a:r>
              <a:rPr lang="en-GB" sz="1800" spc="-31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National Highways projects,</a:t>
            </a:r>
            <a:r>
              <a:rPr lang="en-GB" sz="1800" spc="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scheme or</a:t>
            </a:r>
            <a:r>
              <a:rPr lang="en-GB" sz="1800" spc="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contracts.</a:t>
            </a:r>
            <a:endParaRPr lang="en-GB" sz="1800" dirty="0">
              <a:effectLst/>
              <a:latin typeface="Arial" panose="020B0604020202020204" pitchFamily="34" charset="0"/>
              <a:ea typeface="Tahoma" panose="020B060403050404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AAA1EF20-760D-4BCF-BF78-1030D3AF1D26}"/>
              </a:ext>
            </a:extLst>
          </p:cNvPr>
          <p:cNvSpPr txBox="1"/>
          <p:nvPr/>
        </p:nvSpPr>
        <p:spPr>
          <a:xfrm>
            <a:off x="-1" y="2690336"/>
            <a:ext cx="12191999" cy="1200329"/>
          </a:xfrm>
          <a:prstGeom prst="rect">
            <a:avLst/>
          </a:prstGeom>
          <a:noFill/>
        </p:spPr>
        <p:txBody>
          <a:bodyPr wrap="square">
            <a:spAutoFit/>
          </a:bodyPr>
          <a:lstStyle/>
          <a:p>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This quick guide is aimed at Access</a:t>
            </a:r>
            <a:r>
              <a:rPr lang="en-GB" sz="1800" spc="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Controllers</a:t>
            </a:r>
            <a:r>
              <a:rPr lang="en-GB" sz="1800" spc="40"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and</a:t>
            </a:r>
            <a:r>
              <a:rPr lang="en-GB" sz="1800" spc="40"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Card</a:t>
            </a:r>
            <a:r>
              <a:rPr lang="en-GB" sz="1800" spc="40"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Checkers,</a:t>
            </a:r>
            <a:r>
              <a:rPr lang="en-GB" sz="1800" spc="40"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so</a:t>
            </a:r>
            <a:r>
              <a:rPr lang="en-GB" sz="1800" spc="40"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you</a:t>
            </a:r>
            <a:r>
              <a:rPr lang="en-GB" sz="1800" spc="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can learn how best to use the Passport</a:t>
            </a:r>
            <a:r>
              <a:rPr lang="en-GB" sz="1800" spc="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System</a:t>
            </a:r>
            <a:r>
              <a:rPr lang="en-GB" sz="1800" spc="10"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and</a:t>
            </a:r>
            <a:r>
              <a:rPr lang="en-GB" sz="1800" spc="10"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start</a:t>
            </a:r>
            <a:r>
              <a:rPr lang="en-GB" sz="1800" spc="10"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benefitting</a:t>
            </a:r>
            <a:r>
              <a:rPr lang="en-GB" sz="1800" spc="1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from</a:t>
            </a:r>
            <a:r>
              <a:rPr lang="en-GB" sz="1800" spc="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this</a:t>
            </a:r>
            <a:r>
              <a:rPr lang="en-GB" sz="1800" spc="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common</a:t>
            </a:r>
            <a:r>
              <a:rPr lang="en-GB" sz="1800" spc="6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standard</a:t>
            </a:r>
            <a:r>
              <a:rPr lang="en-GB" sz="1800" spc="70"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approach</a:t>
            </a:r>
            <a:r>
              <a:rPr lang="en-GB" sz="1800" spc="70"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straightaway</a:t>
            </a:r>
            <a:r>
              <a:rPr lang="en-GB" sz="1800" spc="-315"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by checking workers’ Passport smartcards</a:t>
            </a:r>
            <a:r>
              <a:rPr lang="en-GB" sz="1800" spc="-320"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on</a:t>
            </a:r>
            <a:r>
              <a:rPr lang="en-GB" sz="1800" spc="-70" dirty="0">
                <a:solidFill>
                  <a:srgbClr val="FFFFFF"/>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rgbClr val="FFFFFF"/>
                </a:solidFill>
                <a:effectLst/>
                <a:latin typeface="Arial" panose="020B0604020202020204" pitchFamily="34" charset="0"/>
                <a:ea typeface="Tahoma" panose="020B0604030504040204" pitchFamily="34" charset="0"/>
                <a:cs typeface="Arial" panose="020B0604020202020204" pitchFamily="34" charset="0"/>
              </a:rPr>
              <a:t>site.</a:t>
            </a:r>
            <a:endParaRPr lang="en-GB" sz="1800" dirty="0">
              <a:effectLst/>
              <a:latin typeface="Arial" panose="020B0604020202020204" pitchFamily="34" charset="0"/>
              <a:ea typeface="Tahoma" panose="020B060403050404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0869783"/>
      </p:ext>
    </p:extLst>
  </p:cSld>
  <p:clrMapOvr>
    <a:masterClrMapping/>
  </p:clrMapOvr>
  <p:transition spd="slow" advClick="0" advTm="2000">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9243" y="1683267"/>
            <a:ext cx="8505915" cy="1876362"/>
          </a:xfrm>
        </p:spPr>
        <p:txBody>
          <a:bodyPr>
            <a:normAutofit fontScale="90000"/>
          </a:bodyPr>
          <a:lstStyle/>
          <a:p>
            <a:br>
              <a:rPr lang="en-GB" sz="2700" dirty="0"/>
            </a:br>
            <a:br>
              <a:rPr lang="en-GB" sz="2700" dirty="0"/>
            </a:br>
            <a:br>
              <a:rPr lang="en-GB" sz="2700" dirty="0"/>
            </a:br>
            <a:br>
              <a:rPr lang="en-GB" sz="2700" dirty="0"/>
            </a:br>
            <a:br>
              <a:rPr lang="en-GB" sz="2700" dirty="0"/>
            </a:br>
            <a:br>
              <a:rPr lang="en-GB" sz="2700" dirty="0"/>
            </a:br>
            <a:br>
              <a:rPr lang="en-GB" sz="2700" dirty="0"/>
            </a:br>
            <a:br>
              <a:rPr lang="en-GB" sz="2700" dirty="0"/>
            </a:br>
            <a:br>
              <a:rPr lang="en-GB" sz="2400" dirty="0"/>
            </a:br>
            <a:endParaRPr lang="en-GB" sz="2400" dirty="0"/>
          </a:p>
        </p:txBody>
      </p:sp>
      <p:sp>
        <p:nvSpPr>
          <p:cNvPr id="4" name="Date Placeholder 3"/>
          <p:cNvSpPr>
            <a:spLocks noGrp="1"/>
          </p:cNvSpPr>
          <p:nvPr>
            <p:ph type="dt" sz="half" idx="10"/>
          </p:nvPr>
        </p:nvSpPr>
        <p:spPr/>
        <p:txBody>
          <a:bodyPr/>
          <a:lstStyle/>
          <a:p>
            <a:r>
              <a:rPr lang="en-GB" dirty="0"/>
              <a:t> </a:t>
            </a:r>
            <a:r>
              <a:rPr lang="en-GB"/>
              <a:t>11</a:t>
            </a:r>
            <a:r>
              <a:rPr lang="en-GB" baseline="30000"/>
              <a:t>th</a:t>
            </a:r>
            <a:r>
              <a:rPr lang="en-GB"/>
              <a:t> November </a:t>
            </a:r>
            <a:r>
              <a:rPr lang="en-GB" dirty="0"/>
              <a:t>2021</a:t>
            </a:r>
          </a:p>
        </p:txBody>
      </p:sp>
      <p:sp>
        <p:nvSpPr>
          <p:cNvPr id="5" name="TextBox 4">
            <a:extLst>
              <a:ext uri="{FF2B5EF4-FFF2-40B4-BE49-F238E27FC236}">
                <a16:creationId xmlns:a16="http://schemas.microsoft.com/office/drawing/2014/main" id="{74201D79-02CD-4894-8308-10A85247D049}"/>
              </a:ext>
            </a:extLst>
          </p:cNvPr>
          <p:cNvSpPr txBox="1"/>
          <p:nvPr/>
        </p:nvSpPr>
        <p:spPr>
          <a:xfrm>
            <a:off x="562929" y="943127"/>
            <a:ext cx="11041242" cy="4896020"/>
          </a:xfrm>
          <a:prstGeom prst="rect">
            <a:avLst/>
          </a:prstGeom>
          <a:noFill/>
        </p:spPr>
        <p:txBody>
          <a:bodyPr wrap="square">
            <a:spAutoFit/>
          </a:bodyPr>
          <a:lstStyle/>
          <a:p>
            <a:pPr marL="64135" marR="477520">
              <a:lnSpc>
                <a:spcPct val="86000"/>
              </a:lnSpc>
              <a:spcBef>
                <a:spcPts val="905"/>
              </a:spcBef>
              <a:spcAft>
                <a:spcPts val="0"/>
              </a:spcAft>
            </a:pPr>
            <a:endParaRPr lang="en-GB" sz="2800" b="1" kern="0" dirty="0">
              <a:solidFill>
                <a:srgbClr val="1E2E5A"/>
              </a:solidFill>
              <a:effectLst/>
              <a:latin typeface="Arial" panose="020B0604020202020204" pitchFamily="34" charset="0"/>
              <a:ea typeface="Arial" panose="020B0604020202020204" pitchFamily="34" charset="0"/>
            </a:endParaRPr>
          </a:p>
          <a:p>
            <a:pPr marL="64135" marR="477520">
              <a:lnSpc>
                <a:spcPct val="86000"/>
              </a:lnSpc>
              <a:spcBef>
                <a:spcPts val="905"/>
              </a:spcBef>
              <a:spcAft>
                <a:spcPts val="0"/>
              </a:spcAft>
            </a:pPr>
            <a:endParaRPr lang="en-GB" sz="2800" b="1" kern="0" dirty="0">
              <a:solidFill>
                <a:srgbClr val="1E2E5A"/>
              </a:solidFill>
              <a:latin typeface="Arial" panose="020B0604020202020204" pitchFamily="34" charset="0"/>
              <a:ea typeface="Arial" panose="020B0604020202020204" pitchFamily="34" charset="0"/>
            </a:endParaRPr>
          </a:p>
          <a:p>
            <a:pPr marL="64135" marR="477520">
              <a:lnSpc>
                <a:spcPct val="86000"/>
              </a:lnSpc>
              <a:spcBef>
                <a:spcPts val="905"/>
              </a:spcBef>
              <a:spcAft>
                <a:spcPts val="0"/>
              </a:spcAft>
            </a:pPr>
            <a:r>
              <a:rPr lang="en-GB" sz="2800" b="1" kern="0" dirty="0">
                <a:solidFill>
                  <a:srgbClr val="1E2E5A"/>
                </a:solidFill>
                <a:effectLst/>
                <a:latin typeface="Arial" panose="020B0604020202020204" pitchFamily="34" charset="0"/>
                <a:ea typeface="Arial" panose="020B0604020202020204" pitchFamily="34" charset="0"/>
              </a:rPr>
              <a:t>How</a:t>
            </a:r>
            <a:r>
              <a:rPr lang="en-GB" sz="2800" b="1" kern="0" spc="85" dirty="0">
                <a:solidFill>
                  <a:srgbClr val="1E2E5A"/>
                </a:solidFill>
                <a:effectLst/>
                <a:latin typeface="Arial" panose="020B0604020202020204" pitchFamily="34" charset="0"/>
                <a:ea typeface="Arial" panose="020B0604020202020204" pitchFamily="34" charset="0"/>
              </a:rPr>
              <a:t> </a:t>
            </a:r>
            <a:r>
              <a:rPr lang="en-GB" sz="2800" b="1" kern="0" dirty="0">
                <a:solidFill>
                  <a:srgbClr val="1E2E5A"/>
                </a:solidFill>
                <a:effectLst/>
                <a:latin typeface="Arial" panose="020B0604020202020204" pitchFamily="34" charset="0"/>
                <a:ea typeface="Arial" panose="020B0604020202020204" pitchFamily="34" charset="0"/>
              </a:rPr>
              <a:t>do</a:t>
            </a:r>
            <a:r>
              <a:rPr lang="en-GB" sz="2800" b="1" kern="0" spc="90" dirty="0">
                <a:solidFill>
                  <a:srgbClr val="1E2E5A"/>
                </a:solidFill>
                <a:effectLst/>
                <a:latin typeface="Arial" panose="020B0604020202020204" pitchFamily="34" charset="0"/>
                <a:ea typeface="Arial" panose="020B0604020202020204" pitchFamily="34" charset="0"/>
              </a:rPr>
              <a:t> </a:t>
            </a:r>
            <a:r>
              <a:rPr lang="en-GB" sz="2800" b="1" kern="0" dirty="0">
                <a:solidFill>
                  <a:srgbClr val="1E2E5A"/>
                </a:solidFill>
                <a:effectLst/>
                <a:latin typeface="Arial" panose="020B0604020202020204" pitchFamily="34" charset="0"/>
                <a:ea typeface="Arial" panose="020B0604020202020204" pitchFamily="34" charset="0"/>
              </a:rPr>
              <a:t>you</a:t>
            </a:r>
            <a:r>
              <a:rPr lang="en-GB" sz="2800" b="1" kern="0" spc="90" dirty="0">
                <a:solidFill>
                  <a:srgbClr val="1E2E5A"/>
                </a:solidFill>
                <a:effectLst/>
                <a:latin typeface="Arial" panose="020B0604020202020204" pitchFamily="34" charset="0"/>
                <a:ea typeface="Arial" panose="020B0604020202020204" pitchFamily="34" charset="0"/>
              </a:rPr>
              <a:t> </a:t>
            </a:r>
            <a:r>
              <a:rPr lang="en-GB" sz="2800" b="1" kern="0" dirty="0">
                <a:solidFill>
                  <a:srgbClr val="1E2E5A"/>
                </a:solidFill>
                <a:effectLst/>
                <a:latin typeface="Arial" panose="020B0604020202020204" pitchFamily="34" charset="0"/>
                <a:ea typeface="Arial" panose="020B0604020202020204" pitchFamily="34" charset="0"/>
              </a:rPr>
              <a:t>Check</a:t>
            </a:r>
            <a:r>
              <a:rPr lang="en-GB" sz="2800" b="1" kern="0" spc="90" dirty="0">
                <a:solidFill>
                  <a:srgbClr val="1E2E5A"/>
                </a:solidFill>
                <a:effectLst/>
                <a:latin typeface="Arial" panose="020B0604020202020204" pitchFamily="34" charset="0"/>
                <a:ea typeface="Arial" panose="020B0604020202020204" pitchFamily="34" charset="0"/>
              </a:rPr>
              <a:t> </a:t>
            </a:r>
            <a:r>
              <a:rPr lang="en-GB" sz="2800" b="1" kern="0" dirty="0">
                <a:solidFill>
                  <a:srgbClr val="1E2E5A"/>
                </a:solidFill>
                <a:effectLst/>
                <a:latin typeface="Arial" panose="020B0604020202020204" pitchFamily="34" charset="0"/>
                <a:ea typeface="Arial" panose="020B0604020202020204" pitchFamily="34" charset="0"/>
              </a:rPr>
              <a:t>Passport</a:t>
            </a:r>
            <a:r>
              <a:rPr lang="en-GB" sz="2800" b="1" kern="0" spc="-425" dirty="0">
                <a:solidFill>
                  <a:srgbClr val="1E2E5A"/>
                </a:solidFill>
                <a:effectLst/>
                <a:latin typeface="Arial" panose="020B0604020202020204" pitchFamily="34" charset="0"/>
                <a:ea typeface="Arial" panose="020B0604020202020204" pitchFamily="34" charset="0"/>
              </a:rPr>
              <a:t> </a:t>
            </a:r>
            <a:r>
              <a:rPr lang="en-GB" sz="2800" b="1" kern="0" dirty="0">
                <a:solidFill>
                  <a:srgbClr val="1E2E5A"/>
                </a:solidFill>
                <a:effectLst/>
                <a:latin typeface="Arial" panose="020B0604020202020204" pitchFamily="34" charset="0"/>
                <a:ea typeface="Arial" panose="020B0604020202020204" pitchFamily="34" charset="0"/>
              </a:rPr>
              <a:t>Cards</a:t>
            </a:r>
            <a:r>
              <a:rPr lang="en-GB" sz="2800" b="1" kern="0" spc="-95" dirty="0">
                <a:solidFill>
                  <a:srgbClr val="1E2E5A"/>
                </a:solidFill>
                <a:effectLst/>
                <a:latin typeface="Arial" panose="020B0604020202020204" pitchFamily="34" charset="0"/>
                <a:ea typeface="Arial" panose="020B0604020202020204" pitchFamily="34" charset="0"/>
              </a:rPr>
              <a:t> </a:t>
            </a:r>
            <a:r>
              <a:rPr lang="en-GB" sz="2800" b="1" kern="0" dirty="0">
                <a:solidFill>
                  <a:srgbClr val="1E2E5A"/>
                </a:solidFill>
                <a:effectLst/>
                <a:latin typeface="Arial" panose="020B0604020202020204" pitchFamily="34" charset="0"/>
                <a:ea typeface="Arial" panose="020B0604020202020204" pitchFamily="34" charset="0"/>
              </a:rPr>
              <a:t>on</a:t>
            </a:r>
            <a:r>
              <a:rPr lang="en-GB" sz="2800" b="1" kern="0" spc="-90" dirty="0">
                <a:solidFill>
                  <a:srgbClr val="1E2E5A"/>
                </a:solidFill>
                <a:effectLst/>
                <a:latin typeface="Arial" panose="020B0604020202020204" pitchFamily="34" charset="0"/>
                <a:ea typeface="Arial" panose="020B0604020202020204" pitchFamily="34" charset="0"/>
              </a:rPr>
              <a:t> </a:t>
            </a:r>
            <a:r>
              <a:rPr lang="en-GB" sz="2800" b="1" kern="0" dirty="0">
                <a:solidFill>
                  <a:srgbClr val="1E2E5A"/>
                </a:solidFill>
                <a:effectLst/>
                <a:latin typeface="Arial" panose="020B0604020202020204" pitchFamily="34" charset="0"/>
                <a:ea typeface="Arial" panose="020B0604020202020204" pitchFamily="34" charset="0"/>
              </a:rPr>
              <a:t>your</a:t>
            </a:r>
            <a:r>
              <a:rPr lang="en-GB" sz="2800" b="1" kern="0" spc="-95" dirty="0">
                <a:solidFill>
                  <a:srgbClr val="1E2E5A"/>
                </a:solidFill>
                <a:effectLst/>
                <a:latin typeface="Arial" panose="020B0604020202020204" pitchFamily="34" charset="0"/>
                <a:ea typeface="Arial" panose="020B0604020202020204" pitchFamily="34" charset="0"/>
              </a:rPr>
              <a:t> </a:t>
            </a:r>
            <a:r>
              <a:rPr lang="en-GB" sz="2800" b="1" kern="0" dirty="0">
                <a:solidFill>
                  <a:srgbClr val="1E2E5A"/>
                </a:solidFill>
                <a:effectLst/>
                <a:latin typeface="Arial" panose="020B0604020202020204" pitchFamily="34" charset="0"/>
                <a:ea typeface="Arial" panose="020B0604020202020204" pitchFamily="34" charset="0"/>
              </a:rPr>
              <a:t>Project?</a:t>
            </a:r>
            <a:endParaRPr lang="en-GB" sz="2800" b="1" kern="0" dirty="0">
              <a:effectLst/>
              <a:latin typeface="Arial" panose="020B0604020202020204" pitchFamily="34" charset="0"/>
              <a:ea typeface="Arial" panose="020B0604020202020204" pitchFamily="34" charset="0"/>
            </a:endParaRPr>
          </a:p>
          <a:p>
            <a:pPr marL="64135" marR="439420">
              <a:lnSpc>
                <a:spcPct val="97000"/>
              </a:lnSpc>
              <a:spcBef>
                <a:spcPts val="490"/>
              </a:spcBef>
              <a:spcAft>
                <a:spcPts val="0"/>
              </a:spcAft>
            </a:pPr>
            <a:r>
              <a:rPr lang="en-GB" sz="1800" dirty="0">
                <a:solidFill>
                  <a:schemeClr val="bg1"/>
                </a:solidFill>
                <a:effectLst/>
                <a:latin typeface="Tahoma" panose="020B0604030504040204" pitchFamily="34" charset="0"/>
                <a:ea typeface="Tahoma" panose="020B0604030504040204" pitchFamily="34" charset="0"/>
              </a:rPr>
              <a:t>There are three approaches, which work on</a:t>
            </a:r>
            <a:r>
              <a:rPr lang="en-GB" sz="1800" spc="5"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smartphones, tablets and laptops, making it</a:t>
            </a:r>
            <a:r>
              <a:rPr lang="en-GB" sz="1800" spc="5"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quick</a:t>
            </a:r>
            <a:r>
              <a:rPr lang="en-GB" sz="1800" spc="-15"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and</a:t>
            </a:r>
            <a:r>
              <a:rPr lang="en-GB" sz="1800" spc="-10"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easy</a:t>
            </a:r>
            <a:r>
              <a:rPr lang="en-GB" sz="1800" spc="-15"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to</a:t>
            </a:r>
            <a:r>
              <a:rPr lang="en-GB" sz="1800" spc="-10"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check</a:t>
            </a:r>
            <a:r>
              <a:rPr lang="en-GB" sz="1800" spc="-15"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cards</a:t>
            </a:r>
            <a:r>
              <a:rPr lang="en-GB" sz="1800" spc="-10"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wherever</a:t>
            </a:r>
            <a:r>
              <a:rPr lang="en-GB" sz="1800" spc="-15"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you</a:t>
            </a:r>
            <a:r>
              <a:rPr lang="en-GB" sz="1800" spc="-10"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are:</a:t>
            </a:r>
          </a:p>
          <a:p>
            <a:pPr marL="64135" marR="439420">
              <a:lnSpc>
                <a:spcPct val="97000"/>
              </a:lnSpc>
              <a:spcBef>
                <a:spcPts val="490"/>
              </a:spcBef>
              <a:spcAft>
                <a:spcPts val="0"/>
              </a:spcAft>
            </a:pPr>
            <a:endParaRPr lang="en-GB" sz="1800" dirty="0">
              <a:solidFill>
                <a:schemeClr val="accent1">
                  <a:lumMod val="50000"/>
                </a:schemeClr>
              </a:solidFill>
              <a:effectLst/>
              <a:latin typeface="Tahoma" panose="020B0604030504040204" pitchFamily="34" charset="0"/>
              <a:ea typeface="Tahoma" panose="020B0604030504040204" pitchFamily="34" charset="0"/>
            </a:endParaRPr>
          </a:p>
          <a:p>
            <a:pPr marL="342900" lvl="0" indent="-342900">
              <a:lnSpc>
                <a:spcPts val="1290"/>
              </a:lnSpc>
              <a:buFont typeface="Tahoma" panose="020B0604030504040204" pitchFamily="34" charset="0"/>
              <a:buChar char="•"/>
              <a:tabLst>
                <a:tab pos="292735" algn="l"/>
                <a:tab pos="293370" algn="l"/>
              </a:tabLst>
            </a:pPr>
            <a:r>
              <a:rPr lang="en-GB" sz="1800" u="sng" dirty="0">
                <a:solidFill>
                  <a:schemeClr val="accent1">
                    <a:lumMod val="50000"/>
                  </a:schemeClr>
                </a:solidFill>
                <a:effectLst/>
                <a:latin typeface="Tahoma" panose="020B0604030504040204" pitchFamily="34" charset="0"/>
                <a:ea typeface="Tahoma" panose="020B0604030504040204" pitchFamily="34" charset="0"/>
                <a:hlinkClick r:id="rId3">
                  <a:extLst>
                    <a:ext uri="{A12FA001-AC4F-418D-AE19-62706E023703}">
                      <ahyp:hlinkClr xmlns:ahyp="http://schemas.microsoft.com/office/drawing/2018/hyperlinkcolor" val="tx"/>
                    </a:ext>
                  </a:extLst>
                </a:hlinkClick>
              </a:rPr>
              <a:t>iOS</a:t>
            </a:r>
            <a:r>
              <a:rPr lang="en-GB" sz="1800" u="sng" spc="-65" dirty="0">
                <a:solidFill>
                  <a:schemeClr val="accent1">
                    <a:lumMod val="50000"/>
                  </a:schemeClr>
                </a:solidFill>
                <a:effectLst/>
                <a:latin typeface="Tahoma" panose="020B0604030504040204" pitchFamily="34" charset="0"/>
                <a:ea typeface="Tahoma" panose="020B0604030504040204" pitchFamily="34" charset="0"/>
                <a:hlinkClick r:id="rId3">
                  <a:extLst>
                    <a:ext uri="{A12FA001-AC4F-418D-AE19-62706E023703}">
                      <ahyp:hlinkClr xmlns:ahyp="http://schemas.microsoft.com/office/drawing/2018/hyperlinkcolor" val="tx"/>
                    </a:ext>
                  </a:extLst>
                </a:hlinkClick>
              </a:rPr>
              <a:t> </a:t>
            </a:r>
            <a:r>
              <a:rPr lang="en-GB" sz="1800" u="sng" dirty="0">
                <a:solidFill>
                  <a:schemeClr val="accent1">
                    <a:lumMod val="50000"/>
                  </a:schemeClr>
                </a:solidFill>
                <a:effectLst/>
                <a:latin typeface="Tahoma" panose="020B0604030504040204" pitchFamily="34" charset="0"/>
                <a:ea typeface="Tahoma" panose="020B0604030504040204" pitchFamily="34" charset="0"/>
                <a:hlinkClick r:id="rId3">
                  <a:extLst>
                    <a:ext uri="{A12FA001-AC4F-418D-AE19-62706E023703}">
                      <ahyp:hlinkClr xmlns:ahyp="http://schemas.microsoft.com/office/drawing/2018/hyperlinkcolor" val="tx"/>
                    </a:ext>
                  </a:extLst>
                </a:hlinkClick>
              </a:rPr>
              <a:t>app</a:t>
            </a:r>
            <a:r>
              <a:rPr lang="en-GB" sz="1800" u="sng" spc="-65" dirty="0">
                <a:solidFill>
                  <a:schemeClr val="accent1">
                    <a:lumMod val="50000"/>
                  </a:schemeClr>
                </a:solidFill>
                <a:effectLst/>
                <a:latin typeface="Tahoma" panose="020B0604030504040204" pitchFamily="34" charset="0"/>
                <a:ea typeface="Tahoma" panose="020B0604030504040204" pitchFamily="34" charset="0"/>
                <a:hlinkClick r:id="rId3">
                  <a:extLst>
                    <a:ext uri="{A12FA001-AC4F-418D-AE19-62706E023703}">
                      <ahyp:hlinkClr xmlns:ahyp="http://schemas.microsoft.com/office/drawing/2018/hyperlinkcolor" val="tx"/>
                    </a:ext>
                  </a:extLst>
                </a:hlinkClick>
              </a:rPr>
              <a:t> </a:t>
            </a:r>
            <a:r>
              <a:rPr lang="en-GB" sz="1800" u="sng" dirty="0">
                <a:solidFill>
                  <a:schemeClr val="accent1">
                    <a:lumMod val="50000"/>
                  </a:schemeClr>
                </a:solidFill>
                <a:effectLst/>
                <a:latin typeface="Tahoma" panose="020B0604030504040204" pitchFamily="34" charset="0"/>
                <a:ea typeface="Tahoma" panose="020B0604030504040204" pitchFamily="34" charset="0"/>
                <a:hlinkClick r:id="rId3">
                  <a:extLst>
                    <a:ext uri="{A12FA001-AC4F-418D-AE19-62706E023703}">
                      <ahyp:hlinkClr xmlns:ahyp="http://schemas.microsoft.com/office/drawing/2018/hyperlinkcolor" val="tx"/>
                    </a:ext>
                  </a:extLst>
                </a:hlinkClick>
              </a:rPr>
              <a:t>(iOS</a:t>
            </a:r>
            <a:r>
              <a:rPr lang="en-GB" sz="1800" u="sng" spc="-60" dirty="0">
                <a:solidFill>
                  <a:schemeClr val="accent1">
                    <a:lumMod val="50000"/>
                  </a:schemeClr>
                </a:solidFill>
                <a:effectLst/>
                <a:latin typeface="Tahoma" panose="020B0604030504040204" pitchFamily="34" charset="0"/>
                <a:ea typeface="Tahoma" panose="020B0604030504040204" pitchFamily="34" charset="0"/>
                <a:hlinkClick r:id="rId3">
                  <a:extLst>
                    <a:ext uri="{A12FA001-AC4F-418D-AE19-62706E023703}">
                      <ahyp:hlinkClr xmlns:ahyp="http://schemas.microsoft.com/office/drawing/2018/hyperlinkcolor" val="tx"/>
                    </a:ext>
                  </a:extLst>
                </a:hlinkClick>
              </a:rPr>
              <a:t> </a:t>
            </a:r>
            <a:r>
              <a:rPr lang="en-GB" sz="1800" u="sng" dirty="0">
                <a:solidFill>
                  <a:schemeClr val="accent1">
                    <a:lumMod val="50000"/>
                  </a:schemeClr>
                </a:solidFill>
                <a:effectLst/>
                <a:latin typeface="Tahoma" panose="020B0604030504040204" pitchFamily="34" charset="0"/>
                <a:ea typeface="Tahoma" panose="020B0604030504040204" pitchFamily="34" charset="0"/>
                <a:hlinkClick r:id="rId3">
                  <a:extLst>
                    <a:ext uri="{A12FA001-AC4F-418D-AE19-62706E023703}">
                      <ahyp:hlinkClr xmlns:ahyp="http://schemas.microsoft.com/office/drawing/2018/hyperlinkcolor" val="tx"/>
                    </a:ext>
                  </a:extLst>
                </a:hlinkClick>
              </a:rPr>
              <a:t>Validate</a:t>
            </a:r>
            <a:r>
              <a:rPr lang="en-GB" sz="1800" u="sng" spc="-65" dirty="0">
                <a:solidFill>
                  <a:schemeClr val="accent1">
                    <a:lumMod val="50000"/>
                  </a:schemeClr>
                </a:solidFill>
                <a:effectLst/>
                <a:latin typeface="Tahoma" panose="020B0604030504040204" pitchFamily="34" charset="0"/>
                <a:ea typeface="Tahoma" panose="020B0604030504040204" pitchFamily="34" charset="0"/>
                <a:hlinkClick r:id="rId3">
                  <a:extLst>
                    <a:ext uri="{A12FA001-AC4F-418D-AE19-62706E023703}">
                      <ahyp:hlinkClr xmlns:ahyp="http://schemas.microsoft.com/office/drawing/2018/hyperlinkcolor" val="tx"/>
                    </a:ext>
                  </a:extLst>
                </a:hlinkClick>
              </a:rPr>
              <a:t> </a:t>
            </a:r>
            <a:r>
              <a:rPr lang="en-GB" sz="1800" u="sng" dirty="0">
                <a:solidFill>
                  <a:schemeClr val="accent1">
                    <a:lumMod val="50000"/>
                  </a:schemeClr>
                </a:solidFill>
                <a:effectLst/>
                <a:latin typeface="Tahoma" panose="020B0604030504040204" pitchFamily="34" charset="0"/>
                <a:ea typeface="Tahoma" panose="020B0604030504040204" pitchFamily="34" charset="0"/>
                <a:hlinkClick r:id="rId3">
                  <a:extLst>
                    <a:ext uri="{A12FA001-AC4F-418D-AE19-62706E023703}">
                      <ahyp:hlinkClr xmlns:ahyp="http://schemas.microsoft.com/office/drawing/2018/hyperlinkcolor" val="tx"/>
                    </a:ext>
                  </a:extLst>
                </a:hlinkClick>
              </a:rPr>
              <a:t>5)</a:t>
            </a:r>
            <a:endParaRPr lang="en-GB" sz="1800" u="sng" dirty="0">
              <a:solidFill>
                <a:schemeClr val="accent1">
                  <a:lumMod val="50000"/>
                </a:schemeClr>
              </a:solidFill>
              <a:effectLst/>
              <a:latin typeface="Tahoma" panose="020B0604030504040204" pitchFamily="34" charset="0"/>
              <a:ea typeface="Tahoma" panose="020B0604030504040204" pitchFamily="34" charset="0"/>
            </a:endParaRPr>
          </a:p>
          <a:p>
            <a:pPr marL="342900" lvl="0" indent="-342900">
              <a:lnSpc>
                <a:spcPts val="1300"/>
              </a:lnSpc>
              <a:buFont typeface="Tahoma" panose="020B0604030504040204" pitchFamily="34" charset="0"/>
              <a:buChar char="•"/>
              <a:tabLst>
                <a:tab pos="292735" algn="l"/>
                <a:tab pos="293370" algn="l"/>
              </a:tabLst>
            </a:pPr>
            <a:endParaRPr lang="en-GB" u="sng" dirty="0">
              <a:solidFill>
                <a:schemeClr val="accent1">
                  <a:lumMod val="50000"/>
                </a:schemeClr>
              </a:solidFill>
              <a:latin typeface="Tahoma" panose="020B0604030504040204" pitchFamily="34" charset="0"/>
              <a:ea typeface="Tahoma" panose="020B0604030504040204" pitchFamily="34" charset="0"/>
              <a:hlinkClick r:id="rId4">
                <a:extLst>
                  <a:ext uri="{A12FA001-AC4F-418D-AE19-62706E023703}">
                    <ahyp:hlinkClr xmlns:ahyp="http://schemas.microsoft.com/office/drawing/2018/hyperlinkcolor" val="tx"/>
                  </a:ext>
                </a:extLst>
              </a:hlinkClick>
            </a:endParaRPr>
          </a:p>
          <a:p>
            <a:pPr marL="342900" lvl="0" indent="-342900">
              <a:lnSpc>
                <a:spcPts val="1300"/>
              </a:lnSpc>
              <a:buFont typeface="Tahoma" panose="020B0604030504040204" pitchFamily="34" charset="0"/>
              <a:buChar char="•"/>
              <a:tabLst>
                <a:tab pos="292735" algn="l"/>
                <a:tab pos="293370" algn="l"/>
              </a:tabLst>
            </a:pPr>
            <a:r>
              <a:rPr lang="en-GB" sz="1800" u="sng" dirty="0">
                <a:solidFill>
                  <a:schemeClr val="accent1">
                    <a:lumMod val="50000"/>
                  </a:schemeClr>
                </a:solidFill>
                <a:effectLst/>
                <a:latin typeface="Tahoma" panose="020B0604030504040204" pitchFamily="34" charset="0"/>
                <a:ea typeface="Tahoma" panose="020B0604030504040204" pitchFamily="34" charset="0"/>
                <a:hlinkClick r:id="rId4">
                  <a:extLst>
                    <a:ext uri="{A12FA001-AC4F-418D-AE19-62706E023703}">
                      <ahyp:hlinkClr xmlns:ahyp="http://schemas.microsoft.com/office/drawing/2018/hyperlinkcolor" val="tx"/>
                    </a:ext>
                  </a:extLst>
                </a:hlinkClick>
              </a:rPr>
              <a:t>Android</a:t>
            </a:r>
            <a:r>
              <a:rPr lang="en-GB" sz="1800" u="sng" spc="-10" dirty="0">
                <a:solidFill>
                  <a:schemeClr val="accent1">
                    <a:lumMod val="50000"/>
                  </a:schemeClr>
                </a:solidFill>
                <a:effectLst/>
                <a:latin typeface="Tahoma" panose="020B0604030504040204" pitchFamily="34" charset="0"/>
                <a:ea typeface="Tahoma" panose="020B0604030504040204" pitchFamily="34" charset="0"/>
                <a:hlinkClick r:id="rId4">
                  <a:extLst>
                    <a:ext uri="{A12FA001-AC4F-418D-AE19-62706E023703}">
                      <ahyp:hlinkClr xmlns:ahyp="http://schemas.microsoft.com/office/drawing/2018/hyperlinkcolor" val="tx"/>
                    </a:ext>
                  </a:extLst>
                </a:hlinkClick>
              </a:rPr>
              <a:t> </a:t>
            </a:r>
            <a:r>
              <a:rPr lang="en-GB" sz="1800" u="sng" dirty="0">
                <a:solidFill>
                  <a:schemeClr val="accent1">
                    <a:lumMod val="50000"/>
                  </a:schemeClr>
                </a:solidFill>
                <a:effectLst/>
                <a:latin typeface="Tahoma" panose="020B0604030504040204" pitchFamily="34" charset="0"/>
                <a:ea typeface="Tahoma" panose="020B0604030504040204" pitchFamily="34" charset="0"/>
                <a:hlinkClick r:id="rId4">
                  <a:extLst>
                    <a:ext uri="{A12FA001-AC4F-418D-AE19-62706E023703}">
                      <ahyp:hlinkClr xmlns:ahyp="http://schemas.microsoft.com/office/drawing/2018/hyperlinkcolor" val="tx"/>
                    </a:ext>
                  </a:extLst>
                </a:hlinkClick>
              </a:rPr>
              <a:t>app</a:t>
            </a:r>
            <a:r>
              <a:rPr lang="en-GB" sz="1800" u="sng" spc="-5" dirty="0">
                <a:solidFill>
                  <a:schemeClr val="accent1">
                    <a:lumMod val="50000"/>
                  </a:schemeClr>
                </a:solidFill>
                <a:effectLst/>
                <a:latin typeface="Tahoma" panose="020B0604030504040204" pitchFamily="34" charset="0"/>
                <a:ea typeface="Tahoma" panose="020B0604030504040204" pitchFamily="34" charset="0"/>
                <a:hlinkClick r:id="rId4">
                  <a:extLst>
                    <a:ext uri="{A12FA001-AC4F-418D-AE19-62706E023703}">
                      <ahyp:hlinkClr xmlns:ahyp="http://schemas.microsoft.com/office/drawing/2018/hyperlinkcolor" val="tx"/>
                    </a:ext>
                  </a:extLst>
                </a:hlinkClick>
              </a:rPr>
              <a:t> </a:t>
            </a:r>
            <a:r>
              <a:rPr lang="en-GB" sz="1800" u="sng" dirty="0">
                <a:solidFill>
                  <a:schemeClr val="accent1">
                    <a:lumMod val="50000"/>
                  </a:schemeClr>
                </a:solidFill>
                <a:effectLst/>
                <a:latin typeface="Tahoma" panose="020B0604030504040204" pitchFamily="34" charset="0"/>
                <a:ea typeface="Tahoma" panose="020B0604030504040204" pitchFamily="34" charset="0"/>
                <a:hlinkClick r:id="rId4">
                  <a:extLst>
                    <a:ext uri="{A12FA001-AC4F-418D-AE19-62706E023703}">
                      <ahyp:hlinkClr xmlns:ahyp="http://schemas.microsoft.com/office/drawing/2018/hyperlinkcolor" val="tx"/>
                    </a:ext>
                  </a:extLst>
                </a:hlinkClick>
              </a:rPr>
              <a:t>(Android</a:t>
            </a:r>
            <a:r>
              <a:rPr lang="en-GB" sz="1800" u="sng" spc="-5" dirty="0">
                <a:solidFill>
                  <a:schemeClr val="accent1">
                    <a:lumMod val="50000"/>
                  </a:schemeClr>
                </a:solidFill>
                <a:effectLst/>
                <a:latin typeface="Tahoma" panose="020B0604030504040204" pitchFamily="34" charset="0"/>
                <a:ea typeface="Tahoma" panose="020B0604030504040204" pitchFamily="34" charset="0"/>
                <a:hlinkClick r:id="rId4">
                  <a:extLst>
                    <a:ext uri="{A12FA001-AC4F-418D-AE19-62706E023703}">
                      <ahyp:hlinkClr xmlns:ahyp="http://schemas.microsoft.com/office/drawing/2018/hyperlinkcolor" val="tx"/>
                    </a:ext>
                  </a:extLst>
                </a:hlinkClick>
              </a:rPr>
              <a:t> </a:t>
            </a:r>
            <a:r>
              <a:rPr lang="en-GB" sz="1800" u="sng" dirty="0">
                <a:solidFill>
                  <a:schemeClr val="accent1">
                    <a:lumMod val="50000"/>
                  </a:schemeClr>
                </a:solidFill>
                <a:effectLst/>
                <a:latin typeface="Tahoma" panose="020B0604030504040204" pitchFamily="34" charset="0"/>
                <a:ea typeface="Tahoma" panose="020B0604030504040204" pitchFamily="34" charset="0"/>
                <a:hlinkClick r:id="rId4">
                  <a:extLst>
                    <a:ext uri="{A12FA001-AC4F-418D-AE19-62706E023703}">
                      <ahyp:hlinkClr xmlns:ahyp="http://schemas.microsoft.com/office/drawing/2018/hyperlinkcolor" val="tx"/>
                    </a:ext>
                  </a:extLst>
                </a:hlinkClick>
              </a:rPr>
              <a:t>Validate</a:t>
            </a:r>
            <a:r>
              <a:rPr lang="en-GB" sz="1800" u="sng" spc="-5" dirty="0">
                <a:solidFill>
                  <a:schemeClr val="accent1">
                    <a:lumMod val="50000"/>
                  </a:schemeClr>
                </a:solidFill>
                <a:effectLst/>
                <a:latin typeface="Tahoma" panose="020B0604030504040204" pitchFamily="34" charset="0"/>
                <a:ea typeface="Tahoma" panose="020B0604030504040204" pitchFamily="34" charset="0"/>
                <a:hlinkClick r:id="rId4">
                  <a:extLst>
                    <a:ext uri="{A12FA001-AC4F-418D-AE19-62706E023703}">
                      <ahyp:hlinkClr xmlns:ahyp="http://schemas.microsoft.com/office/drawing/2018/hyperlinkcolor" val="tx"/>
                    </a:ext>
                  </a:extLst>
                </a:hlinkClick>
              </a:rPr>
              <a:t> </a:t>
            </a:r>
            <a:r>
              <a:rPr lang="en-GB" sz="1800" u="sng" dirty="0">
                <a:solidFill>
                  <a:schemeClr val="accent1">
                    <a:lumMod val="50000"/>
                  </a:schemeClr>
                </a:solidFill>
                <a:effectLst/>
                <a:latin typeface="Tahoma" panose="020B0604030504040204" pitchFamily="34" charset="0"/>
                <a:ea typeface="Tahoma" panose="020B0604030504040204" pitchFamily="34" charset="0"/>
                <a:hlinkClick r:id="rId4">
                  <a:extLst>
                    <a:ext uri="{A12FA001-AC4F-418D-AE19-62706E023703}">
                      <ahyp:hlinkClr xmlns:ahyp="http://schemas.microsoft.com/office/drawing/2018/hyperlinkcolor" val="tx"/>
                    </a:ext>
                  </a:extLst>
                </a:hlinkClick>
              </a:rPr>
              <a:t>5)</a:t>
            </a:r>
            <a:r>
              <a:rPr lang="en-GB" sz="1800" u="sng" spc="-60" dirty="0">
                <a:solidFill>
                  <a:schemeClr val="accent1">
                    <a:lumMod val="50000"/>
                  </a:schemeClr>
                </a:solidFill>
                <a:effectLst/>
                <a:latin typeface="Tahoma" panose="020B0604030504040204" pitchFamily="34" charset="0"/>
                <a:ea typeface="Tahoma" panose="020B0604030504040204" pitchFamily="34" charset="0"/>
                <a:hlinkClick r:id="rId4">
                  <a:extLst>
                    <a:ext uri="{A12FA001-AC4F-418D-AE19-62706E023703}">
                      <ahyp:hlinkClr xmlns:ahyp="http://schemas.microsoft.com/office/drawing/2018/hyperlinkcolor" val="tx"/>
                    </a:ext>
                  </a:extLst>
                </a:hlinkClick>
              </a:rPr>
              <a:t> </a:t>
            </a:r>
            <a:endParaRPr lang="en-GB" sz="1800" u="sng" spc="-60" dirty="0">
              <a:solidFill>
                <a:schemeClr val="accent1">
                  <a:lumMod val="50000"/>
                </a:schemeClr>
              </a:solidFill>
              <a:effectLst/>
              <a:latin typeface="Tahoma" panose="020B0604030504040204" pitchFamily="34" charset="0"/>
              <a:ea typeface="Tahoma" panose="020B0604030504040204" pitchFamily="34" charset="0"/>
            </a:endParaRPr>
          </a:p>
          <a:p>
            <a:pPr marL="342900" lvl="0" indent="-342900">
              <a:lnSpc>
                <a:spcPts val="1300"/>
              </a:lnSpc>
              <a:buFont typeface="Tahoma" panose="020B0604030504040204" pitchFamily="34" charset="0"/>
              <a:buChar char="•"/>
              <a:tabLst>
                <a:tab pos="292735" algn="l"/>
                <a:tab pos="293370" algn="l"/>
              </a:tabLst>
            </a:pPr>
            <a:endParaRPr lang="en-GB" sz="1800" dirty="0">
              <a:solidFill>
                <a:schemeClr val="accent1">
                  <a:lumMod val="50000"/>
                </a:schemeClr>
              </a:solidFill>
              <a:effectLst/>
              <a:latin typeface="Tahoma" panose="020B0604030504040204" pitchFamily="34" charset="0"/>
              <a:ea typeface="Tahoma" panose="020B0604030504040204" pitchFamily="34" charset="0"/>
            </a:endParaRPr>
          </a:p>
          <a:p>
            <a:pPr marL="342900" lvl="0" indent="-342900">
              <a:lnSpc>
                <a:spcPts val="1315"/>
              </a:lnSpc>
              <a:buFont typeface="Tahoma" panose="020B0604030504040204" pitchFamily="34" charset="0"/>
              <a:buChar char="•"/>
              <a:tabLst>
                <a:tab pos="292735" algn="l"/>
                <a:tab pos="293370" algn="l"/>
              </a:tabLst>
            </a:pPr>
            <a:r>
              <a:rPr lang="en-GB" sz="1800" u="sng" dirty="0">
                <a:solidFill>
                  <a:schemeClr val="accent1">
                    <a:lumMod val="50000"/>
                  </a:schemeClr>
                </a:solidFill>
                <a:effectLst/>
                <a:latin typeface="Tahoma" panose="020B0604030504040204" pitchFamily="34" charset="0"/>
                <a:ea typeface="Tahoma" panose="020B0604030504040204" pitchFamily="34" charset="0"/>
                <a:hlinkClick r:id="rId5">
                  <a:extLst>
                    <a:ext uri="{A12FA001-AC4F-418D-AE19-62706E023703}">
                      <ahyp:hlinkClr xmlns:ahyp="http://schemas.microsoft.com/office/drawing/2018/hyperlinkcolor" val="tx"/>
                    </a:ext>
                  </a:extLst>
                </a:hlinkClick>
              </a:rPr>
              <a:t>Web</a:t>
            </a:r>
            <a:r>
              <a:rPr lang="en-GB" sz="1800" u="sng" spc="20" dirty="0">
                <a:solidFill>
                  <a:schemeClr val="accent1">
                    <a:lumMod val="50000"/>
                  </a:schemeClr>
                </a:solidFill>
                <a:effectLst/>
                <a:latin typeface="Tahoma" panose="020B0604030504040204" pitchFamily="34" charset="0"/>
                <a:ea typeface="Tahoma" panose="020B0604030504040204" pitchFamily="34" charset="0"/>
                <a:hlinkClick r:id="rId5">
                  <a:extLst>
                    <a:ext uri="{A12FA001-AC4F-418D-AE19-62706E023703}">
                      <ahyp:hlinkClr xmlns:ahyp="http://schemas.microsoft.com/office/drawing/2018/hyperlinkcolor" val="tx"/>
                    </a:ext>
                  </a:extLst>
                </a:hlinkClick>
              </a:rPr>
              <a:t> </a:t>
            </a:r>
            <a:r>
              <a:rPr lang="en-GB" sz="1800" u="sng" dirty="0">
                <a:solidFill>
                  <a:schemeClr val="accent1">
                    <a:lumMod val="50000"/>
                  </a:schemeClr>
                </a:solidFill>
                <a:effectLst/>
                <a:latin typeface="Tahoma" panose="020B0604030504040204" pitchFamily="34" charset="0"/>
                <a:ea typeface="Tahoma" panose="020B0604030504040204" pitchFamily="34" charset="0"/>
                <a:hlinkClick r:id="rId5">
                  <a:extLst>
                    <a:ext uri="{A12FA001-AC4F-418D-AE19-62706E023703}">
                      <ahyp:hlinkClr xmlns:ahyp="http://schemas.microsoft.com/office/drawing/2018/hyperlinkcolor" val="tx"/>
                    </a:ext>
                  </a:extLst>
                </a:hlinkClick>
              </a:rPr>
              <a:t>card</a:t>
            </a:r>
            <a:r>
              <a:rPr lang="en-GB" sz="1800" u="sng" spc="20" dirty="0">
                <a:solidFill>
                  <a:schemeClr val="accent1">
                    <a:lumMod val="50000"/>
                  </a:schemeClr>
                </a:solidFill>
                <a:effectLst/>
                <a:latin typeface="Tahoma" panose="020B0604030504040204" pitchFamily="34" charset="0"/>
                <a:ea typeface="Tahoma" panose="020B0604030504040204" pitchFamily="34" charset="0"/>
                <a:hlinkClick r:id="rId5">
                  <a:extLst>
                    <a:ext uri="{A12FA001-AC4F-418D-AE19-62706E023703}">
                      <ahyp:hlinkClr xmlns:ahyp="http://schemas.microsoft.com/office/drawing/2018/hyperlinkcolor" val="tx"/>
                    </a:ext>
                  </a:extLst>
                </a:hlinkClick>
              </a:rPr>
              <a:t> </a:t>
            </a:r>
            <a:r>
              <a:rPr lang="en-GB" sz="1800" u="sng" dirty="0">
                <a:solidFill>
                  <a:schemeClr val="accent1">
                    <a:lumMod val="50000"/>
                  </a:schemeClr>
                </a:solidFill>
                <a:effectLst/>
                <a:latin typeface="Tahoma" panose="020B0604030504040204" pitchFamily="34" charset="0"/>
                <a:ea typeface="Tahoma" panose="020B0604030504040204" pitchFamily="34" charset="0"/>
                <a:hlinkClick r:id="rId5">
                  <a:extLst>
                    <a:ext uri="{A12FA001-AC4F-418D-AE19-62706E023703}">
                      <ahyp:hlinkClr xmlns:ahyp="http://schemas.microsoft.com/office/drawing/2018/hyperlinkcolor" val="tx"/>
                    </a:ext>
                  </a:extLst>
                </a:hlinkClick>
              </a:rPr>
              <a:t>reader</a:t>
            </a:r>
            <a:endParaRPr lang="en-GB" sz="1800" dirty="0">
              <a:solidFill>
                <a:schemeClr val="accent1">
                  <a:lumMod val="50000"/>
                </a:schemeClr>
              </a:solidFill>
              <a:effectLst/>
              <a:latin typeface="Tahoma" panose="020B0604030504040204" pitchFamily="34" charset="0"/>
              <a:ea typeface="Tahoma" panose="020B0604030504040204" pitchFamily="34" charset="0"/>
            </a:endParaRPr>
          </a:p>
          <a:p>
            <a:pPr marL="64135" marR="477520">
              <a:lnSpc>
                <a:spcPct val="97000"/>
              </a:lnSpc>
              <a:spcBef>
                <a:spcPts val="1295"/>
              </a:spcBef>
              <a:spcAft>
                <a:spcPts val="0"/>
              </a:spcAft>
            </a:pPr>
            <a:r>
              <a:rPr lang="en-GB" sz="1800" dirty="0">
                <a:solidFill>
                  <a:schemeClr val="bg1"/>
                </a:solidFill>
                <a:effectLst/>
                <a:latin typeface="Tahoma" panose="020B0604030504040204" pitchFamily="34" charset="0"/>
                <a:ea typeface="Tahoma" panose="020B0604030504040204" pitchFamily="34" charset="0"/>
              </a:rPr>
              <a:t>The apps are ideal, running on your own</a:t>
            </a:r>
            <a:r>
              <a:rPr lang="en-GB" sz="1800" spc="5"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smartphone</a:t>
            </a:r>
            <a:r>
              <a:rPr lang="en-GB" sz="1800" spc="65"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and</a:t>
            </a:r>
            <a:r>
              <a:rPr lang="en-GB" sz="1800" spc="70"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offer</a:t>
            </a:r>
            <a:r>
              <a:rPr lang="en-GB" sz="1800" spc="70"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the</a:t>
            </a:r>
            <a:r>
              <a:rPr lang="en-GB" sz="1800" spc="70"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most</a:t>
            </a:r>
            <a:r>
              <a:rPr lang="en-GB" sz="1800" spc="70"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feature-rich</a:t>
            </a:r>
            <a:r>
              <a:rPr lang="en-GB" sz="1800" spc="-330"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experience.</a:t>
            </a:r>
          </a:p>
          <a:p>
            <a:pPr marL="64135" marR="477520">
              <a:lnSpc>
                <a:spcPct val="97000"/>
              </a:lnSpc>
              <a:spcBef>
                <a:spcPts val="1300"/>
              </a:spcBef>
              <a:spcAft>
                <a:spcPts val="0"/>
              </a:spcAft>
            </a:pPr>
            <a:r>
              <a:rPr lang="en-GB" sz="1800" dirty="0">
                <a:solidFill>
                  <a:schemeClr val="bg1"/>
                </a:solidFill>
                <a:effectLst/>
                <a:latin typeface="Tahoma" panose="020B0604030504040204" pitchFamily="34" charset="0"/>
                <a:ea typeface="Tahoma" panose="020B0604030504040204" pitchFamily="34" charset="0"/>
              </a:rPr>
              <a:t>The web card reader - available for almost any</a:t>
            </a:r>
            <a:r>
              <a:rPr lang="en-GB" sz="1800" spc="5"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device – doesn’t require any installation, making</a:t>
            </a:r>
            <a:r>
              <a:rPr lang="en-GB" sz="1800" spc="-330"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it a perfect option if your company policy locks</a:t>
            </a:r>
            <a:r>
              <a:rPr lang="en-GB" sz="1800" spc="5"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down hardware and</a:t>
            </a:r>
            <a:r>
              <a:rPr lang="en-GB" sz="1800" spc="5"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prevents access</a:t>
            </a:r>
            <a:r>
              <a:rPr lang="en-GB" sz="1800" spc="5" dirty="0">
                <a:solidFill>
                  <a:schemeClr val="bg1"/>
                </a:solidFill>
                <a:effectLst/>
                <a:latin typeface="Tahoma" panose="020B0604030504040204" pitchFamily="34" charset="0"/>
                <a:ea typeface="Tahoma" panose="020B0604030504040204" pitchFamily="34" charset="0"/>
              </a:rPr>
              <a:t> </a:t>
            </a:r>
            <a:r>
              <a:rPr lang="en-GB" sz="1800" dirty="0">
                <a:solidFill>
                  <a:schemeClr val="bg1"/>
                </a:solidFill>
                <a:effectLst/>
                <a:latin typeface="Tahoma" panose="020B0604030504040204" pitchFamily="34" charset="0"/>
                <a:ea typeface="Tahoma" panose="020B0604030504040204" pitchFamily="34" charset="0"/>
              </a:rPr>
              <a:t>to apps.</a:t>
            </a:r>
          </a:p>
          <a:p>
            <a:pPr>
              <a:spcBef>
                <a:spcPts val="10"/>
              </a:spcBef>
            </a:pPr>
            <a:r>
              <a:rPr lang="en-GB" sz="3600" dirty="0">
                <a:solidFill>
                  <a:schemeClr val="bg1"/>
                </a:solidFill>
                <a:effectLst/>
                <a:latin typeface="Tahoma" panose="020B0604030504040204" pitchFamily="34" charset="0"/>
                <a:ea typeface="Tahoma" panose="020B0604030504040204" pitchFamily="34" charset="0"/>
              </a:rPr>
              <a:t> </a:t>
            </a:r>
            <a:endParaRPr lang="en-GB" sz="1800" dirty="0">
              <a:solidFill>
                <a:schemeClr val="bg1"/>
              </a:solidFill>
              <a:effectLst/>
              <a:latin typeface="Tahoma" panose="020B0604030504040204" pitchFamily="34" charset="0"/>
              <a:ea typeface="Tahoma" panose="020B0604030504040204" pitchFamily="34" charset="0"/>
            </a:endParaRPr>
          </a:p>
        </p:txBody>
      </p:sp>
    </p:spTree>
    <p:extLst>
      <p:ext uri="{BB962C8B-B14F-4D97-AF65-F5344CB8AC3E}">
        <p14:creationId xmlns:p14="http://schemas.microsoft.com/office/powerpoint/2010/main" val="2248633136"/>
      </p:ext>
    </p:extLst>
  </p:cSld>
  <p:clrMapOvr>
    <a:masterClrMapping/>
  </p:clrMapOvr>
  <p:transition spd="slow" advClick="0" advTm="2000">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9" y="1552638"/>
            <a:ext cx="8505915" cy="1876362"/>
          </a:xfrm>
        </p:spPr>
        <p:txBody>
          <a:bodyPr>
            <a:normAutofit fontScale="90000"/>
          </a:bodyPr>
          <a:lstStyle/>
          <a:p>
            <a:br>
              <a:rPr lang="en-GB" sz="2700" dirty="0"/>
            </a:br>
            <a:br>
              <a:rPr lang="en-GB" sz="2700" dirty="0"/>
            </a:br>
            <a:br>
              <a:rPr lang="en-GB" sz="2700" dirty="0"/>
            </a:br>
            <a:br>
              <a:rPr lang="en-GB" sz="2700" dirty="0"/>
            </a:br>
            <a:br>
              <a:rPr lang="en-GB" sz="2700" dirty="0"/>
            </a:br>
            <a:br>
              <a:rPr lang="en-GB" sz="2700" dirty="0"/>
            </a:br>
            <a:br>
              <a:rPr lang="en-GB" sz="2700" dirty="0"/>
            </a:br>
            <a:br>
              <a:rPr lang="en-GB" sz="2700" dirty="0"/>
            </a:br>
            <a:br>
              <a:rPr lang="en-GB" sz="2400" dirty="0"/>
            </a:br>
            <a:endParaRPr lang="en-GB" sz="2400" dirty="0"/>
          </a:p>
        </p:txBody>
      </p:sp>
      <p:sp>
        <p:nvSpPr>
          <p:cNvPr id="4" name="Date Placeholder 3"/>
          <p:cNvSpPr>
            <a:spLocks noGrp="1"/>
          </p:cNvSpPr>
          <p:nvPr>
            <p:ph type="dt" sz="half" idx="10"/>
          </p:nvPr>
        </p:nvSpPr>
        <p:spPr/>
        <p:txBody>
          <a:bodyPr/>
          <a:lstStyle/>
          <a:p>
            <a:r>
              <a:rPr lang="en-GB" dirty="0"/>
              <a:t> </a:t>
            </a:r>
          </a:p>
        </p:txBody>
      </p:sp>
      <p:sp>
        <p:nvSpPr>
          <p:cNvPr id="5" name="TextBox 4">
            <a:extLst>
              <a:ext uri="{FF2B5EF4-FFF2-40B4-BE49-F238E27FC236}">
                <a16:creationId xmlns:a16="http://schemas.microsoft.com/office/drawing/2014/main" id="{F8CC3C84-CA00-43E8-9681-7E6E5D99B589}"/>
              </a:ext>
            </a:extLst>
          </p:cNvPr>
          <p:cNvSpPr txBox="1"/>
          <p:nvPr/>
        </p:nvSpPr>
        <p:spPr>
          <a:xfrm>
            <a:off x="217713" y="1550922"/>
            <a:ext cx="11876315" cy="4122282"/>
          </a:xfrm>
          <a:prstGeom prst="rect">
            <a:avLst/>
          </a:prstGeom>
          <a:noFill/>
        </p:spPr>
        <p:txBody>
          <a:bodyPr wrap="square">
            <a:spAutoFit/>
          </a:bodyPr>
          <a:lstStyle/>
          <a:p>
            <a:pPr marL="64135">
              <a:lnSpc>
                <a:spcPts val="1720"/>
              </a:lnSpc>
            </a:pPr>
            <a:endParaRPr lang="en-GB" sz="2800" b="1" kern="0" dirty="0">
              <a:solidFill>
                <a:srgbClr val="1E2E5A"/>
              </a:solidFill>
              <a:effectLst/>
              <a:latin typeface="Arial" panose="020B0604020202020204" pitchFamily="34" charset="0"/>
              <a:ea typeface="Arial" panose="020B0604020202020204" pitchFamily="34" charset="0"/>
            </a:endParaRPr>
          </a:p>
          <a:p>
            <a:pPr marL="64135">
              <a:lnSpc>
                <a:spcPts val="1720"/>
              </a:lnSpc>
            </a:pPr>
            <a:r>
              <a:rPr lang="en-GB" sz="2800" b="1" kern="0" dirty="0">
                <a:solidFill>
                  <a:srgbClr val="1E2E5A"/>
                </a:solidFill>
                <a:effectLst/>
                <a:latin typeface="Arial" panose="020B0604020202020204" pitchFamily="34" charset="0"/>
                <a:ea typeface="Arial" panose="020B0604020202020204" pitchFamily="34" charset="0"/>
              </a:rPr>
              <a:t>Your</a:t>
            </a:r>
            <a:r>
              <a:rPr lang="en-GB" sz="2800" b="1" kern="0" spc="-95" dirty="0">
                <a:solidFill>
                  <a:srgbClr val="1E2E5A"/>
                </a:solidFill>
                <a:effectLst/>
                <a:latin typeface="Arial" panose="020B0604020202020204" pitchFamily="34" charset="0"/>
                <a:ea typeface="Arial" panose="020B0604020202020204" pitchFamily="34" charset="0"/>
              </a:rPr>
              <a:t> </a:t>
            </a:r>
            <a:r>
              <a:rPr lang="en-GB" sz="2800" b="1" kern="0" dirty="0">
                <a:solidFill>
                  <a:srgbClr val="1E2E5A"/>
                </a:solidFill>
                <a:effectLst/>
                <a:latin typeface="Arial" panose="020B0604020202020204" pitchFamily="34" charset="0"/>
                <a:ea typeface="Arial" panose="020B0604020202020204" pitchFamily="34" charset="0"/>
              </a:rPr>
              <a:t>Project</a:t>
            </a:r>
          </a:p>
          <a:p>
            <a:pPr marL="64135">
              <a:lnSpc>
                <a:spcPts val="1720"/>
              </a:lnSpc>
            </a:pPr>
            <a:endParaRPr lang="en-GB" sz="2800" b="1" kern="0" dirty="0">
              <a:effectLst/>
              <a:latin typeface="Arial" panose="020B0604020202020204" pitchFamily="34" charset="0"/>
              <a:ea typeface="Arial" panose="020B0604020202020204" pitchFamily="34" charset="0"/>
            </a:endParaRPr>
          </a:p>
          <a:p>
            <a:pPr marL="64135">
              <a:lnSpc>
                <a:spcPts val="1315"/>
              </a:lnSpc>
              <a:spcBef>
                <a:spcPts val="430"/>
              </a:spcBef>
              <a:spcAft>
                <a:spcPts val="0"/>
              </a:spcAft>
            </a:pP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As</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the</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Passport</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System</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is</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flexible</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in</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how</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it</a:t>
            </a:r>
          </a:p>
          <a:p>
            <a:pPr marL="64135" marR="194310">
              <a:lnSpc>
                <a:spcPct val="97000"/>
              </a:lnSpc>
              <a:spcBef>
                <a:spcPts val="5"/>
              </a:spcBef>
              <a:spcAft>
                <a:spcPts val="0"/>
              </a:spcAft>
            </a:pP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is used, some projects will start with a basic</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approach</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while</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many</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others</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want</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to</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start</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using</a:t>
            </a:r>
            <a:r>
              <a:rPr lang="en-GB" sz="1800" spc="-3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more</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of</a:t>
            </a:r>
            <a:r>
              <a:rPr lang="en-GB" sz="1800" spc="-2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the</a:t>
            </a:r>
            <a:r>
              <a:rPr lang="en-GB" sz="1800" spc="-2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system’s</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functionality</a:t>
            </a:r>
            <a:r>
              <a:rPr lang="en-GB" sz="1800" spc="-2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from</a:t>
            </a:r>
            <a:r>
              <a:rPr lang="en-GB" sz="1800" spc="-2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day</a:t>
            </a:r>
            <a:r>
              <a:rPr lang="en-GB" sz="1800" spc="-2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1.</a:t>
            </a:r>
          </a:p>
          <a:p>
            <a:pPr marL="64135" marR="243840">
              <a:lnSpc>
                <a:spcPct val="97000"/>
              </a:lnSpc>
              <a:spcAft>
                <a:spcPts val="0"/>
              </a:spcAft>
            </a:pP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The</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Principal</a:t>
            </a:r>
            <a:r>
              <a:rPr lang="en-GB" sz="1800"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Contractor</a:t>
            </a:r>
            <a:r>
              <a:rPr lang="en-GB" sz="1800"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on</a:t>
            </a:r>
            <a:r>
              <a:rPr lang="en-GB" sz="1800"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your</a:t>
            </a:r>
            <a:r>
              <a:rPr lang="en-GB" sz="1800"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project</a:t>
            </a:r>
            <a:r>
              <a:rPr lang="en-GB" sz="1800"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will</a:t>
            </a:r>
            <a:r>
              <a:rPr lang="en-GB" sz="1800"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have</a:t>
            </a:r>
            <a:r>
              <a:rPr lang="en-GB" sz="1800" spc="-3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told</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you</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how</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they</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want</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use</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to</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use</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the</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System</a:t>
            </a:r>
          </a:p>
          <a:p>
            <a:pPr marL="64135" marR="243840">
              <a:lnSpc>
                <a:spcPct val="97000"/>
              </a:lnSpc>
              <a:spcAft>
                <a:spcPts val="0"/>
              </a:spcAft>
            </a:pP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to</a:t>
            </a:r>
            <a:r>
              <a:rPr lang="en-GB" sz="1800" spc="2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check</a:t>
            </a:r>
            <a:r>
              <a:rPr lang="en-GB" sz="1800" spc="2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workers’</a:t>
            </a:r>
            <a:r>
              <a:rPr lang="en-GB" sz="1800" spc="2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Passport</a:t>
            </a:r>
            <a:r>
              <a:rPr lang="en-GB" sz="1800" spc="2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cards</a:t>
            </a:r>
            <a:r>
              <a:rPr lang="en-GB" sz="1800" spc="2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using</a:t>
            </a:r>
            <a:r>
              <a:rPr lang="en-GB" sz="1800" spc="2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the</a:t>
            </a:r>
            <a:r>
              <a:rPr lang="en-GB" sz="1800" spc="2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app/</a:t>
            </a:r>
            <a:r>
              <a:rPr lang="en-GB" sz="1800" spc="-3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web</a:t>
            </a:r>
            <a:r>
              <a:rPr lang="en-GB" sz="1800" spc="-8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card</a:t>
            </a:r>
            <a:r>
              <a:rPr lang="en-GB" sz="1800" spc="-8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reader.</a:t>
            </a:r>
          </a:p>
          <a:p>
            <a:pPr marL="64135">
              <a:spcBef>
                <a:spcPts val="1270"/>
              </a:spcBef>
              <a:spcAft>
                <a:spcPts val="0"/>
              </a:spcAft>
            </a:pP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This</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will</a:t>
            </a:r>
            <a:r>
              <a:rPr lang="en-GB" sz="1800" spc="-2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be</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one</a:t>
            </a:r>
            <a:r>
              <a:rPr lang="en-GB" sz="1800" spc="-2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or</a:t>
            </a:r>
            <a:r>
              <a:rPr lang="en-GB" sz="1800" spc="-2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more</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of</a:t>
            </a:r>
            <a:r>
              <a:rPr lang="en-GB" sz="1800" spc="-2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the</a:t>
            </a:r>
            <a:r>
              <a:rPr lang="en-GB" sz="1800" spc="-2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following:</a:t>
            </a:r>
          </a:p>
          <a:p>
            <a:pPr marL="342900" lvl="0" indent="-342900">
              <a:lnSpc>
                <a:spcPts val="1315"/>
              </a:lnSpc>
              <a:spcBef>
                <a:spcPts val="540"/>
              </a:spcBef>
              <a:buFont typeface="Tahoma" panose="020B0604030504040204" pitchFamily="34" charset="0"/>
              <a:buChar char="•"/>
              <a:tabLst>
                <a:tab pos="292735" algn="l"/>
                <a:tab pos="293370" algn="l"/>
              </a:tabLst>
            </a:pP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Swipe</a:t>
            </a:r>
            <a:r>
              <a:rPr lang="en-GB" sz="1800" spc="-8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Workers</a:t>
            </a:r>
            <a:r>
              <a:rPr lang="en-GB" sz="1800" spc="-8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IN;</a:t>
            </a:r>
          </a:p>
          <a:p>
            <a:pPr marL="342900" lvl="0" indent="-342900">
              <a:lnSpc>
                <a:spcPts val="1315"/>
              </a:lnSpc>
              <a:spcBef>
                <a:spcPts val="540"/>
              </a:spcBef>
              <a:buFont typeface="Tahoma" panose="020B0604030504040204" pitchFamily="34" charset="0"/>
              <a:buChar char="•"/>
              <a:tabLst>
                <a:tab pos="292735" algn="l"/>
                <a:tab pos="293370" algn="l"/>
              </a:tabLst>
            </a:pPr>
            <a:endPar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endParaRPr>
          </a:p>
          <a:p>
            <a:pPr marL="342900" lvl="0" indent="-342900">
              <a:lnSpc>
                <a:spcPts val="1300"/>
              </a:lnSpc>
              <a:buFont typeface="Tahoma" panose="020B0604030504040204" pitchFamily="34" charset="0"/>
              <a:buChar char="•"/>
              <a:tabLst>
                <a:tab pos="292735" algn="l"/>
                <a:tab pos="293370" algn="l"/>
              </a:tabLst>
            </a:pP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Swipe</a:t>
            </a:r>
            <a:r>
              <a:rPr lang="en-GB" sz="1800" spc="-5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workers</a:t>
            </a:r>
            <a:r>
              <a:rPr lang="en-GB" sz="1800" spc="-4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OUT;</a:t>
            </a:r>
          </a:p>
          <a:p>
            <a:pPr marL="342900" lvl="0" indent="-342900">
              <a:lnSpc>
                <a:spcPts val="1300"/>
              </a:lnSpc>
              <a:buFont typeface="Tahoma" panose="020B0604030504040204" pitchFamily="34" charset="0"/>
              <a:buChar char="•"/>
              <a:tabLst>
                <a:tab pos="292735" algn="l"/>
                <a:tab pos="293370" algn="l"/>
              </a:tabLst>
            </a:pPr>
            <a:endPar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endParaRPr>
          </a:p>
          <a:p>
            <a:pPr marL="342900" lvl="0" indent="-342900">
              <a:lnSpc>
                <a:spcPts val="1300"/>
              </a:lnSpc>
              <a:buFont typeface="Tahoma" panose="020B0604030504040204" pitchFamily="34" charset="0"/>
              <a:buChar char="•"/>
              <a:tabLst>
                <a:tab pos="292735" algn="l"/>
                <a:tab pos="293370" algn="l"/>
              </a:tabLst>
            </a:pP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Access Requirements</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for</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the project;</a:t>
            </a:r>
          </a:p>
          <a:p>
            <a:pPr marL="342900" lvl="0" indent="-342900">
              <a:lnSpc>
                <a:spcPts val="1300"/>
              </a:lnSpc>
              <a:buFont typeface="Tahoma" panose="020B0604030504040204" pitchFamily="34" charset="0"/>
              <a:buChar char="•"/>
              <a:tabLst>
                <a:tab pos="292735" algn="l"/>
                <a:tab pos="293370" algn="l"/>
              </a:tabLst>
            </a:pPr>
            <a:endPar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endParaRPr>
          </a:p>
          <a:p>
            <a:pPr marL="342900" lvl="0" indent="-342900">
              <a:lnSpc>
                <a:spcPts val="1300"/>
              </a:lnSpc>
              <a:buFont typeface="Tahoma" panose="020B0604030504040204" pitchFamily="34" charset="0"/>
              <a:buChar char="•"/>
              <a:tabLst>
                <a:tab pos="292735" algn="l"/>
                <a:tab pos="293370" algn="l"/>
              </a:tabLst>
            </a:pP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Spot</a:t>
            </a:r>
            <a:r>
              <a:rPr lang="en-GB" sz="1800" spc="-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Check</a:t>
            </a:r>
            <a:r>
              <a:rPr lang="en-GB" sz="1800" spc="-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Workers;</a:t>
            </a:r>
          </a:p>
          <a:p>
            <a:pPr marL="342900" lvl="0" indent="-342900">
              <a:lnSpc>
                <a:spcPts val="1300"/>
              </a:lnSpc>
              <a:buFont typeface="Tahoma" panose="020B0604030504040204" pitchFamily="34" charset="0"/>
              <a:buChar char="•"/>
              <a:tabLst>
                <a:tab pos="292735" algn="l"/>
                <a:tab pos="293370" algn="l"/>
              </a:tabLst>
            </a:pPr>
            <a:endPar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endParaRPr>
          </a:p>
          <a:p>
            <a:pPr marL="342900" lvl="0" indent="-342900">
              <a:lnSpc>
                <a:spcPts val="1315"/>
              </a:lnSpc>
              <a:buFont typeface="Tahoma" panose="020B0604030504040204" pitchFamily="34" charset="0"/>
              <a:buChar char="•"/>
              <a:tabLst>
                <a:tab pos="292735" algn="l"/>
                <a:tab pos="293370" algn="l"/>
              </a:tabLst>
            </a:pP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Award</a:t>
            </a:r>
            <a:r>
              <a:rPr lang="en-GB" sz="1800" spc="-7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Site-Based</a:t>
            </a:r>
            <a:r>
              <a:rPr lang="en-GB" sz="1800" spc="-7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events</a:t>
            </a:r>
            <a:r>
              <a:rPr lang="en-GB" sz="1800" spc="-7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(e.g.</a:t>
            </a:r>
            <a:r>
              <a:rPr lang="en-GB" sz="1800" spc="-7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toolbox</a:t>
            </a:r>
            <a:r>
              <a:rPr lang="en-GB" sz="1800" spc="-7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talks).</a:t>
            </a:r>
          </a:p>
        </p:txBody>
      </p:sp>
    </p:spTree>
    <p:extLst>
      <p:ext uri="{BB962C8B-B14F-4D97-AF65-F5344CB8AC3E}">
        <p14:creationId xmlns:p14="http://schemas.microsoft.com/office/powerpoint/2010/main" val="3015458411"/>
      </p:ext>
    </p:extLst>
  </p:cSld>
  <p:clrMapOvr>
    <a:masterClrMapping/>
  </p:clrMapOvr>
  <p:transition spd="slow" advClick="0" advTm="2000">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9" y="1552638"/>
            <a:ext cx="8505915" cy="1876362"/>
          </a:xfrm>
        </p:spPr>
        <p:txBody>
          <a:bodyPr>
            <a:normAutofit fontScale="90000"/>
          </a:bodyPr>
          <a:lstStyle/>
          <a:p>
            <a:br>
              <a:rPr lang="en-GB" sz="2700" dirty="0"/>
            </a:br>
            <a:br>
              <a:rPr lang="en-GB" sz="2700" dirty="0"/>
            </a:br>
            <a:br>
              <a:rPr lang="en-GB" sz="2700" dirty="0"/>
            </a:br>
            <a:br>
              <a:rPr lang="en-GB" sz="2700" dirty="0"/>
            </a:br>
            <a:br>
              <a:rPr lang="en-GB" sz="2700" dirty="0"/>
            </a:br>
            <a:br>
              <a:rPr lang="en-GB" sz="2700" dirty="0"/>
            </a:br>
            <a:br>
              <a:rPr lang="en-GB" sz="2700" dirty="0"/>
            </a:br>
            <a:br>
              <a:rPr lang="en-GB" sz="2700" dirty="0"/>
            </a:br>
            <a:br>
              <a:rPr lang="en-GB" sz="2400" dirty="0"/>
            </a:br>
            <a:endParaRPr lang="en-GB" sz="2400" dirty="0"/>
          </a:p>
        </p:txBody>
      </p:sp>
      <p:sp>
        <p:nvSpPr>
          <p:cNvPr id="5" name="TextBox 4">
            <a:extLst>
              <a:ext uri="{FF2B5EF4-FFF2-40B4-BE49-F238E27FC236}">
                <a16:creationId xmlns:a16="http://schemas.microsoft.com/office/drawing/2014/main" id="{19020359-4D17-4944-A559-550A79F2661E}"/>
              </a:ext>
            </a:extLst>
          </p:cNvPr>
          <p:cNvSpPr txBox="1"/>
          <p:nvPr/>
        </p:nvSpPr>
        <p:spPr>
          <a:xfrm>
            <a:off x="-250370" y="1671756"/>
            <a:ext cx="12333514" cy="4946867"/>
          </a:xfrm>
          <a:prstGeom prst="rect">
            <a:avLst/>
          </a:prstGeom>
          <a:noFill/>
        </p:spPr>
        <p:txBody>
          <a:bodyPr wrap="square">
            <a:spAutoFit/>
          </a:bodyPr>
          <a:lstStyle/>
          <a:p>
            <a:pPr marL="215900">
              <a:lnSpc>
                <a:spcPts val="1720"/>
              </a:lnSpc>
              <a:spcBef>
                <a:spcPts val="1300"/>
              </a:spcBef>
              <a:spcAft>
                <a:spcPts val="0"/>
              </a:spcAft>
            </a:pPr>
            <a:r>
              <a:rPr lang="en-GB" sz="2800" b="1" kern="0" dirty="0">
                <a:solidFill>
                  <a:srgbClr val="1E2E5A"/>
                </a:solidFill>
                <a:effectLst/>
                <a:latin typeface="Arial" panose="020B0604020202020204" pitchFamily="34" charset="0"/>
                <a:ea typeface="Arial" panose="020B0604020202020204" pitchFamily="34" charset="0"/>
                <a:cs typeface="Arial" panose="020B0604020202020204" pitchFamily="34" charset="0"/>
              </a:rPr>
              <a:t>Getting</a:t>
            </a:r>
            <a:r>
              <a:rPr lang="en-GB" sz="2800" b="1" kern="0" spc="-30" dirty="0">
                <a:solidFill>
                  <a:srgbClr val="1E2E5A"/>
                </a:solidFill>
                <a:effectLst/>
                <a:latin typeface="Arial" panose="020B0604020202020204" pitchFamily="34" charset="0"/>
                <a:ea typeface="Arial" panose="020B0604020202020204" pitchFamily="34" charset="0"/>
                <a:cs typeface="Arial" panose="020B0604020202020204" pitchFamily="34" charset="0"/>
              </a:rPr>
              <a:t> </a:t>
            </a:r>
            <a:r>
              <a:rPr lang="en-GB" sz="2800" b="1" kern="0" dirty="0">
                <a:solidFill>
                  <a:srgbClr val="1E2E5A"/>
                </a:solidFill>
                <a:effectLst/>
                <a:latin typeface="Arial" panose="020B0604020202020204" pitchFamily="34" charset="0"/>
                <a:ea typeface="Arial" panose="020B0604020202020204" pitchFamily="34" charset="0"/>
                <a:cs typeface="Arial" panose="020B0604020202020204" pitchFamily="34" charset="0"/>
              </a:rPr>
              <a:t>Started:</a:t>
            </a:r>
          </a:p>
          <a:p>
            <a:pPr marL="215900">
              <a:lnSpc>
                <a:spcPts val="1720"/>
              </a:lnSpc>
              <a:spcBef>
                <a:spcPts val="1300"/>
              </a:spcBef>
              <a:spcAft>
                <a:spcPts val="0"/>
              </a:spcAft>
            </a:pPr>
            <a:endParaRPr lang="en-GB" sz="2800" b="1" kern="0" dirty="0">
              <a:effectLst/>
              <a:latin typeface="Arial" panose="020B0604020202020204" pitchFamily="34" charset="0"/>
              <a:ea typeface="Arial" panose="020B0604020202020204" pitchFamily="34" charset="0"/>
              <a:cs typeface="Arial" panose="020B0604020202020204" pitchFamily="34" charset="0"/>
            </a:endParaRPr>
          </a:p>
          <a:p>
            <a:pPr marL="215900">
              <a:lnSpc>
                <a:spcPts val="1720"/>
              </a:lnSpc>
            </a:pPr>
            <a:r>
              <a:rPr lang="en-GB" sz="2800" b="1" dirty="0">
                <a:solidFill>
                  <a:srgbClr val="1E2E5A"/>
                </a:solidFill>
                <a:latin typeface="Arial" panose="020B0604020202020204" pitchFamily="34" charset="0"/>
                <a:ea typeface="Tahoma" panose="020B0604030504040204" pitchFamily="34" charset="0"/>
                <a:cs typeface="Arial" panose="020B0604020202020204" pitchFamily="34" charset="0"/>
              </a:rPr>
              <a:t>T</a:t>
            </a:r>
            <a:r>
              <a:rPr lang="en-GB" sz="2800" b="1" dirty="0">
                <a:solidFill>
                  <a:srgbClr val="1E2E5A"/>
                </a:solidFill>
                <a:effectLst/>
                <a:latin typeface="Arial" panose="020B0604020202020204" pitchFamily="34" charset="0"/>
                <a:ea typeface="Tahoma" panose="020B0604030504040204" pitchFamily="34" charset="0"/>
                <a:cs typeface="Arial" panose="020B0604020202020204" pitchFamily="34" charset="0"/>
              </a:rPr>
              <a:t>he</a:t>
            </a:r>
            <a:r>
              <a:rPr lang="en-GB" sz="2800" b="1" spc="-45" dirty="0">
                <a:solidFill>
                  <a:srgbClr val="1E2E5A"/>
                </a:solidFill>
                <a:effectLst/>
                <a:latin typeface="Arial" panose="020B0604020202020204" pitchFamily="34" charset="0"/>
                <a:ea typeface="Tahoma" panose="020B0604030504040204" pitchFamily="34" charset="0"/>
                <a:cs typeface="Arial" panose="020B0604020202020204" pitchFamily="34" charset="0"/>
              </a:rPr>
              <a:t> </a:t>
            </a:r>
            <a:r>
              <a:rPr lang="en-GB" sz="2800" b="1" dirty="0">
                <a:solidFill>
                  <a:srgbClr val="1E2E5A"/>
                </a:solidFill>
                <a:effectLst/>
                <a:latin typeface="Arial" panose="020B0604020202020204" pitchFamily="34" charset="0"/>
                <a:ea typeface="Tahoma" panose="020B0604030504040204" pitchFamily="34" charset="0"/>
                <a:cs typeface="Arial" panose="020B0604020202020204" pitchFamily="34" charset="0"/>
              </a:rPr>
              <a:t>App</a:t>
            </a:r>
            <a:endParaRPr lang="en-GB" sz="2800" dirty="0">
              <a:effectLst/>
              <a:latin typeface="Arial" panose="020B0604020202020204" pitchFamily="34" charset="0"/>
              <a:ea typeface="Tahoma" panose="020B0604030504040204" pitchFamily="34" charset="0"/>
              <a:cs typeface="Arial" panose="020B0604020202020204" pitchFamily="34" charset="0"/>
            </a:endParaRPr>
          </a:p>
          <a:p>
            <a:pPr marL="742950" lvl="1" indent="-285750">
              <a:lnSpc>
                <a:spcPts val="1300"/>
              </a:lnSpc>
              <a:spcBef>
                <a:spcPts val="715"/>
              </a:spcBef>
              <a:spcAft>
                <a:spcPts val="0"/>
              </a:spcAft>
              <a:buClr>
                <a:srgbClr val="1E2E5A"/>
              </a:buClr>
              <a:buSzPts val="1100"/>
              <a:buFont typeface="Arial" panose="020B0604020202020204" pitchFamily="34" charset="0"/>
              <a:buAutoNum type="arabicPeriod"/>
              <a:tabLst>
                <a:tab pos="388620" algn="l"/>
              </a:tabLst>
            </a:pPr>
            <a:r>
              <a:rPr lang="en-GB" b="1" dirty="0">
                <a:solidFill>
                  <a:schemeClr val="bg1"/>
                </a:solidFill>
                <a:effectLst/>
                <a:latin typeface="Arial" panose="020B0604020202020204" pitchFamily="34" charset="0"/>
                <a:ea typeface="Arial" panose="020B0604020202020204" pitchFamily="34" charset="0"/>
                <a:cs typeface="Arial" panose="020B0604020202020204" pitchFamily="34" charset="0"/>
              </a:rPr>
              <a:t>Get</a:t>
            </a:r>
            <a:r>
              <a:rPr lang="en-GB" b="1" spc="-5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b="1" dirty="0">
                <a:solidFill>
                  <a:schemeClr val="bg1"/>
                </a:solidFill>
                <a:effectLst/>
                <a:latin typeface="Arial" panose="020B0604020202020204" pitchFamily="34" charset="0"/>
                <a:ea typeface="Arial" panose="020B0604020202020204" pitchFamily="34" charset="0"/>
                <a:cs typeface="Arial" panose="020B0604020202020204" pitchFamily="34" charset="0"/>
              </a:rPr>
              <a:t>the</a:t>
            </a:r>
            <a:r>
              <a:rPr lang="en-GB" b="1" spc="-5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b="1" dirty="0">
                <a:solidFill>
                  <a:schemeClr val="bg1"/>
                </a:solidFill>
                <a:effectLst/>
                <a:latin typeface="Arial" panose="020B0604020202020204" pitchFamily="34" charset="0"/>
                <a:ea typeface="Arial" panose="020B0604020202020204" pitchFamily="34" charset="0"/>
                <a:cs typeface="Arial" panose="020B0604020202020204" pitchFamily="34" charset="0"/>
              </a:rPr>
              <a:t>app</a:t>
            </a:r>
            <a:r>
              <a:rPr lang="en-GB" b="1" spc="-4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b="1" dirty="0">
                <a:solidFill>
                  <a:schemeClr val="bg1"/>
                </a:solidFill>
                <a:effectLst/>
                <a:latin typeface="Arial" panose="020B0604020202020204" pitchFamily="34" charset="0"/>
                <a:ea typeface="Arial" panose="020B0604020202020204" pitchFamily="34" charset="0"/>
                <a:cs typeface="Arial" panose="020B0604020202020204" pitchFamily="34" charset="0"/>
              </a:rPr>
              <a:t>installed:</a:t>
            </a:r>
            <a:endPar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endParaRPr>
          </a:p>
          <a:p>
            <a:pPr marL="742950" lvl="1" indent="-285750">
              <a:lnSpc>
                <a:spcPts val="1315"/>
              </a:lnSpc>
              <a:spcBef>
                <a:spcPts val="815"/>
              </a:spcBef>
              <a:spcAft>
                <a:spcPts val="0"/>
              </a:spcAft>
              <a:buSzPts val="1100"/>
              <a:buFont typeface="Tahoma" panose="020B0604030504040204" pitchFamily="34" charset="0"/>
              <a:buChar char="•"/>
              <a:tabLst>
                <a:tab pos="460375" algn="l"/>
                <a:tab pos="461010" algn="l"/>
              </a:tabLst>
            </a:pPr>
            <a:r>
              <a:rPr lang="en-GB" u="sng" dirty="0">
                <a:effectLst/>
                <a:latin typeface="Arial" panose="020B0604020202020204" pitchFamily="34" charset="0"/>
                <a:ea typeface="Tahoma" panose="020B060403050404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iOS</a:t>
            </a:r>
            <a:r>
              <a:rPr lang="en-GB" u="sng" spc="-35" dirty="0">
                <a:effectLst/>
                <a:latin typeface="Arial" panose="020B0604020202020204" pitchFamily="34" charset="0"/>
                <a:ea typeface="Tahoma" panose="020B060403050404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lang="en-GB" u="sng" dirty="0">
                <a:effectLst/>
                <a:latin typeface="Arial" panose="020B0604020202020204" pitchFamily="34" charset="0"/>
                <a:ea typeface="Tahoma" panose="020B060403050404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Validate</a:t>
            </a:r>
            <a:r>
              <a:rPr lang="en-GB" u="sng" spc="-35" dirty="0">
                <a:effectLst/>
                <a:latin typeface="Arial" panose="020B0604020202020204" pitchFamily="34" charset="0"/>
                <a:ea typeface="Tahoma" panose="020B060403050404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lang="en-GB" u="sng" dirty="0">
                <a:effectLst/>
                <a:latin typeface="Arial" panose="020B0604020202020204" pitchFamily="34" charset="0"/>
                <a:ea typeface="Tahoma" panose="020B060403050404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5</a:t>
            </a:r>
            <a:endParaRPr lang="en-GB" u="sng" dirty="0">
              <a:effectLst/>
              <a:latin typeface="Arial" panose="020B0604020202020204" pitchFamily="34" charset="0"/>
              <a:ea typeface="Tahoma" panose="020B0604030504040204" pitchFamily="34" charset="0"/>
              <a:cs typeface="Arial" panose="020B0604020202020204" pitchFamily="34" charset="0"/>
            </a:endParaRPr>
          </a:p>
          <a:p>
            <a:pPr marL="742950" lvl="1" indent="-285750">
              <a:lnSpc>
                <a:spcPts val="1315"/>
              </a:lnSpc>
              <a:spcBef>
                <a:spcPts val="815"/>
              </a:spcBef>
              <a:spcAft>
                <a:spcPts val="0"/>
              </a:spcAft>
              <a:buSzPts val="1100"/>
              <a:buFont typeface="Tahoma" panose="020B0604030504040204" pitchFamily="34" charset="0"/>
              <a:buChar char="•"/>
              <a:tabLst>
                <a:tab pos="460375" algn="l"/>
                <a:tab pos="461010" algn="l"/>
              </a:tabLst>
            </a:pPr>
            <a:endPar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endParaRPr>
          </a:p>
          <a:p>
            <a:pPr marL="742950" lvl="1" indent="-285750">
              <a:lnSpc>
                <a:spcPts val="1300"/>
              </a:lnSpc>
              <a:buSzPts val="1100"/>
              <a:buFont typeface="Tahoma" panose="020B0604030504040204" pitchFamily="34" charset="0"/>
              <a:buChar char="•"/>
              <a:tabLst>
                <a:tab pos="460375" algn="l"/>
                <a:tab pos="461010" algn="l"/>
              </a:tabLst>
            </a:pPr>
            <a:r>
              <a:rPr lang="en-GB" u="sng" dirty="0">
                <a:effectLst/>
                <a:latin typeface="Arial" panose="020B0604020202020204" pitchFamily="34" charset="0"/>
                <a:ea typeface="Tahoma" panose="020B060403050404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Android</a:t>
            </a:r>
            <a:r>
              <a:rPr lang="en-GB" u="sng" spc="5" dirty="0">
                <a:effectLst/>
                <a:latin typeface="Arial" panose="020B0604020202020204" pitchFamily="34" charset="0"/>
                <a:ea typeface="Tahoma" panose="020B060403050404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a:t>
            </a:r>
            <a:r>
              <a:rPr lang="en-GB" u="sng" dirty="0">
                <a:effectLst/>
                <a:latin typeface="Arial" panose="020B0604020202020204" pitchFamily="34" charset="0"/>
                <a:ea typeface="Tahoma" panose="020B060403050404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Validate</a:t>
            </a:r>
            <a:r>
              <a:rPr lang="en-GB" u="sng" spc="10" dirty="0">
                <a:effectLst/>
                <a:latin typeface="Arial" panose="020B0604020202020204" pitchFamily="34" charset="0"/>
                <a:ea typeface="Tahoma" panose="020B060403050404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 </a:t>
            </a:r>
            <a:r>
              <a:rPr lang="en-GB" u="sng" dirty="0">
                <a:effectLst/>
                <a:latin typeface="Arial" panose="020B0604020202020204" pitchFamily="34" charset="0"/>
                <a:ea typeface="Tahoma" panose="020B060403050404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5</a:t>
            </a:r>
            <a:endParaRPr lang="en-GB" u="sng" dirty="0">
              <a:effectLst/>
              <a:latin typeface="Arial" panose="020B0604020202020204" pitchFamily="34" charset="0"/>
              <a:ea typeface="Tahoma" panose="020B0604030504040204" pitchFamily="34" charset="0"/>
              <a:cs typeface="Arial" panose="020B0604020202020204" pitchFamily="34" charset="0"/>
            </a:endParaRPr>
          </a:p>
          <a:p>
            <a:pPr marL="742950" lvl="1" indent="-285750">
              <a:lnSpc>
                <a:spcPts val="1300"/>
              </a:lnSpc>
              <a:buSzPts val="1100"/>
              <a:buFont typeface="Tahoma" panose="020B0604030504040204" pitchFamily="34" charset="0"/>
              <a:buChar char="•"/>
              <a:tabLst>
                <a:tab pos="460375" algn="l"/>
                <a:tab pos="461010" algn="l"/>
              </a:tabLst>
            </a:pPr>
            <a:endPar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endParaRPr>
          </a:p>
          <a:p>
            <a:pPr marL="742950" lvl="1" indent="-285750">
              <a:lnSpc>
                <a:spcPts val="1315"/>
              </a:lnSpc>
              <a:buSzPts val="1100"/>
              <a:buFont typeface="Tahoma" panose="020B0604030504040204" pitchFamily="34" charset="0"/>
              <a:buChar char="•"/>
              <a:tabLst>
                <a:tab pos="460375" algn="l"/>
                <a:tab pos="461010" algn="l"/>
              </a:tabLst>
            </a:pPr>
            <a:r>
              <a:rPr lang="en-GB" u="sng" dirty="0">
                <a:effectLst/>
                <a:uFill>
                  <a:solidFill>
                    <a:srgbClr val="215E9E"/>
                  </a:solidFill>
                </a:uFill>
                <a:latin typeface="Arial" panose="020B0604020202020204" pitchFamily="34" charset="0"/>
                <a:ea typeface="Tahoma" panose="020B0604030504040204" pitchFamily="34" charset="0"/>
                <a:cs typeface="Arial" panose="020B0604020202020204" pitchFamily="34" charset="0"/>
              </a:rPr>
              <a:t>Web</a:t>
            </a:r>
            <a:r>
              <a:rPr lang="en-GB" u="sng" spc="5" dirty="0">
                <a:effectLst/>
                <a:uFill>
                  <a:solidFill>
                    <a:srgbClr val="215E9E"/>
                  </a:solidFill>
                </a:uFill>
                <a:latin typeface="Arial" panose="020B0604020202020204" pitchFamily="34" charset="0"/>
                <a:ea typeface="Tahoma" panose="020B0604030504040204" pitchFamily="34" charset="0"/>
                <a:cs typeface="Arial" panose="020B0604020202020204" pitchFamily="34" charset="0"/>
              </a:rPr>
              <a:t> </a:t>
            </a:r>
            <a:r>
              <a:rPr lang="en-GB" u="sng" dirty="0">
                <a:effectLst/>
                <a:uFill>
                  <a:solidFill>
                    <a:srgbClr val="215E9E"/>
                  </a:solidFill>
                </a:uFill>
                <a:latin typeface="Arial" panose="020B0604020202020204" pitchFamily="34" charset="0"/>
                <a:ea typeface="Tahoma" panose="020B0604030504040204" pitchFamily="34" charset="0"/>
                <a:cs typeface="Arial" panose="020B0604020202020204" pitchFamily="34" charset="0"/>
              </a:rPr>
              <a:t>Card</a:t>
            </a:r>
            <a:r>
              <a:rPr lang="en-GB" u="sng" spc="5" dirty="0">
                <a:effectLst/>
                <a:uFill>
                  <a:solidFill>
                    <a:srgbClr val="215E9E"/>
                  </a:solidFill>
                </a:uFill>
                <a:latin typeface="Arial" panose="020B0604020202020204" pitchFamily="34" charset="0"/>
                <a:ea typeface="Tahoma" panose="020B0604030504040204" pitchFamily="34" charset="0"/>
                <a:cs typeface="Arial" panose="020B0604020202020204" pitchFamily="34" charset="0"/>
              </a:rPr>
              <a:t> </a:t>
            </a:r>
            <a:r>
              <a:rPr lang="en-GB" u="sng" dirty="0">
                <a:effectLst/>
                <a:uFill>
                  <a:solidFill>
                    <a:srgbClr val="215E9E"/>
                  </a:solidFill>
                </a:uFill>
                <a:latin typeface="Arial" panose="020B0604020202020204" pitchFamily="34" charset="0"/>
                <a:ea typeface="Tahoma" panose="020B0604030504040204" pitchFamily="34" charset="0"/>
                <a:cs typeface="Arial" panose="020B0604020202020204" pitchFamily="34" charset="0"/>
              </a:rPr>
              <a:t>Reader</a:t>
            </a:r>
            <a:endParaRPr lang="en-GB" dirty="0">
              <a:effectLst/>
              <a:latin typeface="Arial" panose="020B0604020202020204" pitchFamily="34" charset="0"/>
              <a:ea typeface="Tahoma" panose="020B0604030504040204" pitchFamily="34" charset="0"/>
              <a:cs typeface="Arial" panose="020B0604020202020204" pitchFamily="34" charset="0"/>
            </a:endParaRPr>
          </a:p>
          <a:p>
            <a:pPr marR="29210" lvl="1">
              <a:lnSpc>
                <a:spcPct val="97000"/>
              </a:lnSpc>
              <a:spcBef>
                <a:spcPts val="845"/>
              </a:spcBef>
              <a:spcAft>
                <a:spcPts val="0"/>
              </a:spcAft>
              <a:buClr>
                <a:srgbClr val="1E2E5A"/>
              </a:buClr>
              <a:buSzPts val="1100"/>
              <a:tabLst>
                <a:tab pos="388620" algn="l"/>
              </a:tabLst>
            </a:pP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Once</a:t>
            </a:r>
            <a:r>
              <a:rPr lang="en-GB" spc="2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you</a:t>
            </a:r>
            <a:r>
              <a:rPr lang="en-GB" spc="3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have</a:t>
            </a:r>
            <a:r>
              <a:rPr lang="en-GB" spc="3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installed</a:t>
            </a:r>
            <a:r>
              <a:rPr lang="en-GB" spc="3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the</a:t>
            </a:r>
            <a:r>
              <a:rPr lang="en-GB" spc="3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app</a:t>
            </a:r>
            <a:r>
              <a:rPr lang="en-GB" spc="3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or</a:t>
            </a:r>
            <a:r>
              <a:rPr lang="en-GB" spc="3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accessed</a:t>
            </a:r>
            <a:r>
              <a:rPr lang="en-GB" spc="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the web card reader you will need to link it to the</a:t>
            </a:r>
            <a:r>
              <a:rPr lang="en-GB" spc="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Passport system (you only need to do this once).</a:t>
            </a:r>
            <a:r>
              <a:rPr lang="en-GB" spc="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The</a:t>
            </a:r>
            <a:r>
              <a:rPr lang="en-GB" spc="-1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quickest</a:t>
            </a:r>
            <a:r>
              <a:rPr lang="en-GB" spc="-1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way</a:t>
            </a:r>
            <a:r>
              <a:rPr lang="en-GB" spc="-1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to</a:t>
            </a:r>
            <a:r>
              <a:rPr lang="en-GB" spc="-1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do</a:t>
            </a:r>
            <a:r>
              <a:rPr lang="en-GB" spc="-1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this</a:t>
            </a:r>
            <a:r>
              <a:rPr lang="en-GB" spc="-1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is</a:t>
            </a:r>
            <a:r>
              <a:rPr lang="en-GB" spc="-1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to</a:t>
            </a:r>
            <a:r>
              <a:rPr lang="en-GB" spc="-1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scan</a:t>
            </a:r>
            <a:r>
              <a:rPr lang="en-GB" spc="-1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the</a:t>
            </a:r>
            <a:r>
              <a:rPr lang="en-GB" spc="-1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QR</a:t>
            </a:r>
            <a:r>
              <a:rPr lang="en-GB" spc="-1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code</a:t>
            </a:r>
            <a:r>
              <a:rPr lang="en-GB" spc="-32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on</a:t>
            </a:r>
            <a:r>
              <a:rPr lang="en-GB" spc="-3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your</a:t>
            </a:r>
            <a:r>
              <a:rPr lang="en-GB" spc="-3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own</a:t>
            </a:r>
            <a:r>
              <a:rPr lang="en-GB" spc="-3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physical</a:t>
            </a:r>
            <a:r>
              <a:rPr lang="en-GB" spc="-3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Passport</a:t>
            </a:r>
            <a:r>
              <a:rPr lang="en-GB" spc="-2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smartcard.</a:t>
            </a:r>
          </a:p>
          <a:p>
            <a:pPr marR="24130" lvl="1">
              <a:lnSpc>
                <a:spcPct val="97000"/>
              </a:lnSpc>
              <a:spcBef>
                <a:spcPts val="840"/>
              </a:spcBef>
              <a:spcAft>
                <a:spcPts val="0"/>
              </a:spcAft>
              <a:buClr>
                <a:srgbClr val="1E2E5A"/>
              </a:buClr>
              <a:buSzPts val="1100"/>
              <a:tabLst>
                <a:tab pos="388620" algn="l"/>
              </a:tabLst>
            </a:pP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The first time you use the app/web card reader,</a:t>
            </a:r>
            <a:r>
              <a:rPr lang="en-GB" spc="-33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there</a:t>
            </a:r>
            <a:r>
              <a:rPr lang="en-GB" spc="2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is</a:t>
            </a:r>
            <a:r>
              <a:rPr lang="en-GB" spc="2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one</a:t>
            </a:r>
            <a:r>
              <a:rPr lang="en-GB" spc="2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more</a:t>
            </a:r>
            <a:r>
              <a:rPr lang="en-GB" spc="2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security</a:t>
            </a:r>
            <a:r>
              <a:rPr lang="en-GB" spc="2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step</a:t>
            </a:r>
            <a:r>
              <a:rPr lang="en-GB" spc="2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so</a:t>
            </a:r>
            <a:r>
              <a:rPr lang="en-GB" spc="2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we</a:t>
            </a:r>
            <a:r>
              <a:rPr lang="en-GB" spc="2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can</a:t>
            </a:r>
            <a:r>
              <a:rPr lang="en-GB" spc="2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be</a:t>
            </a:r>
            <a:r>
              <a:rPr lang="en-GB" spc="2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sure</a:t>
            </a:r>
            <a:r>
              <a:rPr lang="en-GB" spc="-33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who is checking people’s cards. To complete it,</a:t>
            </a:r>
            <a:r>
              <a:rPr lang="en-GB" spc="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you need to enter your email address or mobile</a:t>
            </a:r>
            <a:r>
              <a:rPr lang="en-GB" spc="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phone number, so we can verify your details</a:t>
            </a:r>
            <a:r>
              <a:rPr lang="en-GB" spc="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against</a:t>
            </a:r>
            <a:r>
              <a:rPr lang="en-GB" spc="-8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your</a:t>
            </a:r>
            <a:r>
              <a:rPr lang="en-GB" spc="-8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record</a:t>
            </a:r>
            <a:r>
              <a:rPr lang="en-GB" spc="-8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on</a:t>
            </a:r>
            <a:r>
              <a:rPr lang="en-GB" spc="-8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Passport.</a:t>
            </a:r>
          </a:p>
          <a:p>
            <a:pPr marL="231775">
              <a:lnSpc>
                <a:spcPct val="97000"/>
              </a:lnSpc>
              <a:spcBef>
                <a:spcPts val="555"/>
              </a:spcBef>
              <a:spcAft>
                <a:spcPts val="0"/>
              </a:spcAft>
            </a:pP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If Passport already has these details, the app will</a:t>
            </a:r>
            <a:r>
              <a:rPr lang="en-GB"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guide you through this final security step. If we</a:t>
            </a:r>
            <a:r>
              <a:rPr lang="en-GB"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don’t</a:t>
            </a:r>
            <a:r>
              <a:rPr lang="en-GB"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have</a:t>
            </a:r>
            <a:r>
              <a:rPr lang="en-GB"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these</a:t>
            </a:r>
            <a:r>
              <a:rPr lang="en-GB"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details</a:t>
            </a:r>
            <a:r>
              <a:rPr lang="en-GB"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on</a:t>
            </a:r>
            <a:r>
              <a:rPr lang="en-GB"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Passport,</a:t>
            </a:r>
            <a:r>
              <a:rPr lang="en-GB"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you</a:t>
            </a:r>
            <a:r>
              <a:rPr lang="en-GB"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can</a:t>
            </a:r>
            <a:r>
              <a:rPr lang="en-GB"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add</a:t>
            </a:r>
            <a:r>
              <a:rPr lang="en-GB" spc="-3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them</a:t>
            </a:r>
            <a:r>
              <a:rPr lang="en-GB" spc="-6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yourself.</a:t>
            </a:r>
          </a:p>
          <a:p>
            <a:pPr marL="231775">
              <a:lnSpc>
                <a:spcPct val="97000"/>
              </a:lnSpc>
              <a:spcBef>
                <a:spcPts val="280"/>
              </a:spcBef>
              <a:spcAft>
                <a:spcPts val="0"/>
              </a:spcAft>
            </a:pP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To find out how please go to </a:t>
            </a:r>
            <a:r>
              <a:rPr lang="en-GB" u="sng" dirty="0">
                <a:solidFill>
                  <a:schemeClr val="bg1"/>
                </a:solidFill>
                <a:effectLst/>
                <a:uFill>
                  <a:solidFill>
                    <a:srgbClr val="215E9E"/>
                  </a:solidFill>
                </a:uFill>
                <a:latin typeface="Arial" panose="020B0604020202020204" pitchFamily="34" charset="0"/>
                <a:ea typeface="Tahoma" panose="020B0604030504040204" pitchFamily="34" charset="0"/>
                <a:cs typeface="Arial" panose="020B0604020202020204" pitchFamily="34" charset="0"/>
              </a:rPr>
              <a:t>the Highways</a:t>
            </a:r>
            <a:r>
              <a:rPr lang="en-GB"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u="sng" dirty="0">
                <a:solidFill>
                  <a:schemeClr val="bg1"/>
                </a:solidFill>
                <a:effectLst/>
                <a:uFill>
                  <a:solidFill>
                    <a:srgbClr val="215E9E"/>
                  </a:solidFill>
                </a:uFill>
                <a:latin typeface="Arial" panose="020B0604020202020204" pitchFamily="34" charset="0"/>
                <a:ea typeface="Tahoma" panose="020B0604030504040204" pitchFamily="34" charset="0"/>
                <a:cs typeface="Arial" panose="020B0604020202020204" pitchFamily="34" charset="0"/>
              </a:rPr>
              <a:t>Passport</a:t>
            </a:r>
            <a:r>
              <a:rPr lang="en-GB" u="sng" spc="30" dirty="0">
                <a:solidFill>
                  <a:schemeClr val="bg1"/>
                </a:solidFill>
                <a:effectLst/>
                <a:uFill>
                  <a:solidFill>
                    <a:srgbClr val="215E9E"/>
                  </a:solidFill>
                </a:uFill>
                <a:latin typeface="Arial" panose="020B0604020202020204" pitchFamily="34" charset="0"/>
                <a:ea typeface="Tahoma" panose="020B0604030504040204" pitchFamily="34" charset="0"/>
                <a:cs typeface="Arial" panose="020B0604020202020204" pitchFamily="34" charset="0"/>
              </a:rPr>
              <a:t> </a:t>
            </a:r>
            <a:r>
              <a:rPr lang="en-GB" u="sng" dirty="0">
                <a:solidFill>
                  <a:srgbClr val="0563C1"/>
                </a:solidFill>
                <a:effectLst/>
                <a:latin typeface="Arial" panose="020B0604020202020204" pitchFamily="34" charset="0"/>
                <a:ea typeface="Tahoma" panose="020B060403050404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web</a:t>
            </a:r>
            <a:r>
              <a:rPr lang="en-GB" u="sng" spc="30" dirty="0">
                <a:solidFill>
                  <a:srgbClr val="0563C1"/>
                </a:solidFill>
                <a:effectLst/>
                <a:latin typeface="Arial" panose="020B0604020202020204" pitchFamily="34" charset="0"/>
                <a:ea typeface="Tahoma" panose="020B060403050404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 </a:t>
            </a:r>
            <a:r>
              <a:rPr lang="en-GB" u="sng" dirty="0">
                <a:solidFill>
                  <a:schemeClr val="bg1"/>
                </a:solidFill>
                <a:effectLst/>
                <a:latin typeface="Arial" panose="020B0604020202020204" pitchFamily="34" charset="0"/>
                <a:ea typeface="Tahoma" panose="020B060403050404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portal</a:t>
            </a:r>
            <a:r>
              <a:rPr lang="en-GB" u="sng" dirty="0">
                <a:solidFill>
                  <a:schemeClr val="bg1"/>
                </a:solidFill>
                <a:effectLst/>
                <a:uFill>
                  <a:solidFill>
                    <a:srgbClr val="215E9E"/>
                  </a:solidFill>
                </a:uFill>
                <a:latin typeface="Arial" panose="020B0604020202020204" pitchFamily="34" charset="0"/>
                <a:ea typeface="Tahoma" panose="020B0604030504040204" pitchFamily="34" charset="0"/>
                <a:cs typeface="Arial" panose="020B0604020202020204" pitchFamily="34" charset="0"/>
              </a:rPr>
              <a:t>,</a:t>
            </a:r>
            <a:r>
              <a:rPr lang="en-GB" spc="3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which</a:t>
            </a:r>
            <a:r>
              <a:rPr lang="en-GB" spc="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includes</a:t>
            </a:r>
            <a:r>
              <a:rPr lang="en-GB" spc="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FAQs</a:t>
            </a:r>
            <a:r>
              <a:rPr lang="en-GB" spc="3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and</a:t>
            </a:r>
            <a:r>
              <a:rPr lang="en-GB" spc="-3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tutorial</a:t>
            </a:r>
            <a:r>
              <a:rPr lang="en-GB" spc="-8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videos.</a:t>
            </a:r>
          </a:p>
        </p:txBody>
      </p:sp>
    </p:spTree>
    <p:extLst>
      <p:ext uri="{BB962C8B-B14F-4D97-AF65-F5344CB8AC3E}">
        <p14:creationId xmlns:p14="http://schemas.microsoft.com/office/powerpoint/2010/main" val="2448817903"/>
      </p:ext>
    </p:extLst>
  </p:cSld>
  <p:clrMapOvr>
    <a:masterClrMapping/>
  </p:clrMapOvr>
  <p:transition spd="slow" advClick="0" advTm="2000">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9" y="1552638"/>
            <a:ext cx="8505915" cy="1876362"/>
          </a:xfrm>
        </p:spPr>
        <p:txBody>
          <a:bodyPr>
            <a:normAutofit fontScale="90000"/>
          </a:bodyPr>
          <a:lstStyle/>
          <a:p>
            <a:br>
              <a:rPr lang="en-GB" sz="2700" dirty="0"/>
            </a:br>
            <a:br>
              <a:rPr lang="en-GB" sz="2700" dirty="0"/>
            </a:br>
            <a:br>
              <a:rPr lang="en-GB" sz="2700" dirty="0"/>
            </a:br>
            <a:br>
              <a:rPr lang="en-GB" sz="2700" dirty="0"/>
            </a:br>
            <a:br>
              <a:rPr lang="en-GB" sz="2700" dirty="0"/>
            </a:br>
            <a:br>
              <a:rPr lang="en-GB" sz="2700" dirty="0"/>
            </a:br>
            <a:br>
              <a:rPr lang="en-GB" sz="2700" dirty="0"/>
            </a:br>
            <a:br>
              <a:rPr lang="en-GB" sz="2700" dirty="0"/>
            </a:br>
            <a:br>
              <a:rPr lang="en-GB" sz="2400" dirty="0"/>
            </a:br>
            <a:endParaRPr lang="en-GB" sz="2400" dirty="0"/>
          </a:p>
        </p:txBody>
      </p:sp>
      <p:sp>
        <p:nvSpPr>
          <p:cNvPr id="4" name="Date Placeholder 3"/>
          <p:cNvSpPr>
            <a:spLocks noGrp="1"/>
          </p:cNvSpPr>
          <p:nvPr>
            <p:ph type="dt" sz="half" idx="10"/>
          </p:nvPr>
        </p:nvSpPr>
        <p:spPr/>
        <p:txBody>
          <a:bodyPr/>
          <a:lstStyle/>
          <a:p>
            <a:r>
              <a:rPr lang="en-GB" dirty="0"/>
              <a:t> </a:t>
            </a:r>
          </a:p>
        </p:txBody>
      </p:sp>
      <p:sp>
        <p:nvSpPr>
          <p:cNvPr id="5" name="TextBox 4">
            <a:extLst>
              <a:ext uri="{FF2B5EF4-FFF2-40B4-BE49-F238E27FC236}">
                <a16:creationId xmlns:a16="http://schemas.microsoft.com/office/drawing/2014/main" id="{46D64965-347D-4E43-8E0A-F535CB2492F9}"/>
              </a:ext>
            </a:extLst>
          </p:cNvPr>
          <p:cNvSpPr txBox="1"/>
          <p:nvPr/>
        </p:nvSpPr>
        <p:spPr>
          <a:xfrm>
            <a:off x="0" y="2552863"/>
            <a:ext cx="12192000" cy="2050561"/>
          </a:xfrm>
          <a:prstGeom prst="rect">
            <a:avLst/>
          </a:prstGeom>
          <a:noFill/>
        </p:spPr>
        <p:txBody>
          <a:bodyPr wrap="square">
            <a:spAutoFit/>
          </a:bodyPr>
          <a:lstStyle/>
          <a:p>
            <a:pPr marR="24130" lvl="1">
              <a:lnSpc>
                <a:spcPct val="97000"/>
              </a:lnSpc>
              <a:spcBef>
                <a:spcPts val="840"/>
              </a:spcBef>
              <a:spcAft>
                <a:spcPts val="0"/>
              </a:spcAft>
              <a:buClr>
                <a:srgbClr val="1E2E5A"/>
              </a:buClr>
              <a:buSzPts val="1100"/>
              <a:tabLst>
                <a:tab pos="388620" algn="l"/>
              </a:tabLst>
            </a:pP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The first time you use the app/web card reader,</a:t>
            </a:r>
            <a:r>
              <a:rPr lang="en-GB" spc="-33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there</a:t>
            </a:r>
            <a:r>
              <a:rPr lang="en-GB" spc="2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is</a:t>
            </a:r>
            <a:r>
              <a:rPr lang="en-GB" spc="2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one</a:t>
            </a:r>
            <a:r>
              <a:rPr lang="en-GB" spc="2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more</a:t>
            </a:r>
            <a:r>
              <a:rPr lang="en-GB" spc="2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security</a:t>
            </a:r>
            <a:r>
              <a:rPr lang="en-GB" spc="2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step</a:t>
            </a:r>
            <a:r>
              <a:rPr lang="en-GB" spc="2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so</a:t>
            </a:r>
            <a:r>
              <a:rPr lang="en-GB" spc="2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we</a:t>
            </a:r>
            <a:r>
              <a:rPr lang="en-GB" spc="2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can</a:t>
            </a:r>
            <a:r>
              <a:rPr lang="en-GB" spc="2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be</a:t>
            </a:r>
            <a:r>
              <a:rPr lang="en-GB" spc="2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sure</a:t>
            </a:r>
            <a:r>
              <a:rPr lang="en-GB" spc="-33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who is checking people’s cards. To complete it,</a:t>
            </a:r>
            <a:r>
              <a:rPr lang="en-GB" spc="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you need to enter your email address or mobile</a:t>
            </a:r>
            <a:r>
              <a:rPr lang="en-GB" spc="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phone number, so we can verify your details</a:t>
            </a:r>
            <a:r>
              <a:rPr lang="en-GB" spc="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against</a:t>
            </a:r>
            <a:r>
              <a:rPr lang="en-GB" spc="-8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your</a:t>
            </a:r>
            <a:r>
              <a:rPr lang="en-GB" spc="-8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record</a:t>
            </a:r>
            <a:r>
              <a:rPr lang="en-GB" spc="-85"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on</a:t>
            </a:r>
            <a:r>
              <a:rPr lang="en-GB" spc="-80" dirty="0">
                <a:solidFill>
                  <a:schemeClr val="bg1"/>
                </a:solidFill>
                <a:effectLst/>
                <a:latin typeface="Arial" panose="020B0604020202020204" pitchFamily="34" charset="0"/>
                <a:ea typeface="Arial" panose="020B0604020202020204" pitchFamily="34" charset="0"/>
                <a:cs typeface="Arial" panose="020B0604020202020204" pitchFamily="34" charset="0"/>
              </a:rPr>
              <a:t> </a:t>
            </a:r>
            <a:r>
              <a:rPr lang="en-GB" dirty="0">
                <a:solidFill>
                  <a:schemeClr val="bg1"/>
                </a:solidFill>
                <a:effectLst/>
                <a:latin typeface="Arial" panose="020B0604020202020204" pitchFamily="34" charset="0"/>
                <a:ea typeface="Arial" panose="020B0604020202020204" pitchFamily="34" charset="0"/>
                <a:cs typeface="Arial" panose="020B0604020202020204" pitchFamily="34" charset="0"/>
              </a:rPr>
              <a:t>Passport.</a:t>
            </a:r>
          </a:p>
          <a:p>
            <a:pPr marL="231775">
              <a:lnSpc>
                <a:spcPct val="97000"/>
              </a:lnSpc>
              <a:spcBef>
                <a:spcPts val="555"/>
              </a:spcBef>
              <a:spcAft>
                <a:spcPts val="0"/>
              </a:spcAft>
            </a:pP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       If Passport already has these details, the app will</a:t>
            </a:r>
            <a:r>
              <a:rPr lang="en-GB"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guide you through this final security step. If we</a:t>
            </a:r>
            <a:r>
              <a:rPr lang="en-GB"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don’t</a:t>
            </a:r>
            <a:r>
              <a:rPr lang="en-GB"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have</a:t>
            </a:r>
            <a:r>
              <a:rPr lang="en-GB"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these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details</a:t>
            </a:r>
            <a:r>
              <a:rPr lang="en-GB"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on</a:t>
            </a:r>
            <a:r>
              <a:rPr lang="en-GB"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Passport,</a:t>
            </a:r>
            <a:r>
              <a:rPr lang="en-GB"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you</a:t>
            </a:r>
            <a:r>
              <a:rPr lang="en-GB"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can</a:t>
            </a:r>
            <a:r>
              <a:rPr lang="en-GB"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add</a:t>
            </a:r>
            <a:r>
              <a:rPr lang="en-GB" spc="-3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them</a:t>
            </a:r>
            <a:r>
              <a:rPr lang="en-GB" spc="-6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yourself.</a:t>
            </a:r>
          </a:p>
          <a:p>
            <a:pPr marL="231775">
              <a:lnSpc>
                <a:spcPct val="97000"/>
              </a:lnSpc>
              <a:spcBef>
                <a:spcPts val="280"/>
              </a:spcBef>
              <a:spcAft>
                <a:spcPts val="0"/>
              </a:spcAft>
            </a:pP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      To find out how please go to </a:t>
            </a:r>
            <a:r>
              <a:rPr lang="en-GB" u="sng" dirty="0">
                <a:solidFill>
                  <a:schemeClr val="bg1"/>
                </a:solidFill>
                <a:effectLst/>
                <a:uFill>
                  <a:solidFill>
                    <a:srgbClr val="215E9E"/>
                  </a:solidFill>
                </a:uFill>
                <a:latin typeface="Arial" panose="020B0604020202020204" pitchFamily="34" charset="0"/>
                <a:ea typeface="Tahoma" panose="020B0604030504040204" pitchFamily="34" charset="0"/>
                <a:cs typeface="Arial" panose="020B0604020202020204" pitchFamily="34" charset="0"/>
              </a:rPr>
              <a:t>the Highways</a:t>
            </a:r>
            <a:r>
              <a:rPr lang="en-GB"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u="sng" dirty="0">
                <a:solidFill>
                  <a:schemeClr val="bg1"/>
                </a:solidFill>
                <a:effectLst/>
                <a:uFill>
                  <a:solidFill>
                    <a:srgbClr val="215E9E"/>
                  </a:solidFill>
                </a:uFill>
                <a:latin typeface="Arial" panose="020B0604020202020204" pitchFamily="34" charset="0"/>
                <a:ea typeface="Tahoma" panose="020B0604030504040204" pitchFamily="34" charset="0"/>
                <a:cs typeface="Arial" panose="020B0604020202020204" pitchFamily="34" charset="0"/>
              </a:rPr>
              <a:t>Passport</a:t>
            </a:r>
            <a:r>
              <a:rPr lang="en-GB" u="sng" spc="30" dirty="0">
                <a:solidFill>
                  <a:schemeClr val="bg1"/>
                </a:solidFill>
                <a:effectLst/>
                <a:uFill>
                  <a:solidFill>
                    <a:srgbClr val="215E9E"/>
                  </a:solidFill>
                </a:uFill>
                <a:latin typeface="Arial" panose="020B0604020202020204" pitchFamily="34" charset="0"/>
                <a:ea typeface="Tahoma" panose="020B0604030504040204" pitchFamily="34" charset="0"/>
                <a:cs typeface="Arial" panose="020B0604020202020204" pitchFamily="34" charset="0"/>
              </a:rPr>
              <a:t> </a:t>
            </a:r>
            <a:r>
              <a:rPr lang="en-GB" dirty="0">
                <a:solidFill>
                  <a:srgbClr val="0563C1"/>
                </a:solidFill>
                <a:effectLst/>
                <a:latin typeface="Arial" panose="020B0604020202020204" pitchFamily="34" charset="0"/>
                <a:ea typeface="Tahoma" panose="020B060403050404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a:t>
            </a:r>
            <a:r>
              <a:rPr lang="en-GB" spc="30" dirty="0">
                <a:solidFill>
                  <a:srgbClr val="0563C1"/>
                </a:solidFill>
                <a:effectLst/>
                <a:latin typeface="Arial" panose="020B0604020202020204" pitchFamily="34" charset="0"/>
                <a:ea typeface="Tahoma" panose="020B060403050404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portal</a:t>
            </a:r>
            <a:r>
              <a:rPr lang="en-GB" u="sng" dirty="0">
                <a:solidFill>
                  <a:schemeClr val="bg1"/>
                </a:solidFill>
                <a:effectLst/>
                <a:uFill>
                  <a:solidFill>
                    <a:srgbClr val="215E9E"/>
                  </a:solidFill>
                </a:uFill>
                <a:latin typeface="Arial" panose="020B0604020202020204" pitchFamily="34" charset="0"/>
                <a:ea typeface="Tahoma" panose="020B0604030504040204" pitchFamily="34" charset="0"/>
                <a:cs typeface="Arial" panose="020B0604020202020204" pitchFamily="34" charset="0"/>
              </a:rPr>
              <a:t>,</a:t>
            </a:r>
            <a:r>
              <a:rPr lang="en-GB" spc="3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which</a:t>
            </a:r>
            <a:r>
              <a:rPr lang="en-GB" spc="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includes</a:t>
            </a:r>
            <a:r>
              <a:rPr lang="en-GB" spc="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FAQs</a:t>
            </a:r>
            <a:r>
              <a:rPr lang="en-GB" spc="3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and</a:t>
            </a:r>
            <a:r>
              <a:rPr lang="en-GB" spc="-3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tutorial</a:t>
            </a:r>
            <a:r>
              <a:rPr lang="en-GB" spc="-8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dirty="0">
                <a:solidFill>
                  <a:schemeClr val="bg1"/>
                </a:solidFill>
                <a:effectLst/>
                <a:latin typeface="Arial" panose="020B0604020202020204" pitchFamily="34" charset="0"/>
                <a:ea typeface="Tahoma" panose="020B0604030504040204" pitchFamily="34" charset="0"/>
                <a:cs typeface="Arial" panose="020B0604020202020204" pitchFamily="34" charset="0"/>
              </a:rPr>
              <a:t>videos.</a:t>
            </a:r>
          </a:p>
          <a:p>
            <a:pPr>
              <a:spcBef>
                <a:spcPts val="15"/>
              </a:spcBef>
            </a:pPr>
            <a:r>
              <a:rPr lang="en-GB" sz="1500" dirty="0">
                <a:solidFill>
                  <a:schemeClr val="bg1"/>
                </a:solidFill>
                <a:effectLst/>
                <a:latin typeface="Tahoma" panose="020B0604030504040204" pitchFamily="34" charset="0"/>
                <a:ea typeface="Tahoma" panose="020B0604030504040204" pitchFamily="34" charset="0"/>
              </a:rPr>
              <a:t> </a:t>
            </a:r>
            <a:endParaRPr lang="en-GB" sz="1100" dirty="0">
              <a:solidFill>
                <a:schemeClr val="bg1"/>
              </a:solidFill>
              <a:effectLst/>
              <a:latin typeface="Tahoma" panose="020B0604030504040204" pitchFamily="34" charset="0"/>
              <a:ea typeface="Tahoma" panose="020B0604030504040204" pitchFamily="34" charset="0"/>
            </a:endParaRPr>
          </a:p>
        </p:txBody>
      </p:sp>
    </p:spTree>
    <p:extLst>
      <p:ext uri="{BB962C8B-B14F-4D97-AF65-F5344CB8AC3E}">
        <p14:creationId xmlns:p14="http://schemas.microsoft.com/office/powerpoint/2010/main" val="291381797"/>
      </p:ext>
    </p:extLst>
  </p:cSld>
  <p:clrMapOvr>
    <a:masterClrMapping/>
  </p:clrMapOvr>
  <p:transition spd="slow" advClick="0" advTm="2000">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9" y="1552638"/>
            <a:ext cx="8505915" cy="1876362"/>
          </a:xfrm>
        </p:spPr>
        <p:txBody>
          <a:bodyPr>
            <a:normAutofit fontScale="90000"/>
          </a:bodyPr>
          <a:lstStyle/>
          <a:p>
            <a:br>
              <a:rPr lang="en-GB" sz="2700" dirty="0"/>
            </a:br>
            <a:br>
              <a:rPr lang="en-GB" sz="2700" dirty="0"/>
            </a:br>
            <a:br>
              <a:rPr lang="en-GB" sz="2700" dirty="0"/>
            </a:br>
            <a:br>
              <a:rPr lang="en-GB" sz="2700" dirty="0"/>
            </a:br>
            <a:br>
              <a:rPr lang="en-GB" sz="2700" dirty="0"/>
            </a:br>
            <a:br>
              <a:rPr lang="en-GB" sz="2700" dirty="0"/>
            </a:br>
            <a:br>
              <a:rPr lang="en-GB" sz="2700" dirty="0"/>
            </a:br>
            <a:br>
              <a:rPr lang="en-GB" sz="2700" dirty="0"/>
            </a:br>
            <a:br>
              <a:rPr lang="en-GB" sz="2400" dirty="0"/>
            </a:br>
            <a:endParaRPr lang="en-GB" sz="2400" dirty="0"/>
          </a:p>
        </p:txBody>
      </p:sp>
      <p:sp>
        <p:nvSpPr>
          <p:cNvPr id="4" name="Date Placeholder 3"/>
          <p:cNvSpPr>
            <a:spLocks noGrp="1"/>
          </p:cNvSpPr>
          <p:nvPr>
            <p:ph type="dt" sz="half" idx="10"/>
          </p:nvPr>
        </p:nvSpPr>
        <p:spPr/>
        <p:txBody>
          <a:bodyPr/>
          <a:lstStyle/>
          <a:p>
            <a:r>
              <a:rPr lang="en-GB" dirty="0"/>
              <a:t> </a:t>
            </a:r>
          </a:p>
        </p:txBody>
      </p:sp>
      <p:sp>
        <p:nvSpPr>
          <p:cNvPr id="5" name="TextBox 4">
            <a:extLst>
              <a:ext uri="{FF2B5EF4-FFF2-40B4-BE49-F238E27FC236}">
                <a16:creationId xmlns:a16="http://schemas.microsoft.com/office/drawing/2014/main" id="{E200D0C1-29DD-4727-819B-E85EC8E98FA1}"/>
              </a:ext>
            </a:extLst>
          </p:cNvPr>
          <p:cNvSpPr txBox="1"/>
          <p:nvPr/>
        </p:nvSpPr>
        <p:spPr>
          <a:xfrm>
            <a:off x="0" y="1866393"/>
            <a:ext cx="12192000" cy="1781898"/>
          </a:xfrm>
          <a:prstGeom prst="rect">
            <a:avLst/>
          </a:prstGeom>
          <a:noFill/>
        </p:spPr>
        <p:txBody>
          <a:bodyPr wrap="square">
            <a:spAutoFit/>
          </a:bodyPr>
          <a:lstStyle/>
          <a:p>
            <a:pPr marL="260350">
              <a:lnSpc>
                <a:spcPts val="1830"/>
              </a:lnSpc>
              <a:spcBef>
                <a:spcPts val="1300"/>
              </a:spcBef>
              <a:spcAft>
                <a:spcPts val="0"/>
              </a:spcAft>
            </a:pPr>
            <a:r>
              <a:rPr lang="en-GB" sz="2800" b="1" kern="0" dirty="0">
                <a:solidFill>
                  <a:srgbClr val="1E2E5A"/>
                </a:solidFill>
                <a:effectLst/>
                <a:latin typeface="Arial" panose="020B0604020202020204" pitchFamily="34" charset="0"/>
                <a:ea typeface="Arial" panose="020B0604020202020204" pitchFamily="34" charset="0"/>
              </a:rPr>
              <a:t>Card</a:t>
            </a:r>
            <a:r>
              <a:rPr lang="en-GB" sz="2800" b="1" kern="0" spc="35" dirty="0">
                <a:solidFill>
                  <a:srgbClr val="1E2E5A"/>
                </a:solidFill>
                <a:effectLst/>
                <a:latin typeface="Arial" panose="020B0604020202020204" pitchFamily="34" charset="0"/>
                <a:ea typeface="Arial" panose="020B0604020202020204" pitchFamily="34" charset="0"/>
              </a:rPr>
              <a:t> </a:t>
            </a:r>
            <a:r>
              <a:rPr lang="en-GB" sz="2800" b="1" kern="0" dirty="0">
                <a:solidFill>
                  <a:srgbClr val="1E2E5A"/>
                </a:solidFill>
                <a:effectLst/>
                <a:latin typeface="Arial" panose="020B0604020202020204" pitchFamily="34" charset="0"/>
                <a:ea typeface="Arial" panose="020B0604020202020204" pitchFamily="34" charset="0"/>
              </a:rPr>
              <a:t>Design</a:t>
            </a:r>
            <a:endParaRPr lang="en-GB" sz="2800" b="1" kern="0" dirty="0">
              <a:effectLst/>
              <a:latin typeface="Arial" panose="020B0604020202020204" pitchFamily="34" charset="0"/>
              <a:ea typeface="Arial" panose="020B0604020202020204" pitchFamily="34" charset="0"/>
            </a:endParaRPr>
          </a:p>
          <a:p>
            <a:pPr marL="255270" marR="44450">
              <a:lnSpc>
                <a:spcPct val="97000"/>
              </a:lnSpc>
              <a:spcBef>
                <a:spcPts val="10"/>
              </a:spcBef>
              <a:spcAft>
                <a:spcPts val="0"/>
              </a:spcAft>
            </a:pP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You can check these virtual cards just like you</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check</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the</a:t>
            </a:r>
            <a:r>
              <a:rPr lang="en-GB" sz="1800"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QR</a:t>
            </a:r>
            <a:r>
              <a:rPr lang="en-GB" sz="1800"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code</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on</a:t>
            </a:r>
            <a:r>
              <a:rPr lang="en-GB" sz="1800"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the</a:t>
            </a:r>
            <a:r>
              <a:rPr lang="en-GB" sz="1800"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physical</a:t>
            </a:r>
            <a:r>
              <a:rPr lang="en-GB" sz="1800"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smartcards</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t>
            </a:r>
            <a:r>
              <a:rPr lang="en-GB" sz="1800" spc="-3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and</a:t>
            </a:r>
            <a:r>
              <a:rPr lang="en-GB" sz="1800" spc="-9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they</a:t>
            </a:r>
            <a:r>
              <a:rPr lang="en-GB" sz="1800" spc="-8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are</a:t>
            </a:r>
            <a:r>
              <a:rPr lang="en-GB" sz="1800" spc="-9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also</a:t>
            </a:r>
            <a:r>
              <a:rPr lang="en-GB" sz="1800" spc="-8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very</a:t>
            </a:r>
            <a:r>
              <a:rPr lang="en-GB" sz="1800" spc="-8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secure.</a:t>
            </a:r>
          </a:p>
          <a:p>
            <a:pPr marL="255270" marR="200660">
              <a:lnSpc>
                <a:spcPct val="97000"/>
              </a:lnSpc>
              <a:spcBef>
                <a:spcPts val="850"/>
              </a:spcBef>
              <a:spcAft>
                <a:spcPts val="0"/>
              </a:spcAft>
            </a:pP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In 2020, we slightly changed the card</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appearance around system sponsor logos. It</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doesn’t matter which card design people have.</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Checking</a:t>
            </a:r>
            <a:r>
              <a:rPr lang="en-GB" sz="1800" spc="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the</a:t>
            </a:r>
            <a:r>
              <a:rPr lang="en-GB" sz="1800" spc="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card</a:t>
            </a:r>
            <a:r>
              <a:rPr lang="en-GB" sz="1800" spc="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using</a:t>
            </a:r>
            <a:r>
              <a:rPr lang="en-GB" sz="1800" spc="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the</a:t>
            </a:r>
            <a:r>
              <a:rPr lang="en-GB" sz="1800" spc="3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app/web</a:t>
            </a:r>
            <a:r>
              <a:rPr lang="en-GB" sz="1800" spc="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card</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reader</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will</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confirm</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that</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it’s</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valid</a:t>
            </a:r>
            <a:r>
              <a:rPr lang="en-GB" sz="1800" spc="-2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and</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tell</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you</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as</a:t>
            </a:r>
            <a:r>
              <a:rPr lang="en-GB" sz="1800" spc="-2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a:t>
            </a:r>
            <a:r>
              <a:rPr lang="en-GB" sz="1800" spc="-3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Card Checker all you need to know to allow the</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cardholder onto the project and help ensure</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safety.</a:t>
            </a:r>
          </a:p>
        </p:txBody>
      </p:sp>
      <p:sp>
        <p:nvSpPr>
          <p:cNvPr id="17" name="TextBox 16">
            <a:extLst>
              <a:ext uri="{FF2B5EF4-FFF2-40B4-BE49-F238E27FC236}">
                <a16:creationId xmlns:a16="http://schemas.microsoft.com/office/drawing/2014/main" id="{F57474B2-B212-4241-92D6-8703523EB10B}"/>
              </a:ext>
            </a:extLst>
          </p:cNvPr>
          <p:cNvSpPr txBox="1"/>
          <p:nvPr/>
        </p:nvSpPr>
        <p:spPr>
          <a:xfrm>
            <a:off x="272142" y="3938397"/>
            <a:ext cx="11919857" cy="1674817"/>
          </a:xfrm>
          <a:prstGeom prst="rect">
            <a:avLst/>
          </a:prstGeom>
          <a:noFill/>
        </p:spPr>
        <p:txBody>
          <a:bodyPr wrap="square">
            <a:spAutoFit/>
          </a:bodyPr>
          <a:lstStyle/>
          <a:p>
            <a:pPr marL="231775"/>
            <a:r>
              <a:rPr lang="en-GB" sz="2800" b="1" dirty="0">
                <a:solidFill>
                  <a:srgbClr val="1E2E5A"/>
                </a:solidFill>
                <a:effectLst/>
                <a:latin typeface="Arial" panose="020B0604020202020204" pitchFamily="34" charset="0"/>
                <a:ea typeface="Arial" panose="020B0604020202020204" pitchFamily="34" charset="0"/>
              </a:rPr>
              <a:t>Virtual</a:t>
            </a:r>
            <a:r>
              <a:rPr lang="en-GB" sz="2800" b="1" spc="95" dirty="0">
                <a:solidFill>
                  <a:srgbClr val="1E2E5A"/>
                </a:solidFill>
                <a:effectLst/>
                <a:latin typeface="Arial" panose="020B0604020202020204" pitchFamily="34" charset="0"/>
                <a:ea typeface="Arial" panose="020B0604020202020204" pitchFamily="34" charset="0"/>
              </a:rPr>
              <a:t> </a:t>
            </a:r>
            <a:r>
              <a:rPr lang="en-GB" sz="2800" b="1" dirty="0">
                <a:solidFill>
                  <a:srgbClr val="1E2E5A"/>
                </a:solidFill>
                <a:effectLst/>
                <a:latin typeface="Arial" panose="020B0604020202020204" pitchFamily="34" charset="0"/>
                <a:ea typeface="Arial" panose="020B0604020202020204" pitchFamily="34" charset="0"/>
              </a:rPr>
              <a:t>Passport</a:t>
            </a:r>
            <a:r>
              <a:rPr lang="en-GB" sz="2800" b="1" spc="100" dirty="0">
                <a:solidFill>
                  <a:srgbClr val="1E2E5A"/>
                </a:solidFill>
                <a:effectLst/>
                <a:latin typeface="Arial" panose="020B0604020202020204" pitchFamily="34" charset="0"/>
                <a:ea typeface="Arial" panose="020B0604020202020204" pitchFamily="34" charset="0"/>
              </a:rPr>
              <a:t> </a:t>
            </a:r>
            <a:r>
              <a:rPr lang="en-GB" sz="2800" b="1" dirty="0">
                <a:solidFill>
                  <a:srgbClr val="1E2E5A"/>
                </a:solidFill>
                <a:effectLst/>
                <a:latin typeface="Arial" panose="020B0604020202020204" pitchFamily="34" charset="0"/>
                <a:ea typeface="Arial" panose="020B0604020202020204" pitchFamily="34" charset="0"/>
              </a:rPr>
              <a:t>Cards</a:t>
            </a:r>
            <a:endParaRPr lang="en-GB" sz="2800" b="1" dirty="0">
              <a:effectLst/>
              <a:latin typeface="Arial" panose="020B0604020202020204" pitchFamily="34" charset="0"/>
              <a:ea typeface="Arial" panose="020B0604020202020204" pitchFamily="34" charset="0"/>
            </a:endParaRPr>
          </a:p>
          <a:p>
            <a:pPr marL="231775" marR="75565">
              <a:lnSpc>
                <a:spcPct val="97000"/>
              </a:lnSpc>
              <a:spcBef>
                <a:spcPts val="555"/>
              </a:spcBef>
              <a:spcAft>
                <a:spcPts val="0"/>
              </a:spcAft>
            </a:pP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Any</a:t>
            </a:r>
            <a:r>
              <a:rPr lang="en-GB" sz="1800" spc="5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Passport</a:t>
            </a:r>
            <a:r>
              <a:rPr lang="en-GB" sz="1800" spc="5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cardholder</a:t>
            </a:r>
            <a:r>
              <a:rPr lang="en-GB" sz="1800" spc="5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can</a:t>
            </a:r>
            <a:r>
              <a:rPr lang="en-GB" sz="1800" spc="5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now</a:t>
            </a:r>
            <a:r>
              <a:rPr lang="en-GB" sz="1800" spc="5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also</a:t>
            </a:r>
            <a:r>
              <a:rPr lang="en-GB" sz="1800" spc="5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choose</a:t>
            </a:r>
            <a:r>
              <a:rPr lang="en-GB" sz="1800" spc="5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to</a:t>
            </a:r>
            <a:r>
              <a:rPr lang="en-GB" sz="1800" spc="-33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have</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virtual</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Passport</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card</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stored</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securely</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on</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their</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mobile</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phone.</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These</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virtual</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cards</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can</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also</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be checked using the app/web card reader, so</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you’ll</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start</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to</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see</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people</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using</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a:t>
            </a:r>
            <a:r>
              <a:rPr lang="en-GB" sz="1800" spc="1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Passport</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virtual</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card instead (you might like to get one too. Ask</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your</a:t>
            </a:r>
            <a:r>
              <a:rPr lang="en-GB" sz="1800"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company’s</a:t>
            </a:r>
            <a:r>
              <a:rPr lang="en-GB" sz="1800"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Passport</a:t>
            </a:r>
            <a:r>
              <a:rPr lang="en-GB" sz="1800"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admin</a:t>
            </a:r>
            <a:r>
              <a:rPr lang="en-GB" sz="1800" spc="20"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to</a:t>
            </a:r>
            <a:r>
              <a:rPr lang="en-GB" sz="1800"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arrange</a:t>
            </a:r>
            <a:r>
              <a:rPr lang="en-GB" sz="1800" spc="1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this</a:t>
            </a:r>
            <a:r>
              <a:rPr lang="en-GB" sz="1800" spc="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for</a:t>
            </a:r>
            <a:r>
              <a:rPr lang="en-GB" sz="1800" spc="-85" dirty="0">
                <a:solidFill>
                  <a:schemeClr val="bg1"/>
                </a:solidFill>
                <a:effectLst/>
                <a:latin typeface="Arial" panose="020B0604020202020204" pitchFamily="34" charset="0"/>
                <a:ea typeface="Tahoma" panose="020B0604030504040204" pitchFamily="34" charset="0"/>
                <a:cs typeface="Arial" panose="020B0604020202020204" pitchFamily="34" charset="0"/>
              </a:rPr>
              <a:t> </a:t>
            </a:r>
            <a:r>
              <a:rPr lang="en-GB" sz="1800" dirty="0">
                <a:solidFill>
                  <a:schemeClr val="bg1"/>
                </a:solidFill>
                <a:effectLst/>
                <a:latin typeface="Arial" panose="020B0604020202020204" pitchFamily="34" charset="0"/>
                <a:ea typeface="Tahoma" panose="020B0604030504040204" pitchFamily="34" charset="0"/>
                <a:cs typeface="Arial" panose="020B0604020202020204" pitchFamily="34" charset="0"/>
              </a:rPr>
              <a:t>you).</a:t>
            </a:r>
          </a:p>
        </p:txBody>
      </p:sp>
    </p:spTree>
    <p:extLst>
      <p:ext uri="{BB962C8B-B14F-4D97-AF65-F5344CB8AC3E}">
        <p14:creationId xmlns:p14="http://schemas.microsoft.com/office/powerpoint/2010/main" val="3787614920"/>
      </p:ext>
    </p:extLst>
  </p:cSld>
  <p:clrMapOvr>
    <a:masterClrMapping/>
  </p:clrMapOvr>
  <p:transition spd="slow" advClick="0" advTm="2000">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9" y="1552638"/>
            <a:ext cx="8505915" cy="1876362"/>
          </a:xfrm>
        </p:spPr>
        <p:txBody>
          <a:bodyPr>
            <a:normAutofit fontScale="90000"/>
          </a:bodyPr>
          <a:lstStyle/>
          <a:p>
            <a:br>
              <a:rPr lang="en-GB" sz="2700" dirty="0"/>
            </a:br>
            <a:br>
              <a:rPr lang="en-GB" sz="2700" dirty="0"/>
            </a:br>
            <a:br>
              <a:rPr lang="en-GB" sz="2700" dirty="0"/>
            </a:br>
            <a:br>
              <a:rPr lang="en-GB" sz="2700" dirty="0"/>
            </a:br>
            <a:br>
              <a:rPr lang="en-GB" sz="2700" dirty="0"/>
            </a:br>
            <a:br>
              <a:rPr lang="en-GB" sz="2700" dirty="0"/>
            </a:br>
            <a:br>
              <a:rPr lang="en-GB" sz="2700" dirty="0"/>
            </a:br>
            <a:br>
              <a:rPr lang="en-GB" sz="2700" dirty="0"/>
            </a:br>
            <a:br>
              <a:rPr lang="en-GB" sz="2400" dirty="0"/>
            </a:br>
            <a:endParaRPr lang="en-GB" sz="2400" dirty="0"/>
          </a:p>
        </p:txBody>
      </p:sp>
      <p:sp>
        <p:nvSpPr>
          <p:cNvPr id="4" name="Date Placeholder 3"/>
          <p:cNvSpPr>
            <a:spLocks noGrp="1"/>
          </p:cNvSpPr>
          <p:nvPr>
            <p:ph type="dt" sz="half" idx="10"/>
          </p:nvPr>
        </p:nvSpPr>
        <p:spPr/>
        <p:txBody>
          <a:bodyPr/>
          <a:lstStyle/>
          <a:p>
            <a:r>
              <a:rPr lang="en-GB" dirty="0"/>
              <a:t> </a:t>
            </a:r>
          </a:p>
        </p:txBody>
      </p:sp>
      <p:pic>
        <p:nvPicPr>
          <p:cNvPr id="6" name="image7.jpeg">
            <a:extLst>
              <a:ext uri="{FF2B5EF4-FFF2-40B4-BE49-F238E27FC236}">
                <a16:creationId xmlns:a16="http://schemas.microsoft.com/office/drawing/2014/main" id="{EB7CAA4C-2AFA-4D7F-ACBC-CB336E2B5721}"/>
              </a:ext>
            </a:extLst>
          </p:cNvPr>
          <p:cNvPicPr>
            <a:picLocks noChangeAspect="1"/>
          </p:cNvPicPr>
          <p:nvPr/>
        </p:nvPicPr>
        <p:blipFill>
          <a:blip r:embed="rId3" cstate="print"/>
          <a:stretch>
            <a:fillRect/>
          </a:stretch>
        </p:blipFill>
        <p:spPr>
          <a:xfrm>
            <a:off x="562929" y="1680258"/>
            <a:ext cx="3913466" cy="2264909"/>
          </a:xfrm>
          <a:prstGeom prst="rect">
            <a:avLst/>
          </a:prstGeom>
        </p:spPr>
      </p:pic>
      <p:sp>
        <p:nvSpPr>
          <p:cNvPr id="8" name="TextBox 7">
            <a:extLst>
              <a:ext uri="{FF2B5EF4-FFF2-40B4-BE49-F238E27FC236}">
                <a16:creationId xmlns:a16="http://schemas.microsoft.com/office/drawing/2014/main" id="{13F6AC6B-721D-43F5-A20D-9990E004D3CD}"/>
              </a:ext>
            </a:extLst>
          </p:cNvPr>
          <p:cNvSpPr txBox="1"/>
          <p:nvPr/>
        </p:nvSpPr>
        <p:spPr>
          <a:xfrm>
            <a:off x="0" y="988909"/>
            <a:ext cx="12191999" cy="5604739"/>
          </a:xfrm>
          <a:prstGeom prst="rect">
            <a:avLst/>
          </a:prstGeom>
          <a:noFill/>
        </p:spPr>
        <p:txBody>
          <a:bodyPr wrap="square">
            <a:spAutoFit/>
          </a:bodyPr>
          <a:lstStyle/>
          <a:p>
            <a:pPr>
              <a:spcBef>
                <a:spcPts val="260"/>
              </a:spcBef>
            </a:pPr>
            <a:endParaRPr lang="en-GB" sz="4800" b="1" dirty="0">
              <a:solidFill>
                <a:srgbClr val="FFFFFF"/>
              </a:solidFill>
              <a:effectLst/>
              <a:latin typeface="Arial" panose="020B0604020202020204" pitchFamily="34" charset="0"/>
              <a:ea typeface="Tahoma" panose="020B0604030504040204" pitchFamily="34" charset="0"/>
              <a:cs typeface="Tahoma" panose="020B0604030504040204" pitchFamily="34" charset="0"/>
            </a:endParaRPr>
          </a:p>
          <a:p>
            <a:pPr>
              <a:spcBef>
                <a:spcPts val="260"/>
              </a:spcBef>
            </a:pPr>
            <a:endParaRPr lang="en-GB" sz="4800" b="1" dirty="0">
              <a:solidFill>
                <a:srgbClr val="FFFFFF"/>
              </a:solidFill>
              <a:latin typeface="Arial" panose="020B0604020202020204" pitchFamily="34" charset="0"/>
              <a:ea typeface="Tahoma" panose="020B0604030504040204" pitchFamily="34" charset="0"/>
              <a:cs typeface="Tahoma" panose="020B0604030504040204" pitchFamily="34" charset="0"/>
            </a:endParaRPr>
          </a:p>
          <a:p>
            <a:pPr>
              <a:spcBef>
                <a:spcPts val="260"/>
              </a:spcBef>
            </a:pPr>
            <a:endParaRPr lang="en-GB" sz="4800" b="1" dirty="0">
              <a:solidFill>
                <a:srgbClr val="FFFFFF"/>
              </a:solidFill>
              <a:effectLst/>
              <a:latin typeface="Arial" panose="020B0604020202020204" pitchFamily="34" charset="0"/>
              <a:ea typeface="Tahoma" panose="020B0604030504040204" pitchFamily="34" charset="0"/>
              <a:cs typeface="Tahoma" panose="020B0604030504040204" pitchFamily="34" charset="0"/>
            </a:endParaRPr>
          </a:p>
          <a:p>
            <a:pPr>
              <a:spcBef>
                <a:spcPts val="260"/>
              </a:spcBef>
            </a:pPr>
            <a:endParaRPr lang="en-GB" sz="4800" b="1" dirty="0">
              <a:solidFill>
                <a:srgbClr val="FFFFFF"/>
              </a:solidFill>
              <a:latin typeface="Arial" panose="020B0604020202020204" pitchFamily="34" charset="0"/>
              <a:ea typeface="Tahoma" panose="020B0604030504040204" pitchFamily="34" charset="0"/>
              <a:cs typeface="Tahoma" panose="020B0604030504040204" pitchFamily="34" charset="0"/>
            </a:endParaRPr>
          </a:p>
          <a:p>
            <a:pPr>
              <a:spcBef>
                <a:spcPts val="260"/>
              </a:spcBef>
            </a:pPr>
            <a:r>
              <a:rPr lang="en-GB" sz="2800" b="1" dirty="0">
                <a:effectLst/>
                <a:latin typeface="Arial" panose="020B0604020202020204" pitchFamily="34" charset="0"/>
                <a:ea typeface="Tahoma" panose="020B0604030504040204" pitchFamily="34" charset="0"/>
                <a:cs typeface="Arial" panose="020B0604020202020204" pitchFamily="34" charset="0"/>
              </a:rPr>
              <a:t>For</a:t>
            </a:r>
            <a:r>
              <a:rPr lang="en-GB" sz="2800" b="1" spc="120" dirty="0">
                <a:effectLst/>
                <a:latin typeface="Arial" panose="020B0604020202020204" pitchFamily="34" charset="0"/>
                <a:ea typeface="Tahoma" panose="020B0604030504040204" pitchFamily="34" charset="0"/>
                <a:cs typeface="Arial" panose="020B0604020202020204" pitchFamily="34" charset="0"/>
              </a:rPr>
              <a:t> </a:t>
            </a:r>
            <a:r>
              <a:rPr lang="en-GB" sz="2800" b="1" dirty="0">
                <a:effectLst/>
                <a:latin typeface="Arial" panose="020B0604020202020204" pitchFamily="34" charset="0"/>
                <a:ea typeface="Tahoma" panose="020B0604030504040204" pitchFamily="34" charset="0"/>
                <a:cs typeface="Arial" panose="020B0604020202020204" pitchFamily="34" charset="0"/>
              </a:rPr>
              <a:t>Further</a:t>
            </a:r>
            <a:r>
              <a:rPr lang="en-GB" sz="2800" b="1" spc="120" dirty="0">
                <a:effectLst/>
                <a:latin typeface="Arial" panose="020B0604020202020204" pitchFamily="34" charset="0"/>
                <a:ea typeface="Tahoma" panose="020B0604030504040204" pitchFamily="34" charset="0"/>
                <a:cs typeface="Arial" panose="020B0604020202020204" pitchFamily="34" charset="0"/>
              </a:rPr>
              <a:t> </a:t>
            </a:r>
            <a:r>
              <a:rPr lang="en-GB" sz="2800" b="1" dirty="0">
                <a:effectLst/>
                <a:latin typeface="Arial" panose="020B0604020202020204" pitchFamily="34" charset="0"/>
                <a:ea typeface="Tahoma" panose="020B0604030504040204" pitchFamily="34" charset="0"/>
                <a:cs typeface="Arial" panose="020B0604020202020204" pitchFamily="34" charset="0"/>
              </a:rPr>
              <a:t>Information</a:t>
            </a:r>
            <a:endParaRPr lang="en-GB" sz="2800" dirty="0">
              <a:effectLst/>
              <a:latin typeface="Arial" panose="020B0604020202020204" pitchFamily="34" charset="0"/>
              <a:ea typeface="Tahoma" panose="020B0604030504040204" pitchFamily="34" charset="0"/>
              <a:cs typeface="Arial" panose="020B0604020202020204" pitchFamily="34" charset="0"/>
            </a:endParaRPr>
          </a:p>
          <a:p>
            <a:pPr marR="1619885">
              <a:lnSpc>
                <a:spcPct val="128000"/>
              </a:lnSpc>
              <a:spcBef>
                <a:spcPts val="1310"/>
              </a:spcBef>
              <a:spcAft>
                <a:spcPts val="0"/>
              </a:spcAft>
            </a:pP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The Passport portal has plenty of information about Passport, including many FAQs:</a:t>
            </a:r>
            <a:r>
              <a:rPr lang="en-GB" sz="1800" spc="-26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Web:</a:t>
            </a:r>
            <a:r>
              <a:rPr lang="en-GB" sz="1800" spc="-65"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u="sng" dirty="0">
                <a:solidFill>
                  <a:srgbClr val="38A2DA"/>
                </a:solidFill>
                <a:effectLst/>
                <a:latin typeface="Lucida Sans Unicode" panose="020B0602030504020204" pitchFamily="34" charset="0"/>
                <a:ea typeface="Tahoma" panose="020B0604030504040204" pitchFamily="34" charset="0"/>
                <a:cs typeface="Tahoma" panose="020B0604030504040204" pitchFamily="34" charset="0"/>
                <a:hlinkClick r:id="rId4"/>
              </a:rPr>
              <a:t>www.highwayspassport.co.uk</a:t>
            </a:r>
            <a:endParaRPr lang="en-GB" sz="2800" dirty="0">
              <a:effectLst/>
              <a:latin typeface="Tahoma" panose="020B0604030504040204" pitchFamily="34" charset="0"/>
              <a:ea typeface="Tahoma" panose="020B0604030504040204" pitchFamily="34" charset="0"/>
            </a:endParaRPr>
          </a:p>
          <a:p>
            <a:pPr marR="1123950">
              <a:lnSpc>
                <a:spcPts val="1750"/>
              </a:lnSpc>
              <a:spcBef>
                <a:spcPts val="450"/>
              </a:spcBef>
              <a:spcAft>
                <a:spcPts val="0"/>
              </a:spcAft>
            </a:pP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For</a:t>
            </a:r>
            <a:r>
              <a:rPr lang="en-GB" sz="1800" spc="5"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helpdesk</a:t>
            </a:r>
            <a:r>
              <a:rPr lang="en-GB" sz="1800" spc="5"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assistance</a:t>
            </a:r>
            <a:r>
              <a:rPr lang="en-GB" sz="1800" spc="1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or</a:t>
            </a:r>
            <a:r>
              <a:rPr lang="en-GB" sz="1800" spc="5"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guidance,</a:t>
            </a:r>
            <a:r>
              <a:rPr lang="en-GB" sz="1800" spc="5"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please</a:t>
            </a:r>
            <a:r>
              <a:rPr lang="en-GB" sz="1800" spc="1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contact</a:t>
            </a:r>
            <a:r>
              <a:rPr lang="en-GB" sz="1800" spc="5"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Mitie</a:t>
            </a:r>
            <a:r>
              <a:rPr lang="en-GB" sz="1800" spc="1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who</a:t>
            </a:r>
            <a:r>
              <a:rPr lang="en-GB" sz="1800" spc="5"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support</a:t>
            </a:r>
            <a:r>
              <a:rPr lang="en-GB" sz="1800" spc="5"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the</a:t>
            </a:r>
            <a:r>
              <a:rPr lang="en-GB" sz="1800" spc="1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Passport</a:t>
            </a:r>
            <a:r>
              <a:rPr lang="en-GB" sz="1800" spc="5"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System:</a:t>
            </a:r>
            <a:r>
              <a:rPr lang="en-GB" sz="1800" spc="5"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Email:</a:t>
            </a:r>
            <a:r>
              <a:rPr lang="en-GB" sz="1800" spc="-55"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u="none" strike="noStrike"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hlinkClick r:id="rId5"/>
              </a:rPr>
              <a:t>he.validate@mitie.com</a:t>
            </a:r>
            <a:endParaRPr lang="en-GB" sz="2800" dirty="0">
              <a:effectLst/>
              <a:latin typeface="Tahoma" panose="020B0604030504040204" pitchFamily="34" charset="0"/>
              <a:ea typeface="Tahoma" panose="020B0604030504040204" pitchFamily="34" charset="0"/>
            </a:endParaRPr>
          </a:p>
          <a:p>
            <a:pPr>
              <a:lnSpc>
                <a:spcPts val="1335"/>
              </a:lnSpc>
            </a:pP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Telephone:</a:t>
            </a:r>
            <a:r>
              <a:rPr lang="en-GB" sz="1800" spc="4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0330</a:t>
            </a:r>
            <a:r>
              <a:rPr lang="en-GB" sz="1800" spc="4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726</a:t>
            </a:r>
            <a:r>
              <a:rPr lang="en-GB" sz="1800" spc="4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8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0225</a:t>
            </a:r>
            <a:endParaRPr lang="en-GB" sz="2800" dirty="0">
              <a:effectLst/>
              <a:latin typeface="Tahoma" panose="020B0604030504040204" pitchFamily="34" charset="0"/>
              <a:ea typeface="Tahoma" panose="020B0604030504040204" pitchFamily="34" charset="0"/>
            </a:endParaRPr>
          </a:p>
          <a:p>
            <a:pPr>
              <a:lnSpc>
                <a:spcPts val="1300"/>
              </a:lnSpc>
              <a:spcBef>
                <a:spcPts val="420"/>
              </a:spcBef>
            </a:pPr>
            <a:r>
              <a:rPr lang="en-GB" sz="16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Passport is the brand name of the Validate system, supported by Mitie, when used on Highways. This is powered by Reference Point’s</a:t>
            </a:r>
            <a:r>
              <a:rPr lang="en-GB" sz="1600" spc="5"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6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proven</a:t>
            </a:r>
            <a:r>
              <a:rPr lang="en-GB" sz="1600" spc="-5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600" dirty="0" err="1">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SkillGuard</a:t>
            </a:r>
            <a:r>
              <a:rPr lang="en-GB" sz="1600" spc="-45"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 </a:t>
            </a:r>
            <a:r>
              <a:rPr lang="en-GB" sz="1600" dirty="0">
                <a:solidFill>
                  <a:srgbClr val="FFFFFF"/>
                </a:solidFill>
                <a:effectLst/>
                <a:latin typeface="Lucida Sans Unicode" panose="020B0602030504020204" pitchFamily="34" charset="0"/>
                <a:ea typeface="Tahoma" panose="020B0604030504040204" pitchFamily="34" charset="0"/>
                <a:cs typeface="Tahoma" panose="020B0604030504040204" pitchFamily="34" charset="0"/>
              </a:rPr>
              <a:t>system.</a:t>
            </a:r>
            <a:endParaRPr lang="en-GB" sz="2800" dirty="0">
              <a:effectLst/>
              <a:latin typeface="Tahoma" panose="020B0604030504040204" pitchFamily="34" charset="0"/>
              <a:ea typeface="Tahoma" panose="020B0604030504040204" pitchFamily="34" charset="0"/>
            </a:endParaRPr>
          </a:p>
        </p:txBody>
      </p:sp>
    </p:spTree>
    <p:extLst>
      <p:ext uri="{BB962C8B-B14F-4D97-AF65-F5344CB8AC3E}">
        <p14:creationId xmlns:p14="http://schemas.microsoft.com/office/powerpoint/2010/main" val="3374641898"/>
      </p:ext>
    </p:extLst>
  </p:cSld>
  <p:clrMapOvr>
    <a:masterClrMapping/>
  </p:clrMapOvr>
  <p:transition spd="slow" advClick="0" advTm="2000">
    <p:wipe dir="r"/>
  </p:transition>
</p:sld>
</file>

<file path=ppt/theme/theme1.xml><?xml version="1.0" encoding="utf-8"?>
<a:theme xmlns:a="http://schemas.openxmlformats.org/drawingml/2006/main" name="SLC 2018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FE56AEAE5F8ED47B0A9714D2A649856" ma:contentTypeVersion="12" ma:contentTypeDescription="Create a new document." ma:contentTypeScope="" ma:versionID="cf8dd5f6eed3d01149ff4d76d580163f">
  <xsd:schema xmlns:xsd="http://www.w3.org/2001/XMLSchema" xmlns:xs="http://www.w3.org/2001/XMLSchema" xmlns:p="http://schemas.microsoft.com/office/2006/metadata/properties" xmlns:ns3="02af8381-d0fd-4ee6-9afb-ed8bed606b7f" xmlns:ns4="6df83c54-67e6-4c7a-aebf-787bdcf9772a" targetNamespace="http://schemas.microsoft.com/office/2006/metadata/properties" ma:root="true" ma:fieldsID="cb70a346525965045cb52b7ffa593e30" ns3:_="" ns4:_="">
    <xsd:import namespace="02af8381-d0fd-4ee6-9afb-ed8bed606b7f"/>
    <xsd:import namespace="6df83c54-67e6-4c7a-aebf-787bdcf9772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EventHashCode" minOccurs="0"/>
                <xsd:element ref="ns3:MediaServiceGenerationTime" minOccurs="0"/>
                <xsd:element ref="ns3:MediaServiceOCR"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af8381-d0fd-4ee6-9afb-ed8bed606b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df83c54-67e6-4c7a-aebf-787bdcf9772a"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54F6FAA-31E7-4FF7-B635-EA8DB2C906D5}">
  <ds:schemaRefs>
    <ds:schemaRef ds:uri="http://schemas.microsoft.com/sharepoint/v3/contenttype/forms"/>
  </ds:schemaRefs>
</ds:datastoreItem>
</file>

<file path=customXml/itemProps2.xml><?xml version="1.0" encoding="utf-8"?>
<ds:datastoreItem xmlns:ds="http://schemas.openxmlformats.org/officeDocument/2006/customXml" ds:itemID="{8120EC5D-2655-495F-BFF6-E86759C8D6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af8381-d0fd-4ee6-9afb-ed8bed606b7f"/>
    <ds:schemaRef ds:uri="6df83c54-67e6-4c7a-aebf-787bdcf977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6DD717-D659-476C-BF9F-C5580019DC4D}">
  <ds:schemaRefs>
    <ds:schemaRef ds:uri="6df83c54-67e6-4c7a-aebf-787bdcf9772a"/>
    <ds:schemaRef ds:uri="http://purl.org/dc/elements/1.1/"/>
    <ds:schemaRef ds:uri="http://schemas.microsoft.com/office/2006/metadata/properties"/>
    <ds:schemaRef ds:uri="02af8381-d0fd-4ee6-9afb-ed8bed606b7f"/>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136</TotalTime>
  <Words>1196</Words>
  <Application>Microsoft Office PowerPoint</Application>
  <PresentationFormat>Widescreen</PresentationFormat>
  <Paragraphs>118</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Lucida Sans Unicode</vt:lpstr>
      <vt:lpstr>Symbol</vt:lpstr>
      <vt:lpstr>Tahoma</vt:lpstr>
      <vt:lpstr>Wingdings</vt:lpstr>
      <vt:lpstr>SLC 2018 template</vt:lpstr>
      <vt:lpstr>Highways Passport </vt:lpstr>
      <vt:lpstr>         </vt:lpstr>
      <vt:lpstr>         </vt:lpstr>
      <vt:lpstr>         </vt:lpstr>
      <vt:lpstr>         </vt:lpstr>
      <vt:lpstr>         </vt:lpstr>
      <vt:lpstr>         </vt:lpstr>
      <vt:lpstr>         </vt:lpstr>
      <vt:lpstr>         </vt:lpstr>
      <vt:lpstr>Points to Note.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 Designer Working Group Event No 18</dc:title>
  <dc:creator>Avery, Dave</dc:creator>
  <cp:lastModifiedBy>Potter, Doug</cp:lastModifiedBy>
  <cp:revision>8</cp:revision>
  <dcterms:created xsi:type="dcterms:W3CDTF">2020-11-09T10:49:37Z</dcterms:created>
  <dcterms:modified xsi:type="dcterms:W3CDTF">2021-11-11T08:10:36Z</dcterms:modified>
</cp:coreProperties>
</file>