
<file path=[Content_Types].xml><?xml version="1.0" encoding="utf-8"?>
<Types xmlns="http://schemas.openxmlformats.org/package/2006/content-types">
  <Default Extension="png" ContentType="image/png"/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Masters/slideMaster2.xml" ContentType="application/vnd.openxmlformats-officedocument.presentationml.slideMaster+xml"/>
  <Override PartName="/ppt/slideMasters/slideMaster3.xml" ContentType="application/vnd.openxmlformats-officedocument.presentationml.slideMaster+xml"/>
  <Override PartName="/ppt/slideMasters/slideMaster4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ppt/slideLayouts/slideLayout18.xml" ContentType="application/vnd.openxmlformats-officedocument.presentationml.slideLayout+xml"/>
  <Override PartName="/ppt/slideLayouts/slideLayout19.xml" ContentType="application/vnd.openxmlformats-officedocument.presentationml.slideLayout+xml"/>
  <Override PartName="/ppt/slideLayouts/slideLayout20.xml" ContentType="application/vnd.openxmlformats-officedocument.presentationml.slideLayout+xml"/>
  <Override PartName="/ppt/slideLayouts/slideLayout21.xml" ContentType="application/vnd.openxmlformats-officedocument.presentationml.slideLayout+xml"/>
  <Override PartName="/ppt/slideLayouts/slideLayout22.xml" ContentType="application/vnd.openxmlformats-officedocument.presentationml.slideLayout+xml"/>
  <Override PartName="/ppt/slideLayouts/slideLayout23.xml" ContentType="application/vnd.openxmlformats-officedocument.presentationml.slideLayout+xml"/>
  <Override PartName="/ppt/slideLayouts/slideLayout24.xml" ContentType="application/vnd.openxmlformats-officedocument.presentationml.slideLayout+xml"/>
  <Override PartName="/ppt/slideLayouts/slideLayout25.xml" ContentType="application/vnd.openxmlformats-officedocument.presentationml.slideLayout+xml"/>
  <Override PartName="/ppt/slideLayouts/slideLayout26.xml" ContentType="application/vnd.openxmlformats-officedocument.presentationml.slideLayout+xml"/>
  <Override PartName="/ppt/theme/theme2.xml" ContentType="application/vnd.openxmlformats-officedocument.theme+xml"/>
  <Override PartName="/ppt/slideLayouts/slideLayout27.xml" ContentType="application/vnd.openxmlformats-officedocument.presentationml.slideLayout+xml"/>
  <Override PartName="/ppt/slideLayouts/slideLayout28.xml" ContentType="application/vnd.openxmlformats-officedocument.presentationml.slideLayout+xml"/>
  <Override PartName="/ppt/slideLayouts/slideLayout29.xml" ContentType="application/vnd.openxmlformats-officedocument.presentationml.slideLayout+xml"/>
  <Override PartName="/ppt/slideLayouts/slideLayout30.xml" ContentType="application/vnd.openxmlformats-officedocument.presentationml.slideLayout+xml"/>
  <Override PartName="/ppt/slideLayouts/slideLayout31.xml" ContentType="application/vnd.openxmlformats-officedocument.presentationml.slideLayout+xml"/>
  <Override PartName="/ppt/slideLayouts/slideLayout32.xml" ContentType="application/vnd.openxmlformats-officedocument.presentationml.slideLayout+xml"/>
  <Override PartName="/ppt/slideLayouts/slideLayout33.xml" ContentType="application/vnd.openxmlformats-officedocument.presentationml.slideLayout+xml"/>
  <Override PartName="/ppt/slideLayouts/slideLayout34.xml" ContentType="application/vnd.openxmlformats-officedocument.presentationml.slideLayout+xml"/>
  <Override PartName="/ppt/slideLayouts/slideLayout35.xml" ContentType="application/vnd.openxmlformats-officedocument.presentationml.slideLayout+xml"/>
  <Override PartName="/ppt/slideLayouts/slideLayout36.xml" ContentType="application/vnd.openxmlformats-officedocument.presentationml.slideLayout+xml"/>
  <Override PartName="/ppt/slideLayouts/slideLayout37.xml" ContentType="application/vnd.openxmlformats-officedocument.presentationml.slideLayout+xml"/>
  <Override PartName="/ppt/theme/theme3.xml" ContentType="application/vnd.openxmlformats-officedocument.theme+xml"/>
  <Override PartName="/ppt/slideLayouts/slideLayout38.xml" ContentType="application/vnd.openxmlformats-officedocument.presentationml.slideLayout+xml"/>
  <Override PartName="/ppt/slideLayouts/slideLayout39.xml" ContentType="application/vnd.openxmlformats-officedocument.presentationml.slideLayout+xml"/>
  <Override PartName="/ppt/slideLayouts/slideLayout40.xml" ContentType="application/vnd.openxmlformats-officedocument.presentationml.slideLayout+xml"/>
  <Override PartName="/ppt/slideLayouts/slideLayout41.xml" ContentType="application/vnd.openxmlformats-officedocument.presentationml.slideLayout+xml"/>
  <Override PartName="/ppt/slideLayouts/slideLayout42.xml" ContentType="application/vnd.openxmlformats-officedocument.presentationml.slideLayout+xml"/>
  <Override PartName="/ppt/slideLayouts/slideLayout43.xml" ContentType="application/vnd.openxmlformats-officedocument.presentationml.slideLayout+xml"/>
  <Override PartName="/ppt/slideLayouts/slideLayout44.xml" ContentType="application/vnd.openxmlformats-officedocument.presentationml.slideLayout+xml"/>
  <Override PartName="/ppt/slideLayouts/slideLayout45.xml" ContentType="application/vnd.openxmlformats-officedocument.presentationml.slideLayout+xml"/>
  <Override PartName="/ppt/slideLayouts/slideLayout46.xml" ContentType="application/vnd.openxmlformats-officedocument.presentationml.slideLayout+xml"/>
  <Override PartName="/ppt/slideLayouts/slideLayout47.xml" ContentType="application/vnd.openxmlformats-officedocument.presentationml.slideLayout+xml"/>
  <Override PartName="/ppt/slideLayouts/slideLayout48.xml" ContentType="application/vnd.openxmlformats-officedocument.presentationml.slideLayout+xml"/>
  <Override PartName="/ppt/theme/theme4.xml" ContentType="application/vnd.openxmlformats-officedocument.theme+xml"/>
  <Override PartName="/ppt/theme/theme5.xml" ContentType="application/vnd.openxmlformats-officedocument.theme+xml"/>
  <Override PartName="/ppt/theme/theme6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743" r:id="rId4"/>
    <p:sldMasterId id="2147483759" r:id="rId5"/>
    <p:sldMasterId id="2147483779" r:id="rId6"/>
    <p:sldMasterId id="2147483795" r:id="rId7"/>
  </p:sldMasterIdLst>
  <p:notesMasterIdLst>
    <p:notesMasterId r:id="rId16"/>
  </p:notesMasterIdLst>
  <p:handoutMasterIdLst>
    <p:handoutMasterId r:id="rId17"/>
  </p:handoutMasterIdLst>
  <p:sldIdLst>
    <p:sldId id="326" r:id="rId8"/>
    <p:sldId id="330" r:id="rId9"/>
    <p:sldId id="332" r:id="rId10"/>
    <p:sldId id="331" r:id="rId11"/>
    <p:sldId id="308" r:id="rId12"/>
    <p:sldId id="333" r:id="rId13"/>
    <p:sldId id="334" r:id="rId14"/>
    <p:sldId id="329" r:id="rId15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  <p15:guide id="3" pos="340" userDrawn="1">
          <p15:clr>
            <a:srgbClr val="A4A3A4"/>
          </p15:clr>
        </p15:guide>
        <p15:guide id="4" pos="5420" userDrawn="1">
          <p15:clr>
            <a:srgbClr val="A4A3A4"/>
          </p15:clr>
        </p15:guide>
        <p15:guide id="5" orient="horz" pos="640" userDrawn="1">
          <p15:clr>
            <a:srgbClr val="A4A3A4"/>
          </p15:clr>
        </p15:guide>
        <p15:guide id="6" orient="horz" pos="3974" userDrawn="1">
          <p15:clr>
            <a:srgbClr val="A4A3A4"/>
          </p15:clr>
        </p15:guide>
      </p15:sldGuideLst>
    </p:ext>
    <p:ext uri="{2D200454-40CA-4A62-9FC3-DE9A4176ACB9}">
      <p15:notesGuideLst xmlns:p15="http://schemas.microsoft.com/office/powerpoint/2012/main"/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Karina Haggerty" initials="KH" lastIdx="38" clrIdx="0"/>
  <p:cmAuthor id="2" name="Rachel Stevens" initials="RS" lastIdx="2" clrIdx="1">
    <p:extLst/>
  </p:cmAuthor>
  <p:cmAuthor id="3" name="Rachel Stevens" initials="RS [2]" lastIdx="1" clrIdx="2">
    <p:extLst/>
  </p:cmAuthor>
  <p:cmAuthor id="4" name="Rachel Stevens" initials="RS [3]" lastIdx="1" clrIdx="3">
    <p:extLst/>
  </p:cmAuthor>
  <p:cmAuthor id="5" name="Rachel Stevens" initials="RS [4]" lastIdx="1" clrIdx="4">
    <p:extLst/>
  </p:cmAuthor>
  <p:cmAuthor id="6" name="Rachel Stevens" initials="RS [5]" lastIdx="1" clrIdx="5">
    <p:extLst/>
  </p:cmAuthor>
  <p:cmAuthor id="7" name="Rachel Stevens" initials="RS [6]" lastIdx="1" clrIdx="6">
    <p:extLst/>
  </p:cmAuthor>
  <p:cmAuthor id="8" name="Rachel Stevens" initials="RS [7]" lastIdx="1" clrIdx="7">
    <p:extLst/>
  </p:cmAuthor>
  <p:cmAuthor id="9" name="Rachel Stevens" initials="RS [8]" lastIdx="1" clrIdx="8">
    <p:extLst/>
  </p:cmAuthor>
  <p:cmAuthor id="10" name="Rachel Stevens" initials="RS [9]" lastIdx="1" clrIdx="9">
    <p:extLst/>
  </p:cmAuthor>
  <p:cmAuthor id="11" name="Rachel Stevens" initials="RS [10]" lastIdx="1" clrIdx="10">
    <p:extLst/>
  </p:cmAuthor>
  <p:cmAuthor id="12" name="Rachel Stevens" initials="RS [11]" lastIdx="1" clrIdx="11">
    <p:extLst/>
  </p:cmAuthor>
  <p:cmAuthor id="13" name="Rachel Stevens" initials="RS [12]" lastIdx="1" clrIdx="12">
    <p:extLst/>
  </p:cmAuthor>
  <p:cmAuthor id="14" name="Rachel Stevens" initials="RS [13]" lastIdx="1" clrIdx="13">
    <p:extLst/>
  </p:cmAuthor>
  <p:cmAuthor id="15" name="Rachel Stevens" initials="RS [14]" lastIdx="1" clrIdx="14">
    <p:extLst/>
  </p:cmAuthor>
  <p:cmAuthor id="16" name="Rachel Stevens" initials="RS [15]" lastIdx="1" clrIdx="15">
    <p:extLst/>
  </p:cmAuthor>
  <p:cmAuthor id="17" name="Rachel Stevens" initials="RS [16]" lastIdx="1" clrIdx="16">
    <p:extLst/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E41F13"/>
    <a:srgbClr val="00A9E4"/>
    <a:srgbClr val="C3D200"/>
    <a:srgbClr val="F8DA40"/>
    <a:srgbClr val="55575A"/>
    <a:srgbClr val="0DA642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15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000" autoAdjust="0"/>
    <p:restoredTop sz="95076" autoAdjust="0"/>
  </p:normalViewPr>
  <p:slideViewPr>
    <p:cSldViewPr snapToGrid="0" snapToObjects="1">
      <p:cViewPr varScale="1">
        <p:scale>
          <a:sx n="68" d="100"/>
          <a:sy n="68" d="100"/>
        </p:scale>
        <p:origin x="1264" y="56"/>
      </p:cViewPr>
      <p:guideLst>
        <p:guide orient="horz" pos="2160"/>
        <p:guide pos="2880"/>
        <p:guide pos="340"/>
        <p:guide pos="5420"/>
        <p:guide orient="horz" pos="640"/>
        <p:guide orient="horz" pos="3974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-240"/>
    </p:cViewPr>
  </p:sorterViewPr>
  <p:notesViewPr>
    <p:cSldViewPr snapToGrid="0" snapToObjects="1" showGuides="1">
      <p:cViewPr varScale="1">
        <p:scale>
          <a:sx n="62" d="100"/>
          <a:sy n="62" d="100"/>
        </p:scale>
        <p:origin x="2034" y="102"/>
      </p:cViewPr>
      <p:guideLst/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1.xml"/><Relationship Id="rId13" Type="http://schemas.openxmlformats.org/officeDocument/2006/relationships/slide" Target="slides/slide6.xml"/><Relationship Id="rId18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21" Type="http://schemas.openxmlformats.org/officeDocument/2006/relationships/theme" Target="theme/theme1.xml"/><Relationship Id="rId7" Type="http://schemas.openxmlformats.org/officeDocument/2006/relationships/slideMaster" Target="slideMasters/slideMaster4.xml"/><Relationship Id="rId12" Type="http://schemas.openxmlformats.org/officeDocument/2006/relationships/slide" Target="slides/slide5.xml"/><Relationship Id="rId17" Type="http://schemas.openxmlformats.org/officeDocument/2006/relationships/handoutMaster" Target="handoutMasters/handoutMaster1.xml"/><Relationship Id="rId2" Type="http://schemas.openxmlformats.org/officeDocument/2006/relationships/customXml" Target="../customXml/item2.xml"/><Relationship Id="rId16" Type="http://schemas.openxmlformats.org/officeDocument/2006/relationships/notesMaster" Target="notesMasters/notesMaster1.xml"/><Relationship Id="rId20" Type="http://schemas.openxmlformats.org/officeDocument/2006/relationships/viewProps" Target="viewProps.xml"/><Relationship Id="rId1" Type="http://schemas.openxmlformats.org/officeDocument/2006/relationships/customXml" Target="../customXml/item1.xml"/><Relationship Id="rId6" Type="http://schemas.openxmlformats.org/officeDocument/2006/relationships/slideMaster" Target="slideMasters/slideMaster3.xml"/><Relationship Id="rId11" Type="http://schemas.openxmlformats.org/officeDocument/2006/relationships/slide" Target="slides/slide4.xml"/><Relationship Id="rId5" Type="http://schemas.openxmlformats.org/officeDocument/2006/relationships/slideMaster" Target="slideMasters/slideMaster2.xml"/><Relationship Id="rId15" Type="http://schemas.openxmlformats.org/officeDocument/2006/relationships/slide" Target="slides/slide8.xml"/><Relationship Id="rId10" Type="http://schemas.openxmlformats.org/officeDocument/2006/relationships/slide" Target="slides/slide3.xml"/><Relationship Id="rId19" Type="http://schemas.openxmlformats.org/officeDocument/2006/relationships/presProps" Target="presProps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2.xml"/><Relationship Id="rId14" Type="http://schemas.openxmlformats.org/officeDocument/2006/relationships/slide" Target="slides/slide7.xml"/><Relationship Id="rId22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theme" Target="../theme/theme6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3870C1AE-E104-4D3A-907F-567DB33B884D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4028360" y="207157"/>
            <a:ext cx="2560320" cy="271519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9918077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theme" Target="../theme/theme5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371600" y="1143000"/>
            <a:ext cx="41148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 dirty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00549"/>
            <a:ext cx="5486400" cy="3600451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28DF254-2EC7-45F9-BD30-BE0E7C158C9E}" type="slidenum">
              <a:rPr lang="en-US" smtClean="0"/>
              <a:t>‹#›</a:t>
            </a:fld>
            <a:endParaRPr lang="en-US" dirty="0"/>
          </a:p>
        </p:txBody>
      </p:sp>
      <p:pic>
        <p:nvPicPr>
          <p:cNvPr id="8" name="Picture 7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59746" y="172437"/>
            <a:ext cx="2560320" cy="27151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6285188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1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2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2.xml"/></Relationships>
</file>

<file path=ppt/slideLayouts/_rels/slideLayout2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2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3.xml"/></Relationships>
</file>

<file path=ppt/slideLayouts/_rels/slideLayout3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3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4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4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Orange"/>
          <p:cNvSpPr/>
          <p:nvPr userDrawn="1"/>
        </p:nvSpPr>
        <p:spPr>
          <a:xfrm>
            <a:off x="-9144" y="1792224"/>
            <a:ext cx="9153144" cy="5065776"/>
          </a:xfrm>
          <a:prstGeom prst="rect">
            <a:avLst/>
          </a:pr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lIns="0" tIns="0" rIns="0" bIns="0"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541231" y="2279809"/>
            <a:ext cx="8057464" cy="500697"/>
          </a:xfrm>
        </p:spPr>
        <p:txBody>
          <a:bodyPr lIns="0" tIns="0" rIns="0" bIns="0" anchor="t">
            <a:noAutofit/>
          </a:bodyPr>
          <a:lstStyle>
            <a:lvl1pPr algn="l">
              <a:defRPr sz="38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"/>
          <p:cNvSpPr>
            <a:spLocks noGrp="1"/>
          </p:cNvSpPr>
          <p:nvPr>
            <p:ph type="subTitle" idx="1" hasCustomPrompt="1"/>
          </p:nvPr>
        </p:nvSpPr>
        <p:spPr>
          <a:xfrm>
            <a:off x="541231" y="2967831"/>
            <a:ext cx="6609664" cy="509587"/>
          </a:xfrm>
          <a:prstGeom prst="rect">
            <a:avLst/>
          </a:prstGeom>
        </p:spPr>
        <p:txBody>
          <a:bodyPr lIns="0" tIns="0" rIns="0" bIns="0" anchor="t">
            <a:normAutofit/>
          </a:bodyPr>
          <a:lstStyle>
            <a:lvl1pPr marL="0" indent="0" algn="l">
              <a:buNone/>
              <a:defRPr sz="26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</a:t>
            </a:r>
          </a:p>
        </p:txBody>
      </p:sp>
      <p:sp>
        <p:nvSpPr>
          <p:cNvPr id="10" name="Date"/>
          <p:cNvSpPr>
            <a:spLocks noGrp="1"/>
          </p:cNvSpPr>
          <p:nvPr>
            <p:ph type="body" sz="quarter" idx="10" hasCustomPrompt="1"/>
          </p:nvPr>
        </p:nvSpPr>
        <p:spPr>
          <a:xfrm>
            <a:off x="541231" y="4017168"/>
            <a:ext cx="5565775" cy="523875"/>
          </a:xfrm>
          <a:prstGeom prst="rect">
            <a:avLst/>
          </a:prstGeom>
        </p:spPr>
        <p:txBody>
          <a:bodyPr lIns="0" tIns="0">
            <a:normAutofit/>
          </a:bodyPr>
          <a:lstStyle>
            <a:lvl1pPr marL="0" indent="0">
              <a:buFontTx/>
              <a:buNone/>
              <a:defRPr sz="18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Date</a:t>
            </a:r>
          </a:p>
        </p:txBody>
      </p:sp>
      <p:cxnSp>
        <p:nvCxnSpPr>
          <p:cNvPr id="17" name="Diagonal Line 2"/>
          <p:cNvCxnSpPr/>
          <p:nvPr userDrawn="1"/>
        </p:nvCxnSpPr>
        <p:spPr>
          <a:xfrm flipH="1">
            <a:off x="5095875" y="2898648"/>
            <a:ext cx="4057270" cy="3959352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Diagonal Line 1"/>
          <p:cNvCxnSpPr/>
          <p:nvPr userDrawn="1"/>
        </p:nvCxnSpPr>
        <p:spPr>
          <a:xfrm flipH="1">
            <a:off x="6794500" y="4445793"/>
            <a:ext cx="2349501" cy="2412207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2" name="Horizontal Line"/>
          <p:cNvCxnSpPr/>
          <p:nvPr userDrawn="1"/>
        </p:nvCxnSpPr>
        <p:spPr>
          <a:xfrm flipH="1">
            <a:off x="1" y="6015323"/>
            <a:ext cx="9153143" cy="0"/>
          </a:xfrm>
          <a:prstGeom prst="line">
            <a:avLst/>
          </a:prstGeom>
          <a:ln w="9525" cmpd="sng">
            <a:solidFill>
              <a:schemeClr val="bg1"/>
            </a:solidFill>
            <a:headEnd type="none"/>
            <a:tailEnd type="none"/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Large Logo" descr="ARCADIS FULL BRAND LOGO 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3893" y="396000"/>
            <a:ext cx="3419856" cy="367233"/>
          </a:xfrm>
          <a:prstGeom prst="rect">
            <a:avLst/>
          </a:prstGeom>
        </p:spPr>
      </p:pic>
      <p:pic>
        <p:nvPicPr>
          <p:cNvPr id="5" name="Picture 4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32" y="6162640"/>
            <a:ext cx="146723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56692914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ntent w.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21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670128"/>
            <a:ext cx="3906000" cy="2988000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2412000"/>
            <a:ext cx="3906000" cy="252000"/>
          </a:xfrm>
        </p:spPr>
        <p:txBody>
          <a:bodyPr tIns="0" bIns="0" anchor="ctr">
            <a:normAutofit/>
          </a:bodyPr>
          <a:lstStyle>
            <a:lvl1pPr>
              <a:defRPr lang="en-US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586" y="2670128"/>
            <a:ext cx="3906000" cy="2988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9336" y="2412000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31" name="Sub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540586" y="1655999"/>
            <a:ext cx="8064000" cy="648000"/>
          </a:xfrm>
        </p:spPr>
        <p:txBody>
          <a:bodyPr tIns="0" bIns="0"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234060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162175"/>
            <a:ext cx="3906000" cy="3498850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1908587"/>
            <a:ext cx="3906000" cy="252000"/>
          </a:xfrm>
        </p:spPr>
        <p:txBody>
          <a:bodyPr tIns="0" bIns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000" y="2162175"/>
            <a:ext cx="3906000" cy="349885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8750" y="1908175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79622500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 userDrawn="1">
            <p:ph idx="1" hasCustomPrompt="1"/>
          </p:nvPr>
        </p:nvSpPr>
        <p:spPr>
          <a:xfrm>
            <a:off x="540587" y="2619375"/>
            <a:ext cx="5292000" cy="304165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Kicker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40587" y="1656000"/>
            <a:ext cx="5292000" cy="50400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2" name="Top Foldover Box"/>
          <p:cNvSpPr/>
          <p:nvPr userDrawn="1"/>
        </p:nvSpPr>
        <p:spPr>
          <a:xfrm>
            <a:off x="6088291" y="2433028"/>
            <a:ext cx="2520000" cy="360000"/>
          </a:xfrm>
          <a:custGeom>
            <a:avLst/>
            <a:gdLst>
              <a:gd name="connsiteX0" fmla="*/ 180000 w 2520000"/>
              <a:gd name="connsiteY0" fmla="*/ 0 h 360000"/>
              <a:gd name="connsiteX1" fmla="*/ 2520000 w 2520000"/>
              <a:gd name="connsiteY1" fmla="*/ 0 h 360000"/>
              <a:gd name="connsiteX2" fmla="*/ 2520000 w 2520000"/>
              <a:gd name="connsiteY2" fmla="*/ 360000 h 360000"/>
              <a:gd name="connsiteX3" fmla="*/ 0 w 2520000"/>
              <a:gd name="connsiteY3" fmla="*/ 360000 h 360000"/>
              <a:gd name="connsiteX4" fmla="*/ 0 w 2520000"/>
              <a:gd name="connsiteY4" fmla="*/ 18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360000">
                <a:moveTo>
                  <a:pt x="180000" y="0"/>
                </a:moveTo>
                <a:lnTo>
                  <a:pt x="2520000" y="0"/>
                </a:lnTo>
                <a:lnTo>
                  <a:pt x="2520000" y="360000"/>
                </a:lnTo>
                <a:lnTo>
                  <a:pt x="0" y="360000"/>
                </a:lnTo>
                <a:lnTo>
                  <a:pt x="0" y="180000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oldover Corner"/>
          <p:cNvSpPr>
            <a:spLocks/>
          </p:cNvSpPr>
          <p:nvPr userDrawn="1"/>
        </p:nvSpPr>
        <p:spPr>
          <a:xfrm>
            <a:off x="6088291" y="2433028"/>
            <a:ext cx="180000" cy="180000"/>
          </a:xfrm>
          <a:custGeom>
            <a:avLst/>
            <a:gdLst>
              <a:gd name="connsiteX0" fmla="*/ 0 w 274320"/>
              <a:gd name="connsiteY0" fmla="*/ 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  <a:gd name="connsiteX4" fmla="*/ 0 w 274320"/>
              <a:gd name="connsiteY4" fmla="*/ 0 h 274320"/>
              <a:gd name="connsiteX0" fmla="*/ 0 w 274320"/>
              <a:gd name="connsiteY0" fmla="*/ 27432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274320">
                <a:moveTo>
                  <a:pt x="0" y="274320"/>
                </a:moveTo>
                <a:lnTo>
                  <a:pt x="274320" y="0"/>
                </a:lnTo>
                <a:lnTo>
                  <a:pt x="274320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088291" y="2615958"/>
            <a:ext cx="2520000" cy="1537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not change the width of box, will adjust vertically automatically.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699571537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40587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540587" y="2258537"/>
            <a:ext cx="8064000" cy="7132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541338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3312000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6084587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587" y="1656000"/>
            <a:ext cx="8064000" cy="474583"/>
          </a:xfrm>
        </p:spPr>
        <p:txBody>
          <a:bodyPr tIns="0" bIns="0"/>
          <a:lstStyle>
            <a:lvl1pPr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1521802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2520000" cy="952182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1021" y="2862000"/>
            <a:ext cx="2520000" cy="278442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3312000" y="1008000"/>
            <a:ext cx="5292000" cy="463842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1021" y="1991151"/>
            <a:ext cx="2520000" cy="864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64536797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566" userDrawn="1">
          <p15:clr>
            <a:srgbClr val="C35EA4"/>
          </p15:clr>
        </p15:guide>
      </p15:sldGuideLst>
    </p:ext>
  </p:extLst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Narr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0587" y="2619376"/>
            <a:ext cx="5295900" cy="304165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6084000" y="1008000"/>
            <a:ext cx="2520000" cy="4653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587" y="1656000"/>
            <a:ext cx="5295899" cy="576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120237744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5778121"/>
            <a:ext cx="8064000" cy="522808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tIns="108000" bIns="10800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8064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18419747"/>
      </p:ext>
    </p:extLst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8" name="Kicker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3888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4716000" y="1656001"/>
            <a:ext cx="3888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25897747"/>
      </p:ext>
    </p:extLst>
  </p:cSld>
  <p:clrMapOvr>
    <a:masterClrMapping/>
  </p:clrMapOvr>
</p:sldLayout>
</file>

<file path=ppt/slideLayouts/slideLayout1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10135609"/>
      </p:ext>
    </p:extLst>
  </p:cSld>
  <p:clrMapOvr>
    <a:masterClrMapping/>
  </p:clrMapOvr>
</p:sldLayout>
</file>

<file path=ppt/slideLayouts/slideLayout1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3157603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Slide w.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Picture Placeholder"/>
          <p:cNvSpPr>
            <a:spLocks noGrp="1"/>
          </p:cNvSpPr>
          <p:nvPr>
            <p:ph type="pic" sz="quarter" idx="11"/>
          </p:nvPr>
        </p:nvSpPr>
        <p:spPr>
          <a:xfrm>
            <a:off x="0" y="1800000"/>
            <a:ext cx="9153525" cy="3985200"/>
          </a:xfrm>
          <a:prstGeom prst="rect">
            <a:avLst/>
          </a:prstGeom>
        </p:spPr>
        <p:txBody>
          <a:bodyPr anchor="ctr"/>
          <a:lstStyle>
            <a:lvl1pPr algn="ctr">
              <a:defRPr>
                <a:solidFill>
                  <a:schemeClr val="tx1"/>
                </a:solidFill>
              </a:defRPr>
            </a:lvl1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12" name="Title Foldover Box"/>
          <p:cNvSpPr/>
          <p:nvPr userDrawn="1"/>
        </p:nvSpPr>
        <p:spPr>
          <a:xfrm>
            <a:off x="539749" y="2070000"/>
            <a:ext cx="8064000" cy="1618488"/>
          </a:xfrm>
          <a:custGeom>
            <a:avLst/>
            <a:gdLst>
              <a:gd name="connsiteX0" fmla="*/ 288000 w 8064000"/>
              <a:gd name="connsiteY0" fmla="*/ 0 h 1618488"/>
              <a:gd name="connsiteX1" fmla="*/ 8064000 w 8064000"/>
              <a:gd name="connsiteY1" fmla="*/ 0 h 1618488"/>
              <a:gd name="connsiteX2" fmla="*/ 8064000 w 8064000"/>
              <a:gd name="connsiteY2" fmla="*/ 1618488 h 1618488"/>
              <a:gd name="connsiteX3" fmla="*/ 0 w 8064000"/>
              <a:gd name="connsiteY3" fmla="*/ 1618488 h 1618488"/>
              <a:gd name="connsiteX4" fmla="*/ 0 w 8064000"/>
              <a:gd name="connsiteY4" fmla="*/ 282231 h 161848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000" h="1618488">
                <a:moveTo>
                  <a:pt x="288000" y="0"/>
                </a:moveTo>
                <a:lnTo>
                  <a:pt x="8064000" y="0"/>
                </a:lnTo>
                <a:lnTo>
                  <a:pt x="8064000" y="1618488"/>
                </a:lnTo>
                <a:lnTo>
                  <a:pt x="0" y="1618488"/>
                </a:lnTo>
                <a:lnTo>
                  <a:pt x="0" y="282231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wrap="square" rtlCol="0" anchor="ctr">
            <a:noAutofit/>
          </a:bodyPr>
          <a:lstStyle/>
          <a:p>
            <a:pPr algn="ctr"/>
            <a:endParaRPr lang="en-US" dirty="0"/>
          </a:p>
        </p:txBody>
      </p:sp>
      <p:sp>
        <p:nvSpPr>
          <p:cNvPr id="23" name="Foldover Corner"/>
          <p:cNvSpPr/>
          <p:nvPr userDrawn="1"/>
        </p:nvSpPr>
        <p:spPr>
          <a:xfrm>
            <a:off x="539749" y="2070000"/>
            <a:ext cx="288000" cy="282231"/>
          </a:xfrm>
          <a:custGeom>
            <a:avLst/>
            <a:gdLst>
              <a:gd name="connsiteX0" fmla="*/ 0 w 280737"/>
              <a:gd name="connsiteY0" fmla="*/ 0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  <a:gd name="connsiteX4" fmla="*/ 0 w 280737"/>
              <a:gd name="connsiteY4" fmla="*/ 0 h 275113"/>
              <a:gd name="connsiteX0" fmla="*/ 0 w 280737"/>
              <a:gd name="connsiteY0" fmla="*/ 275113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37" h="275113">
                <a:moveTo>
                  <a:pt x="0" y="275113"/>
                </a:moveTo>
                <a:lnTo>
                  <a:pt x="280737" y="0"/>
                </a:lnTo>
                <a:lnTo>
                  <a:pt x="280737" y="275113"/>
                </a:lnTo>
                <a:lnTo>
                  <a:pt x="0" y="275113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 userDrawn="1">
            <p:ph type="ctrTitle" hasCustomPrompt="1"/>
          </p:nvPr>
        </p:nvSpPr>
        <p:spPr>
          <a:xfrm>
            <a:off x="864000" y="2341721"/>
            <a:ext cx="7150735" cy="500697"/>
          </a:xfrm>
        </p:spPr>
        <p:txBody>
          <a:bodyPr lIns="0" tIns="0" anchor="t">
            <a:noAutofit/>
          </a:bodyPr>
          <a:lstStyle>
            <a:lvl1pPr algn="l">
              <a:defRPr sz="3600" cap="all" baseline="0">
                <a:solidFill>
                  <a:srgbClr val="FFFFFF"/>
                </a:solidFill>
              </a:defRPr>
            </a:lvl1pPr>
          </a:lstStyle>
          <a:p>
            <a:r>
              <a:rPr lang="en-US" dirty="0"/>
              <a:t>PRESENTATION TITLE</a:t>
            </a:r>
          </a:p>
        </p:txBody>
      </p:sp>
      <p:sp>
        <p:nvSpPr>
          <p:cNvPr id="3" name="Subtitle"/>
          <p:cNvSpPr>
            <a:spLocks noGrp="1"/>
          </p:cNvSpPr>
          <p:nvPr userDrawn="1">
            <p:ph type="subTitle" idx="1" hasCustomPrompt="1"/>
          </p:nvPr>
        </p:nvSpPr>
        <p:spPr>
          <a:xfrm>
            <a:off x="864000" y="2967831"/>
            <a:ext cx="7150735" cy="509587"/>
          </a:xfrm>
          <a:prstGeom prst="rect">
            <a:avLst/>
          </a:prstGeom>
        </p:spPr>
        <p:txBody>
          <a:bodyPr lIns="0" tIns="0" bIns="0" anchor="t">
            <a:normAutofit/>
          </a:bodyPr>
          <a:lstStyle>
            <a:lvl1pPr marL="0" indent="0" algn="l">
              <a:buNone/>
              <a:defRPr sz="2400">
                <a:solidFill>
                  <a:schemeClr val="bg1"/>
                </a:solidFill>
              </a:defRPr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dirty="0"/>
              <a:t>Subtitle |  Date</a:t>
            </a:r>
          </a:p>
        </p:txBody>
      </p:sp>
      <p:pic>
        <p:nvPicPr>
          <p:cNvPr id="13" name="Large Logo" descr="ARCADIS FULL BRAND LOGO 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183893" y="396000"/>
            <a:ext cx="3419856" cy="367233"/>
          </a:xfrm>
          <a:prstGeom prst="rect">
            <a:avLst/>
          </a:prstGeom>
        </p:spPr>
      </p:pic>
      <p:pic>
        <p:nvPicPr>
          <p:cNvPr id="11" name="Picture 10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41232" y="6162640"/>
            <a:ext cx="1467237" cy="54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92834722"/>
      </p:ext>
    </p:extLst>
  </p:cSld>
  <p:clrMapOvr>
    <a:masterClrMapping/>
  </p:clrMapOvr>
</p:sldLayout>
</file>

<file path=ppt/slideLayouts/slideLayout2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tIns="108000" bIns="10800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2412000"/>
            <a:ext cx="8064000" cy="3249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3" name="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540587" y="1655999"/>
            <a:ext cx="8064000" cy="648000"/>
          </a:xfrm>
        </p:spPr>
        <p:txBody>
          <a:bodyPr vert="horz" lIns="0" tIns="0" rIns="0" bIns="0" rtlCol="0">
            <a:normAutofit/>
          </a:bodyPr>
          <a:lstStyle>
            <a:lvl1pPr>
              <a:defRPr lang="en-GB" sz="2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43250977"/>
      </p:ext>
    </p:extLst>
  </p:cSld>
  <p:clrMapOvr>
    <a:masterClrMapping/>
  </p:clrMapOvr>
</p:sldLayout>
</file>

<file path=ppt/slideLayouts/slideLayout2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ntent w.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21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670128"/>
            <a:ext cx="3906000" cy="2988000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2412000"/>
            <a:ext cx="3906000" cy="252000"/>
          </a:xfrm>
        </p:spPr>
        <p:txBody>
          <a:bodyPr tIns="0" bIns="0" anchor="ctr">
            <a:normAutofit/>
          </a:bodyPr>
          <a:lstStyle>
            <a:lvl1pPr>
              <a:defRPr lang="en-US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586" y="2670128"/>
            <a:ext cx="3906000" cy="2988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9336" y="2412000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31" name="Sub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540586" y="1655999"/>
            <a:ext cx="8064000" cy="648000"/>
          </a:xfrm>
        </p:spPr>
        <p:txBody>
          <a:bodyPr tIns="0" bIns="0"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2160168"/>
      </p:ext>
    </p:extLst>
  </p:cSld>
  <p:clrMapOvr>
    <a:masterClrMapping/>
  </p:clrMapOvr>
</p:sldLayout>
</file>

<file path=ppt/slideLayouts/slideLayout2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162175"/>
            <a:ext cx="3906000" cy="3498850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1908587"/>
            <a:ext cx="3906000" cy="252000"/>
          </a:xfrm>
        </p:spPr>
        <p:txBody>
          <a:bodyPr tIns="0" bIns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000" y="2162175"/>
            <a:ext cx="3906000" cy="349885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8750" y="1908175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34692809"/>
      </p:ext>
    </p:extLst>
  </p:cSld>
  <p:clrMapOvr>
    <a:masterClrMapping/>
  </p:clrMapOvr>
</p:sldLayout>
</file>

<file path=ppt/slideLayouts/slideLayout2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allou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 userDrawn="1">
            <p:ph idx="1" hasCustomPrompt="1"/>
          </p:nvPr>
        </p:nvSpPr>
        <p:spPr>
          <a:xfrm>
            <a:off x="540587" y="2619375"/>
            <a:ext cx="5292000" cy="304165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Kicker"/>
          <p:cNvSpPr>
            <a:spLocks noGrp="1"/>
          </p:cNvSpPr>
          <p:nvPr>
            <p:ph type="body" sz="quarter" idx="15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40587" y="1656000"/>
            <a:ext cx="5292000" cy="50400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2" name="Top Foldover Box"/>
          <p:cNvSpPr/>
          <p:nvPr userDrawn="1"/>
        </p:nvSpPr>
        <p:spPr>
          <a:xfrm>
            <a:off x="6088291" y="2433028"/>
            <a:ext cx="2520000" cy="360000"/>
          </a:xfrm>
          <a:custGeom>
            <a:avLst/>
            <a:gdLst>
              <a:gd name="connsiteX0" fmla="*/ 180000 w 2520000"/>
              <a:gd name="connsiteY0" fmla="*/ 0 h 360000"/>
              <a:gd name="connsiteX1" fmla="*/ 2520000 w 2520000"/>
              <a:gd name="connsiteY1" fmla="*/ 0 h 360000"/>
              <a:gd name="connsiteX2" fmla="*/ 2520000 w 2520000"/>
              <a:gd name="connsiteY2" fmla="*/ 360000 h 360000"/>
              <a:gd name="connsiteX3" fmla="*/ 0 w 2520000"/>
              <a:gd name="connsiteY3" fmla="*/ 360000 h 360000"/>
              <a:gd name="connsiteX4" fmla="*/ 0 w 2520000"/>
              <a:gd name="connsiteY4" fmla="*/ 18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360000">
                <a:moveTo>
                  <a:pt x="180000" y="0"/>
                </a:moveTo>
                <a:lnTo>
                  <a:pt x="2520000" y="0"/>
                </a:lnTo>
                <a:lnTo>
                  <a:pt x="2520000" y="360000"/>
                </a:lnTo>
                <a:lnTo>
                  <a:pt x="0" y="360000"/>
                </a:lnTo>
                <a:lnTo>
                  <a:pt x="0" y="180000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oldover Corner"/>
          <p:cNvSpPr>
            <a:spLocks/>
          </p:cNvSpPr>
          <p:nvPr userDrawn="1"/>
        </p:nvSpPr>
        <p:spPr>
          <a:xfrm>
            <a:off x="6088291" y="2433028"/>
            <a:ext cx="180000" cy="180000"/>
          </a:xfrm>
          <a:custGeom>
            <a:avLst/>
            <a:gdLst>
              <a:gd name="connsiteX0" fmla="*/ 0 w 274320"/>
              <a:gd name="connsiteY0" fmla="*/ 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  <a:gd name="connsiteX4" fmla="*/ 0 w 274320"/>
              <a:gd name="connsiteY4" fmla="*/ 0 h 274320"/>
              <a:gd name="connsiteX0" fmla="*/ 0 w 274320"/>
              <a:gd name="connsiteY0" fmla="*/ 27432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274320">
                <a:moveTo>
                  <a:pt x="0" y="274320"/>
                </a:moveTo>
                <a:lnTo>
                  <a:pt x="274320" y="0"/>
                </a:lnTo>
                <a:lnTo>
                  <a:pt x="274320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088291" y="2615958"/>
            <a:ext cx="2520000" cy="1537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not change the width of box, will adjust vertically automatically.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56397275"/>
      </p:ext>
    </p:extLst>
  </p:cSld>
  <p:clrMapOvr>
    <a:masterClrMapping/>
  </p:clrMapOvr>
</p:sldLayout>
</file>

<file path=ppt/slideLayouts/slideLayout2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40587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6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540587" y="2258537"/>
            <a:ext cx="8064000" cy="7132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541338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3312000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6084587" y="3141025"/>
            <a:ext cx="2520000" cy="252000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587" y="1656000"/>
            <a:ext cx="8064000" cy="474583"/>
          </a:xfrm>
        </p:spPr>
        <p:txBody>
          <a:bodyPr tIns="0" bIns="0"/>
          <a:lstStyle>
            <a:lvl1pPr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89646504"/>
      </p:ext>
    </p:extLst>
  </p:cSld>
  <p:clrMapOvr>
    <a:masterClrMapping/>
  </p:clrMapOvr>
</p:sldLayout>
</file>

<file path=ppt/slideLayouts/slideLayout2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Large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2520000" cy="952182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9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1021" y="2862000"/>
            <a:ext cx="2520000" cy="278442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3312000" y="1008000"/>
            <a:ext cx="5292000" cy="4638420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1021" y="1991151"/>
            <a:ext cx="2520000" cy="864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47437623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566">
          <p15:clr>
            <a:srgbClr val="C35EA4"/>
          </p15:clr>
        </p15:guide>
      </p15:sldGuideLst>
    </p:ext>
  </p:extLst>
</p:sldLayout>
</file>

<file path=ppt/slideLayouts/slideLayout2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Narrow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Kicker"/>
          <p:cNvSpPr>
            <a:spLocks noGrp="1"/>
          </p:cNvSpPr>
          <p:nvPr>
            <p:ph type="body" sz="quarter" idx="2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US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0587" y="2619376"/>
            <a:ext cx="5295900" cy="304165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6084000" y="1008000"/>
            <a:ext cx="2520000" cy="4653025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587" y="1656000"/>
            <a:ext cx="5295899" cy="576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78843717"/>
      </p:ext>
    </p:extLst>
  </p:cSld>
  <p:clrMapOvr>
    <a:masterClrMapping/>
  </p:clrMapOvr>
</p:sldLayout>
</file>

<file path=ppt/slideLayouts/slideLayout2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8064000" cy="441948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9351160"/>
      </p:ext>
    </p:extLst>
  </p:cSld>
  <p:clrMapOvr>
    <a:masterClrMapping/>
  </p:clrMapOvr>
</p:sldLayout>
</file>

<file path=ppt/slideLayouts/slideLayout2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3888000" cy="44282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4716000" y="1656001"/>
            <a:ext cx="3888000" cy="4428276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98499636"/>
      </p:ext>
    </p:extLst>
  </p:cSld>
  <p:clrMapOvr>
    <a:masterClrMapping/>
  </p:clrMapOvr>
</p:sldLayout>
</file>

<file path=ppt/slideLayouts/slideLayout2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6188083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5778121"/>
            <a:ext cx="8064000" cy="522808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tIns="108000" bIns="10800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8064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55604245"/>
      </p:ext>
    </p:extLst>
  </p:cSld>
  <p:clrMapOvr>
    <a:masterClrMapping/>
  </p:clrMapOvr>
</p:sldLayout>
</file>

<file path=ppt/slideLayouts/slideLayout3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28648120"/>
      </p:ext>
    </p:extLst>
  </p:cSld>
  <p:clrMapOvr>
    <a:masterClrMapping/>
  </p:clrMapOvr>
</p:sldLayout>
</file>

<file path=ppt/slideLayouts/slideLayout3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2412000"/>
            <a:ext cx="8064000" cy="365469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3" name="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540587" y="1655999"/>
            <a:ext cx="8064000" cy="648000"/>
          </a:xfrm>
        </p:spPr>
        <p:txBody>
          <a:bodyPr vert="horz" lIns="0" tIns="0" rIns="0" bIns="0" rtlCol="0">
            <a:normAutofit/>
          </a:bodyPr>
          <a:lstStyle>
            <a:lvl1pPr>
              <a:defRPr lang="en-GB" sz="2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398141306"/>
      </p:ext>
    </p:extLst>
  </p:cSld>
  <p:clrMapOvr>
    <a:masterClrMapping/>
  </p:clrMapOvr>
</p:sldLayout>
</file>

<file path=ppt/slideLayouts/slideLayout3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ntent w.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670128"/>
            <a:ext cx="3906000" cy="3396564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2412000"/>
            <a:ext cx="3906000" cy="252000"/>
          </a:xfrm>
        </p:spPr>
        <p:txBody>
          <a:bodyPr tIns="0" bIns="0" anchor="ctr">
            <a:normAutofit/>
          </a:bodyPr>
          <a:lstStyle>
            <a:lvl1pPr>
              <a:defRPr lang="en-US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586" y="2670128"/>
            <a:ext cx="3906000" cy="339656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9336" y="2412000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31" name="Sub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540586" y="1655999"/>
            <a:ext cx="8064000" cy="648000"/>
          </a:xfrm>
        </p:spPr>
        <p:txBody>
          <a:bodyPr tIns="0" bIns="0"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185541406"/>
      </p:ext>
    </p:extLst>
  </p:cSld>
  <p:clrMapOvr>
    <a:masterClrMapping/>
  </p:clrMapOvr>
</p:sldLayout>
</file>

<file path=ppt/slideLayouts/slideLayout3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162174"/>
            <a:ext cx="3906000" cy="3904517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1908587"/>
            <a:ext cx="3906000" cy="252000"/>
          </a:xfrm>
        </p:spPr>
        <p:txBody>
          <a:bodyPr tIns="0" bIns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000" y="2162175"/>
            <a:ext cx="3906000" cy="3904516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8750" y="1908175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305170909"/>
      </p:ext>
    </p:extLst>
  </p:cSld>
  <p:clrMapOvr>
    <a:masterClrMapping/>
  </p:clrMapOvr>
</p:sldLayout>
</file>

<file path=ppt/slideLayouts/slideLayout3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all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 userDrawn="1">
            <p:ph idx="1" hasCustomPrompt="1"/>
          </p:nvPr>
        </p:nvSpPr>
        <p:spPr>
          <a:xfrm>
            <a:off x="540587" y="2619375"/>
            <a:ext cx="5292000" cy="345611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40587" y="1656000"/>
            <a:ext cx="5292000" cy="50400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2" name="Top Foldover Box"/>
          <p:cNvSpPr/>
          <p:nvPr userDrawn="1"/>
        </p:nvSpPr>
        <p:spPr>
          <a:xfrm>
            <a:off x="6088291" y="2433028"/>
            <a:ext cx="2520000" cy="360000"/>
          </a:xfrm>
          <a:custGeom>
            <a:avLst/>
            <a:gdLst>
              <a:gd name="connsiteX0" fmla="*/ 180000 w 2520000"/>
              <a:gd name="connsiteY0" fmla="*/ 0 h 360000"/>
              <a:gd name="connsiteX1" fmla="*/ 2520000 w 2520000"/>
              <a:gd name="connsiteY1" fmla="*/ 0 h 360000"/>
              <a:gd name="connsiteX2" fmla="*/ 2520000 w 2520000"/>
              <a:gd name="connsiteY2" fmla="*/ 360000 h 360000"/>
              <a:gd name="connsiteX3" fmla="*/ 0 w 2520000"/>
              <a:gd name="connsiteY3" fmla="*/ 360000 h 360000"/>
              <a:gd name="connsiteX4" fmla="*/ 0 w 2520000"/>
              <a:gd name="connsiteY4" fmla="*/ 18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360000">
                <a:moveTo>
                  <a:pt x="180000" y="0"/>
                </a:moveTo>
                <a:lnTo>
                  <a:pt x="2520000" y="0"/>
                </a:lnTo>
                <a:lnTo>
                  <a:pt x="2520000" y="360000"/>
                </a:lnTo>
                <a:lnTo>
                  <a:pt x="0" y="360000"/>
                </a:lnTo>
                <a:lnTo>
                  <a:pt x="0" y="180000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oldover Corner"/>
          <p:cNvSpPr>
            <a:spLocks/>
          </p:cNvSpPr>
          <p:nvPr userDrawn="1"/>
        </p:nvSpPr>
        <p:spPr>
          <a:xfrm>
            <a:off x="6088291" y="2433028"/>
            <a:ext cx="180000" cy="180000"/>
          </a:xfrm>
          <a:custGeom>
            <a:avLst/>
            <a:gdLst>
              <a:gd name="connsiteX0" fmla="*/ 0 w 274320"/>
              <a:gd name="connsiteY0" fmla="*/ 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  <a:gd name="connsiteX4" fmla="*/ 0 w 274320"/>
              <a:gd name="connsiteY4" fmla="*/ 0 h 274320"/>
              <a:gd name="connsiteX0" fmla="*/ 0 w 274320"/>
              <a:gd name="connsiteY0" fmla="*/ 27432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274320">
                <a:moveTo>
                  <a:pt x="0" y="274320"/>
                </a:moveTo>
                <a:lnTo>
                  <a:pt x="274320" y="0"/>
                </a:lnTo>
                <a:lnTo>
                  <a:pt x="274320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088291" y="2615958"/>
            <a:ext cx="2520000" cy="1537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not change the width of box, will adjust vertically automatically.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252053947"/>
      </p:ext>
    </p:extLst>
  </p:cSld>
  <p:clrMapOvr>
    <a:masterClrMapping/>
  </p:clrMapOvr>
</p:sldLayout>
</file>

<file path=ppt/slideLayouts/slideLayout3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40587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540587" y="2258537"/>
            <a:ext cx="8064000" cy="7132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541338" y="3141025"/>
            <a:ext cx="2520000" cy="29344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3312000" y="3141025"/>
            <a:ext cx="2520000" cy="29344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6084587" y="3141025"/>
            <a:ext cx="2520000" cy="2934460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587" y="1656000"/>
            <a:ext cx="8064000" cy="474583"/>
          </a:xfrm>
        </p:spPr>
        <p:txBody>
          <a:bodyPr tIns="0" bIns="0"/>
          <a:lstStyle>
            <a:lvl1pPr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83569484"/>
      </p:ext>
    </p:extLst>
  </p:cSld>
  <p:clrMapOvr>
    <a:masterClrMapping/>
  </p:clrMapOvr>
</p:sldLayout>
</file>

<file path=ppt/slideLayouts/slideLayout3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Large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2520000" cy="952182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1021" y="2862000"/>
            <a:ext cx="2520000" cy="3239862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3312000" y="1008000"/>
            <a:ext cx="5292000" cy="5093862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1021" y="1991151"/>
            <a:ext cx="2520000" cy="864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18770861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566">
          <p15:clr>
            <a:srgbClr val="C35EA4"/>
          </p15:clr>
        </p15:guide>
      </p15:sldGuideLst>
    </p:ext>
  </p:extLst>
</p:sldLayout>
</file>

<file path=ppt/slideLayouts/slideLayout3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Narrow Ima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0587" y="2619376"/>
            <a:ext cx="5295900" cy="3438524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6084000" y="1008000"/>
            <a:ext cx="2520000" cy="5049900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587" y="1656000"/>
            <a:ext cx="5295899" cy="576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724067509"/>
      </p:ext>
    </p:extLst>
  </p:cSld>
  <p:clrMapOvr>
    <a:masterClrMapping/>
  </p:clrMapOvr>
</p:sldLayout>
</file>

<file path=ppt/slideLayouts/slideLayout3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8064000" cy="443706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4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77982289"/>
      </p:ext>
    </p:extLst>
  </p:cSld>
  <p:clrMapOvr>
    <a:masterClrMapping/>
  </p:clrMapOvr>
</p:sldLayout>
</file>

<file path=ppt/slideLayouts/slideLayout3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0"/>
            <a:ext cx="3888000" cy="4401899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4716000" y="1656001"/>
            <a:ext cx="3888000" cy="4401898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3651150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8" name="Kicker"/>
          <p:cNvSpPr>
            <a:spLocks noGrp="1"/>
          </p:cNvSpPr>
          <p:nvPr>
            <p:ph type="body" sz="quarter" idx="13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 Right"/>
          <p:cNvSpPr>
            <a:spLocks noGrp="1"/>
          </p:cNvSpPr>
          <p:nvPr>
            <p:ph sz="quarter" idx="11" hasCustomPrompt="1"/>
          </p:nvPr>
        </p:nvSpPr>
        <p:spPr>
          <a:xfrm>
            <a:off x="540000" y="1656001"/>
            <a:ext cx="3888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>
                <a:solidFill>
                  <a:schemeClr val="tx1"/>
                </a:solidFill>
              </a:defRPr>
            </a:lvl2pPr>
            <a:lvl3pPr>
              <a:defRPr sz="1400"/>
            </a:lvl3pPr>
            <a:lvl4pPr>
              <a:defRPr sz="1200"/>
            </a:lvl4pPr>
            <a:lvl5pPr>
              <a:defRPr sz="1200" baseline="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5" name="Content Left"/>
          <p:cNvSpPr>
            <a:spLocks noGrp="1"/>
          </p:cNvSpPr>
          <p:nvPr>
            <p:ph sz="quarter" idx="12" hasCustomPrompt="1"/>
          </p:nvPr>
        </p:nvSpPr>
        <p:spPr>
          <a:xfrm>
            <a:off x="4716000" y="1656001"/>
            <a:ext cx="3888000" cy="4005024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>
              <a:defRPr sz="1600" baseline="0">
                <a:solidFill>
                  <a:schemeClr val="tx1"/>
                </a:solidFill>
              </a:defRPr>
            </a:lvl2pPr>
            <a:lvl3pPr>
              <a:defRPr sz="1400" baseline="0"/>
            </a:lvl3pPr>
            <a:lvl4pPr>
              <a:defRPr sz="1200"/>
            </a:lvl4pPr>
            <a:lvl5pPr>
              <a:defRPr sz="1200"/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5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6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18368405"/>
      </p:ext>
    </p:extLst>
  </p:cSld>
  <p:clrMapOvr>
    <a:masterClrMapping/>
  </p:clrMapOvr>
</p:sldLayout>
</file>

<file path=ppt/slideLayouts/slideLayout4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62818714"/>
      </p:ext>
    </p:extLst>
  </p:cSld>
  <p:clrMapOvr>
    <a:masterClrMapping/>
  </p:clrMapOvr>
</p:sldLayout>
</file>

<file path=ppt/slideLayouts/slideLayout4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587845975"/>
      </p:ext>
    </p:extLst>
  </p:cSld>
  <p:clrMapOvr>
    <a:masterClrMapping/>
  </p:clrMapOvr>
</p:sldLayout>
</file>

<file path=ppt/slideLayouts/slideLayout4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2412000"/>
            <a:ext cx="8064000" cy="3689862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3" name="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540587" y="1655999"/>
            <a:ext cx="8064000" cy="648000"/>
          </a:xfrm>
        </p:spPr>
        <p:txBody>
          <a:bodyPr vert="horz" lIns="0" tIns="0" rIns="0" bIns="0" rtlCol="0">
            <a:normAutofit/>
          </a:bodyPr>
          <a:lstStyle>
            <a:lvl1pPr>
              <a:defRPr lang="en-GB" sz="2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315814733"/>
      </p:ext>
    </p:extLst>
  </p:cSld>
  <p:clrMapOvr>
    <a:masterClrMapping/>
  </p:clrMapOvr>
</p:sldLayout>
</file>

<file path=ppt/slideLayouts/slideLayout4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2 Content w.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670128"/>
            <a:ext cx="3906000" cy="3396564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2412000"/>
            <a:ext cx="3906000" cy="252000"/>
          </a:xfrm>
        </p:spPr>
        <p:txBody>
          <a:bodyPr tIns="0" bIns="0" anchor="ctr">
            <a:normAutofit/>
          </a:bodyPr>
          <a:lstStyle>
            <a:lvl1pPr>
              <a:defRPr lang="en-US" sz="1800" b="1" kern="1200" baseline="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586" y="2670128"/>
            <a:ext cx="3906000" cy="339656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9336" y="2412000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31" name="Subtitle"/>
          <p:cNvSpPr>
            <a:spLocks noGrp="1"/>
          </p:cNvSpPr>
          <p:nvPr>
            <p:ph type="body" sz="quarter" idx="20" hasCustomPrompt="1"/>
          </p:nvPr>
        </p:nvSpPr>
        <p:spPr>
          <a:xfrm>
            <a:off x="540586" y="1655999"/>
            <a:ext cx="8064000" cy="648000"/>
          </a:xfrm>
        </p:spPr>
        <p:txBody>
          <a:bodyPr tIns="0" bIns="0">
            <a:normAutofit/>
          </a:bodyPr>
          <a:lstStyle>
            <a:lvl1pPr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535332528"/>
      </p:ext>
    </p:extLst>
  </p:cSld>
  <p:clrMapOvr>
    <a:masterClrMapping/>
  </p:clrMapOvr>
</p:sldLayout>
</file>

<file path=ppt/slideLayouts/slideLayout4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2 Content w Titl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5" name="Content Left"/>
          <p:cNvSpPr>
            <a:spLocks noGrp="1"/>
          </p:cNvSpPr>
          <p:nvPr>
            <p:ph sz="quarter" idx="16" hasCustomPrompt="1"/>
          </p:nvPr>
        </p:nvSpPr>
        <p:spPr>
          <a:xfrm>
            <a:off x="540588" y="2162174"/>
            <a:ext cx="3906000" cy="3895725"/>
          </a:xfrm>
        </p:spPr>
        <p:txBody>
          <a:bodyPr/>
          <a:lstStyle>
            <a:lvl2pPr>
              <a:defRPr baseline="0"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17" name="Org Heading Left"/>
          <p:cNvSpPr>
            <a:spLocks noGrp="1"/>
          </p:cNvSpPr>
          <p:nvPr>
            <p:ph type="body" sz="quarter" idx="17" hasCustomPrompt="1"/>
          </p:nvPr>
        </p:nvSpPr>
        <p:spPr>
          <a:xfrm>
            <a:off x="540588" y="1908587"/>
            <a:ext cx="3906000" cy="252000"/>
          </a:xfrm>
        </p:spPr>
        <p:txBody>
          <a:bodyPr tIns="0" bIns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US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7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4698000" y="2162175"/>
            <a:ext cx="3906000" cy="389572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GB" dirty="0"/>
              <a:t>Click to add text, tables, charts, smart art, pictures or media</a:t>
            </a:r>
          </a:p>
        </p:txBody>
      </p:sp>
      <p:sp>
        <p:nvSpPr>
          <p:cNvPr id="29" name="Org Heading Right"/>
          <p:cNvSpPr>
            <a:spLocks noGrp="1"/>
          </p:cNvSpPr>
          <p:nvPr>
            <p:ph type="body" sz="quarter" idx="19" hasCustomPrompt="1"/>
          </p:nvPr>
        </p:nvSpPr>
        <p:spPr>
          <a:xfrm>
            <a:off x="4698750" y="1908175"/>
            <a:ext cx="3905250" cy="252413"/>
          </a:xfrm>
        </p:spPr>
        <p:txBody>
          <a:bodyPr tIns="0" bIns="0" anchor="ctr">
            <a:no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  <a:defRPr lang="en-GB" sz="1800" b="1" kern="1200" dirty="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heading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832382960"/>
      </p:ext>
    </p:extLst>
  </p:cSld>
  <p:clrMapOvr>
    <a:masterClrMapping/>
  </p:clrMapOvr>
</p:sldLayout>
</file>

<file path=ppt/slideLayouts/slideLayout4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allout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Content"/>
          <p:cNvSpPr>
            <a:spLocks noGrp="1"/>
          </p:cNvSpPr>
          <p:nvPr userDrawn="1">
            <p:ph idx="1" hasCustomPrompt="1"/>
          </p:nvPr>
        </p:nvSpPr>
        <p:spPr>
          <a:xfrm>
            <a:off x="540587" y="2619375"/>
            <a:ext cx="5292000" cy="345611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aseline="0">
                <a:solidFill>
                  <a:srgbClr val="000000"/>
                </a:solidFill>
              </a:defRPr>
            </a:lvl1pPr>
            <a:lvl2pPr>
              <a:defRPr>
                <a:solidFill>
                  <a:schemeClr val="tx1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 userDrawn="1">
            <p:ph type="body" sz="quarter" idx="13" hasCustomPrompt="1"/>
          </p:nvPr>
        </p:nvSpPr>
        <p:spPr>
          <a:xfrm>
            <a:off x="540587" y="1656000"/>
            <a:ext cx="5292000" cy="504000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12" name="Top Foldover Box"/>
          <p:cNvSpPr/>
          <p:nvPr userDrawn="1"/>
        </p:nvSpPr>
        <p:spPr>
          <a:xfrm>
            <a:off x="6088291" y="2433028"/>
            <a:ext cx="2520000" cy="360000"/>
          </a:xfrm>
          <a:custGeom>
            <a:avLst/>
            <a:gdLst>
              <a:gd name="connsiteX0" fmla="*/ 180000 w 2520000"/>
              <a:gd name="connsiteY0" fmla="*/ 0 h 360000"/>
              <a:gd name="connsiteX1" fmla="*/ 2520000 w 2520000"/>
              <a:gd name="connsiteY1" fmla="*/ 0 h 360000"/>
              <a:gd name="connsiteX2" fmla="*/ 2520000 w 2520000"/>
              <a:gd name="connsiteY2" fmla="*/ 360000 h 360000"/>
              <a:gd name="connsiteX3" fmla="*/ 0 w 2520000"/>
              <a:gd name="connsiteY3" fmla="*/ 360000 h 360000"/>
              <a:gd name="connsiteX4" fmla="*/ 0 w 2520000"/>
              <a:gd name="connsiteY4" fmla="*/ 180000 h 360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20000" h="360000">
                <a:moveTo>
                  <a:pt x="180000" y="0"/>
                </a:moveTo>
                <a:lnTo>
                  <a:pt x="2520000" y="0"/>
                </a:lnTo>
                <a:lnTo>
                  <a:pt x="2520000" y="360000"/>
                </a:lnTo>
                <a:lnTo>
                  <a:pt x="0" y="360000"/>
                </a:lnTo>
                <a:lnTo>
                  <a:pt x="0" y="180000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11" name="Foldover Corner"/>
          <p:cNvSpPr>
            <a:spLocks/>
          </p:cNvSpPr>
          <p:nvPr userDrawn="1"/>
        </p:nvSpPr>
        <p:spPr>
          <a:xfrm>
            <a:off x="6088291" y="2433028"/>
            <a:ext cx="180000" cy="180000"/>
          </a:xfrm>
          <a:custGeom>
            <a:avLst/>
            <a:gdLst>
              <a:gd name="connsiteX0" fmla="*/ 0 w 274320"/>
              <a:gd name="connsiteY0" fmla="*/ 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  <a:gd name="connsiteX4" fmla="*/ 0 w 274320"/>
              <a:gd name="connsiteY4" fmla="*/ 0 h 274320"/>
              <a:gd name="connsiteX0" fmla="*/ 0 w 274320"/>
              <a:gd name="connsiteY0" fmla="*/ 274320 h 274320"/>
              <a:gd name="connsiteX1" fmla="*/ 274320 w 274320"/>
              <a:gd name="connsiteY1" fmla="*/ 0 h 274320"/>
              <a:gd name="connsiteX2" fmla="*/ 274320 w 274320"/>
              <a:gd name="connsiteY2" fmla="*/ 274320 h 274320"/>
              <a:gd name="connsiteX3" fmla="*/ 0 w 274320"/>
              <a:gd name="connsiteY3" fmla="*/ 274320 h 27432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74320" h="274320">
                <a:moveTo>
                  <a:pt x="0" y="274320"/>
                </a:moveTo>
                <a:lnTo>
                  <a:pt x="274320" y="0"/>
                </a:lnTo>
                <a:lnTo>
                  <a:pt x="274320" y="274320"/>
                </a:lnTo>
                <a:lnTo>
                  <a:pt x="0" y="274320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15" name="Text Foldover Box"/>
          <p:cNvSpPr>
            <a:spLocks noGrp="1"/>
          </p:cNvSpPr>
          <p:nvPr userDrawn="1">
            <p:ph type="body" sz="quarter" idx="14" hasCustomPrompt="1"/>
          </p:nvPr>
        </p:nvSpPr>
        <p:spPr>
          <a:xfrm>
            <a:off x="6088291" y="2615958"/>
            <a:ext cx="2520000" cy="1537308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txBody>
          <a:bodyPr wrap="square" lIns="216000" tIns="0" rIns="216000" bIns="288000">
            <a:spAutoFit/>
          </a:bodyPr>
          <a:lstStyle>
            <a:lvl1pPr marL="0" marR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1800" b="1" baseline="0">
                <a:solidFill>
                  <a:schemeClr val="bg1"/>
                </a:solidFill>
              </a:defRPr>
            </a:lvl1pPr>
            <a:lvl2pPr marL="457200" indent="0">
              <a:buNone/>
              <a:defRPr>
                <a:solidFill>
                  <a:schemeClr val="tx1"/>
                </a:solidFill>
              </a:defRPr>
            </a:lvl2pPr>
            <a:lvl3pPr marL="914400" indent="0">
              <a:buNone/>
              <a:defRPr>
                <a:solidFill>
                  <a:schemeClr val="tx1"/>
                </a:solidFill>
              </a:defRPr>
            </a:lvl3pPr>
            <a:lvl4pPr marL="1371600" indent="0">
              <a:buNone/>
              <a:defRPr>
                <a:solidFill>
                  <a:schemeClr val="tx1"/>
                </a:solidFill>
              </a:defRPr>
            </a:lvl4pPr>
            <a:lvl5pPr marL="1828800" indent="0">
              <a:buNone/>
              <a:defRPr>
                <a:solidFill>
                  <a:schemeClr val="tx1"/>
                </a:solidFill>
              </a:defRPr>
            </a:lvl5pPr>
          </a:lstStyle>
          <a:p>
            <a:pPr marL="0" marR="0" lvl="0" indent="0" algn="l" defTabSz="914400" rtl="0" eaLnBrk="1" fontAlgn="auto" latinLnBrk="0" hangingPunct="1">
              <a:lnSpc>
                <a:spcPct val="90000"/>
              </a:lnSpc>
              <a:spcBef>
                <a:spcPts val="1000"/>
              </a:spcBef>
              <a:spcAft>
                <a:spcPts val="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US" dirty="0"/>
              <a:t>Edit call out text. Do not change the width of box, will adjust vertically automatically.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6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7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8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235463279"/>
      </p:ext>
    </p:extLst>
  </p:cSld>
  <p:clrMapOvr>
    <a:masterClrMapping/>
  </p:clrMapOvr>
</p:sldLayout>
</file>

<file path=ppt/slideLayouts/slideLayout4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Content, 3 Images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"/>
          <p:cNvSpPr>
            <a:spLocks noGrp="1"/>
          </p:cNvSpPr>
          <p:nvPr>
            <p:ph type="title" hasCustomPrompt="1"/>
          </p:nvPr>
        </p:nvSpPr>
        <p:spPr>
          <a:xfrm>
            <a:off x="540587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12" name="Content Placeholder"/>
          <p:cNvSpPr>
            <a:spLocks noGrp="1"/>
          </p:cNvSpPr>
          <p:nvPr>
            <p:ph sz="quarter" idx="11" hasCustomPrompt="1"/>
          </p:nvPr>
        </p:nvSpPr>
        <p:spPr>
          <a:xfrm>
            <a:off x="540587" y="2258537"/>
            <a:ext cx="8064000" cy="713263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7" name="Content PIcture 1"/>
          <p:cNvSpPr>
            <a:spLocks noGrp="1"/>
          </p:cNvSpPr>
          <p:nvPr>
            <p:ph sz="quarter" idx="12" hasCustomPrompt="1"/>
          </p:nvPr>
        </p:nvSpPr>
        <p:spPr>
          <a:xfrm>
            <a:off x="541338" y="3141024"/>
            <a:ext cx="2520000" cy="2916875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19" name="Content PIcture 2"/>
          <p:cNvSpPr>
            <a:spLocks noGrp="1"/>
          </p:cNvSpPr>
          <p:nvPr>
            <p:ph sz="quarter" idx="13" hasCustomPrompt="1"/>
          </p:nvPr>
        </p:nvSpPr>
        <p:spPr>
          <a:xfrm>
            <a:off x="3312000" y="3141025"/>
            <a:ext cx="2520000" cy="291687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21" name="Content PIcture 3"/>
          <p:cNvSpPr>
            <a:spLocks noGrp="1"/>
          </p:cNvSpPr>
          <p:nvPr>
            <p:ph sz="quarter" idx="15" hasCustomPrompt="1"/>
          </p:nvPr>
        </p:nvSpPr>
        <p:spPr>
          <a:xfrm>
            <a:off x="6084587" y="3141025"/>
            <a:ext cx="2520000" cy="2916874"/>
          </a:xfrm>
        </p:spPr>
        <p:txBody>
          <a:bodyPr/>
          <a:lstStyle>
            <a:lvl2pPr>
              <a:defRPr>
                <a:solidFill>
                  <a:schemeClr val="tx1"/>
                </a:solidFill>
              </a:defRPr>
            </a:lvl2pPr>
          </a:lstStyle>
          <a:p>
            <a:pPr lvl="1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Subtitle"/>
          <p:cNvSpPr>
            <a:spLocks noGrp="1"/>
          </p:cNvSpPr>
          <p:nvPr>
            <p:ph type="body" sz="quarter" idx="10" hasCustomPrompt="1"/>
          </p:nvPr>
        </p:nvSpPr>
        <p:spPr>
          <a:xfrm>
            <a:off x="540587" y="1656000"/>
            <a:ext cx="8064000" cy="474583"/>
          </a:xfrm>
        </p:spPr>
        <p:txBody>
          <a:bodyPr tIns="0" bIns="0"/>
          <a:lstStyle>
            <a:lvl1pPr>
              <a:defRPr lang="en-US" sz="2200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Font typeface="Arial" panose="020B0604020202020204" pitchFamily="34" charset="0"/>
              <a:buNone/>
            </a:pPr>
            <a:r>
              <a:rPr lang="en-US" dirty="0"/>
              <a:t>Add subtitle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7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8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9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5417707"/>
      </p:ext>
    </p:extLst>
  </p:cSld>
  <p:clrMapOvr>
    <a:masterClrMapping/>
  </p:clrMapOvr>
</p:sldLayout>
</file>

<file path=ppt/slideLayouts/slideLayout4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Large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2520000" cy="952182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1021" y="2862000"/>
            <a:ext cx="2520000" cy="3204692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9" name="Content Right"/>
          <p:cNvSpPr>
            <a:spLocks noGrp="1"/>
          </p:cNvSpPr>
          <p:nvPr>
            <p:ph sz="quarter" idx="18" hasCustomPrompt="1"/>
          </p:nvPr>
        </p:nvSpPr>
        <p:spPr>
          <a:xfrm>
            <a:off x="3312000" y="1008000"/>
            <a:ext cx="5292000" cy="5058692"/>
          </a:xfrm>
          <a:noFill/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GB" dirty="0"/>
              <a:t>Click to add text, tables, charts, smart art, picture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1021" y="1991151"/>
            <a:ext cx="2520000" cy="864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0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1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22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56433029"/>
      </p:ext>
    </p:extLst>
  </p:cSld>
  <p:clrMapOvr>
    <a:masterClrMapping/>
  </p:clrMapOvr>
  <p:extLst mod="1">
    <p:ext uri="{DCECCB84-F9BA-43D5-87BE-67443E8EF086}">
      <p15:sldGuideLst xmlns:p15="http://schemas.microsoft.com/office/powerpoint/2012/main">
        <p15:guide id="1" orient="horz" pos="3566">
          <p15:clr>
            <a:srgbClr val="C35EA4"/>
          </p15:clr>
        </p15:guide>
      </p15:sldGuideLst>
    </p:ext>
  </p:extLst>
</p:sldLayout>
</file>

<file path=ppt/slideLayouts/slideLayout4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, Content, Narrow Image_NoLog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5292000" cy="630000"/>
          </a:xfrm>
        </p:spPr>
        <p:txBody>
          <a:bodyPr lIns="0" tIns="0" anchor="t" anchorCtr="0"/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3" name="Content Left"/>
          <p:cNvSpPr>
            <a:spLocks noGrp="1"/>
          </p:cNvSpPr>
          <p:nvPr>
            <p:ph idx="1" hasCustomPrompt="1"/>
          </p:nvPr>
        </p:nvSpPr>
        <p:spPr>
          <a:xfrm>
            <a:off x="540587" y="2619376"/>
            <a:ext cx="5295900" cy="3429732"/>
          </a:xfrm>
          <a:prstGeom prst="rect">
            <a:avLst/>
          </a:prstGeom>
        </p:spPr>
        <p:txBody>
          <a:bodyPr lIns="0" tIns="0" anchor="t" anchorCtr="0">
            <a:normAutofit/>
          </a:bodyPr>
          <a:lstStyle>
            <a:lvl1pPr marL="0" indent="0">
              <a:buNone/>
              <a:defRPr sz="1800">
                <a:solidFill>
                  <a:schemeClr val="tx1"/>
                </a:solidFill>
              </a:defRPr>
            </a:lvl1pPr>
            <a:lvl2pPr>
              <a:defRPr>
                <a:solidFill>
                  <a:srgbClr val="000000"/>
                </a:solidFill>
              </a:defRPr>
            </a:lvl2pPr>
            <a:lvl3pPr>
              <a:defRPr>
                <a:solidFill>
                  <a:srgbClr val="000000"/>
                </a:solidFill>
              </a:defRPr>
            </a:lvl3pPr>
            <a:lvl4pPr>
              <a:defRPr>
                <a:solidFill>
                  <a:srgbClr val="000000"/>
                </a:solidFill>
              </a:defRPr>
            </a:lvl4pPr>
            <a:lvl5pPr>
              <a:defRPr>
                <a:solidFill>
                  <a:srgbClr val="000000"/>
                </a:solidFill>
              </a:defRPr>
            </a:lvl5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6" name="Content Right"/>
          <p:cNvSpPr>
            <a:spLocks noGrp="1"/>
          </p:cNvSpPr>
          <p:nvPr>
            <p:ph sz="quarter" idx="19" hasCustomPrompt="1"/>
          </p:nvPr>
        </p:nvSpPr>
        <p:spPr>
          <a:xfrm>
            <a:off x="6084000" y="1008000"/>
            <a:ext cx="2520000" cy="5041108"/>
          </a:xfrm>
        </p:spPr>
        <p:txBody>
          <a:bodyPr/>
          <a:lstStyle>
            <a:lvl1pPr>
              <a:defRPr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Click to add text, tables, charts, smart art, pictures or media</a:t>
            </a:r>
          </a:p>
        </p:txBody>
      </p:sp>
      <p:sp>
        <p:nvSpPr>
          <p:cNvPr id="8" name="Subtitle"/>
          <p:cNvSpPr>
            <a:spLocks noGrp="1"/>
          </p:cNvSpPr>
          <p:nvPr>
            <p:ph type="body" sz="quarter" idx="13" hasCustomPrompt="1"/>
          </p:nvPr>
        </p:nvSpPr>
        <p:spPr>
          <a:xfrm>
            <a:off x="540587" y="1656000"/>
            <a:ext cx="5295899" cy="576000"/>
          </a:xfrm>
          <a:prstGeom prst="rect">
            <a:avLst/>
          </a:prstGeom>
        </p:spPr>
        <p:txBody>
          <a:bodyPr lIns="0" tIns="0" bIns="0" anchor="t" anchorCtr="0">
            <a:normAutofit/>
          </a:bodyPr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2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071216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</p:spPr>
        <p:txBody>
          <a:bodyPr/>
          <a:lstStyle>
            <a:lvl1pPr>
              <a:defRPr/>
            </a:lvl1pPr>
          </a:lstStyle>
          <a:p>
            <a:r>
              <a:rPr lang="en-US" dirty="0"/>
              <a:t>Add title</a:t>
            </a:r>
            <a:endParaRPr lang="en-GB" dirty="0"/>
          </a:p>
        </p:txBody>
      </p:sp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03343312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Kicker"/>
          <p:cNvSpPr>
            <a:spLocks noGrp="1"/>
          </p:cNvSpPr>
          <p:nvPr>
            <p:ph type="body" sz="quarter" idx="10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vert="horz" lIns="0" tIns="108000" rIns="0" bIns="108000" rtlCol="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lang="en-GB"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1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3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405707756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Orang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dover Box"/>
          <p:cNvSpPr/>
          <p:nvPr userDrawn="1"/>
        </p:nvSpPr>
        <p:spPr>
          <a:xfrm>
            <a:off x="540000" y="1620000"/>
            <a:ext cx="8064000" cy="4698000"/>
          </a:xfrm>
          <a:custGeom>
            <a:avLst/>
            <a:gdLst>
              <a:gd name="connsiteX0" fmla="*/ 280737 w 8064000"/>
              <a:gd name="connsiteY0" fmla="*/ 0 h 4698000"/>
              <a:gd name="connsiteX1" fmla="*/ 8064000 w 8064000"/>
              <a:gd name="connsiteY1" fmla="*/ 0 h 4698000"/>
              <a:gd name="connsiteX2" fmla="*/ 8064000 w 8064000"/>
              <a:gd name="connsiteY2" fmla="*/ 4698000 h 4698000"/>
              <a:gd name="connsiteX3" fmla="*/ 0 w 8064000"/>
              <a:gd name="connsiteY3" fmla="*/ 4698000 h 4698000"/>
              <a:gd name="connsiteX4" fmla="*/ 0 w 8064000"/>
              <a:gd name="connsiteY4" fmla="*/ 275113 h 469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000" h="4698000">
                <a:moveTo>
                  <a:pt x="280737" y="0"/>
                </a:moveTo>
                <a:lnTo>
                  <a:pt x="8064000" y="0"/>
                </a:lnTo>
                <a:lnTo>
                  <a:pt x="8064000" y="4698000"/>
                </a:lnTo>
                <a:lnTo>
                  <a:pt x="0" y="4698000"/>
                </a:lnTo>
                <a:lnTo>
                  <a:pt x="0" y="275113"/>
                </a:lnTo>
                <a:close/>
              </a:path>
            </a:pathLst>
          </a:custGeom>
          <a:solidFill>
            <a:schemeClr val="accent1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oldover Corner"/>
          <p:cNvSpPr/>
          <p:nvPr userDrawn="1"/>
        </p:nvSpPr>
        <p:spPr>
          <a:xfrm>
            <a:off x="537076" y="1620000"/>
            <a:ext cx="280737" cy="275113"/>
          </a:xfrm>
          <a:custGeom>
            <a:avLst/>
            <a:gdLst>
              <a:gd name="connsiteX0" fmla="*/ 0 w 280737"/>
              <a:gd name="connsiteY0" fmla="*/ 0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  <a:gd name="connsiteX4" fmla="*/ 0 w 280737"/>
              <a:gd name="connsiteY4" fmla="*/ 0 h 275113"/>
              <a:gd name="connsiteX0" fmla="*/ 0 w 280737"/>
              <a:gd name="connsiteY0" fmla="*/ 275113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37" h="275113">
                <a:moveTo>
                  <a:pt x="0" y="275113"/>
                </a:moveTo>
                <a:lnTo>
                  <a:pt x="280737" y="0"/>
                </a:lnTo>
                <a:lnTo>
                  <a:pt x="280737" y="275113"/>
                </a:lnTo>
                <a:lnTo>
                  <a:pt x="0" y="275113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900000" y="1980000"/>
            <a:ext cx="6858000" cy="481848"/>
          </a:xfrm>
        </p:spPr>
        <p:txBody>
          <a:bodyPr lIns="0" tIns="0" anchor="t">
            <a:noAutofit/>
          </a:bodyPr>
          <a:lstStyle>
            <a:lvl1pPr algn="l">
              <a:spcAft>
                <a:spcPts val="30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15" name="Mid Logo" descr="ARCADIS FULL BRAND LOGO 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000" y="396000"/>
            <a:ext cx="2829600" cy="30385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0113" y="2608263"/>
            <a:ext cx="6858000" cy="48240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</p:spTree>
    <p:extLst>
      <p:ext uri="{BB962C8B-B14F-4D97-AF65-F5344CB8AC3E}">
        <p14:creationId xmlns:p14="http://schemas.microsoft.com/office/powerpoint/2010/main" val="26491580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vider Slide Gre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" name="Foldover Box"/>
          <p:cNvSpPr/>
          <p:nvPr userDrawn="1"/>
        </p:nvSpPr>
        <p:spPr>
          <a:xfrm>
            <a:off x="540000" y="1620000"/>
            <a:ext cx="8064000" cy="4698000"/>
          </a:xfrm>
          <a:custGeom>
            <a:avLst/>
            <a:gdLst>
              <a:gd name="connsiteX0" fmla="*/ 280737 w 8064000"/>
              <a:gd name="connsiteY0" fmla="*/ 0 h 4698000"/>
              <a:gd name="connsiteX1" fmla="*/ 8064000 w 8064000"/>
              <a:gd name="connsiteY1" fmla="*/ 0 h 4698000"/>
              <a:gd name="connsiteX2" fmla="*/ 8064000 w 8064000"/>
              <a:gd name="connsiteY2" fmla="*/ 4698000 h 4698000"/>
              <a:gd name="connsiteX3" fmla="*/ 0 w 8064000"/>
              <a:gd name="connsiteY3" fmla="*/ 4698000 h 4698000"/>
              <a:gd name="connsiteX4" fmla="*/ 0 w 8064000"/>
              <a:gd name="connsiteY4" fmla="*/ 275113 h 469800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8064000" h="4698000">
                <a:moveTo>
                  <a:pt x="280737" y="0"/>
                </a:moveTo>
                <a:lnTo>
                  <a:pt x="8064000" y="0"/>
                </a:lnTo>
                <a:lnTo>
                  <a:pt x="8064000" y="4698000"/>
                </a:lnTo>
                <a:lnTo>
                  <a:pt x="0" y="4698000"/>
                </a:lnTo>
                <a:lnTo>
                  <a:pt x="0" y="275113"/>
                </a:lnTo>
                <a:close/>
              </a:path>
            </a:pathLst>
          </a:custGeom>
          <a:solidFill>
            <a:schemeClr val="bg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GB" dirty="0"/>
          </a:p>
        </p:txBody>
      </p:sp>
      <p:sp>
        <p:nvSpPr>
          <p:cNvPr id="9" name="Foldover Corner"/>
          <p:cNvSpPr/>
          <p:nvPr userDrawn="1"/>
        </p:nvSpPr>
        <p:spPr>
          <a:xfrm>
            <a:off x="537076" y="1620000"/>
            <a:ext cx="280737" cy="275113"/>
          </a:xfrm>
          <a:custGeom>
            <a:avLst/>
            <a:gdLst>
              <a:gd name="connsiteX0" fmla="*/ 0 w 280737"/>
              <a:gd name="connsiteY0" fmla="*/ 0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  <a:gd name="connsiteX4" fmla="*/ 0 w 280737"/>
              <a:gd name="connsiteY4" fmla="*/ 0 h 275113"/>
              <a:gd name="connsiteX0" fmla="*/ 0 w 280737"/>
              <a:gd name="connsiteY0" fmla="*/ 275113 h 275113"/>
              <a:gd name="connsiteX1" fmla="*/ 280737 w 280737"/>
              <a:gd name="connsiteY1" fmla="*/ 0 h 275113"/>
              <a:gd name="connsiteX2" fmla="*/ 280737 w 280737"/>
              <a:gd name="connsiteY2" fmla="*/ 275113 h 275113"/>
              <a:gd name="connsiteX3" fmla="*/ 0 w 280737"/>
              <a:gd name="connsiteY3" fmla="*/ 275113 h 27511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280737" h="275113">
                <a:moveTo>
                  <a:pt x="0" y="275113"/>
                </a:moveTo>
                <a:lnTo>
                  <a:pt x="280737" y="0"/>
                </a:lnTo>
                <a:lnTo>
                  <a:pt x="280737" y="275113"/>
                </a:lnTo>
                <a:lnTo>
                  <a:pt x="0" y="275113"/>
                </a:lnTo>
                <a:close/>
              </a:path>
            </a:pathLst>
          </a:custGeom>
          <a:solidFill>
            <a:schemeClr val="tx2"/>
          </a:solidFill>
          <a:ln w="19050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dirty="0"/>
          </a:p>
        </p:txBody>
      </p:sp>
      <p:sp>
        <p:nvSpPr>
          <p:cNvPr id="2" name="Title"/>
          <p:cNvSpPr>
            <a:spLocks noGrp="1"/>
          </p:cNvSpPr>
          <p:nvPr>
            <p:ph type="ctrTitle" hasCustomPrompt="1"/>
          </p:nvPr>
        </p:nvSpPr>
        <p:spPr>
          <a:xfrm>
            <a:off x="900000" y="1980000"/>
            <a:ext cx="6858000" cy="481848"/>
          </a:xfrm>
        </p:spPr>
        <p:txBody>
          <a:bodyPr lIns="0" tIns="0" anchor="t">
            <a:noAutofit/>
          </a:bodyPr>
          <a:lstStyle>
            <a:lvl1pPr algn="l">
              <a:spcAft>
                <a:spcPts val="300"/>
              </a:spcAft>
              <a:defRPr sz="3600">
                <a:solidFill>
                  <a:schemeClr val="bg1"/>
                </a:solidFill>
              </a:defRPr>
            </a:lvl1pPr>
          </a:lstStyle>
          <a:p>
            <a:r>
              <a:rPr lang="en-US" dirty="0"/>
              <a:t>Section Title</a:t>
            </a:r>
          </a:p>
        </p:txBody>
      </p:sp>
      <p:pic>
        <p:nvPicPr>
          <p:cNvPr id="15" name="Mid Logo" descr="ARCADIS FULL BRAND LOGO RGB.eps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5760000" y="396000"/>
            <a:ext cx="2829600" cy="303850"/>
          </a:xfrm>
          <a:prstGeom prst="rect">
            <a:avLst/>
          </a:prstGeom>
        </p:spPr>
      </p:pic>
      <p:sp>
        <p:nvSpPr>
          <p:cNvPr id="4" name="Text Placeholder 3"/>
          <p:cNvSpPr>
            <a:spLocks noGrp="1"/>
          </p:cNvSpPr>
          <p:nvPr>
            <p:ph type="body" sz="quarter" idx="10" hasCustomPrompt="1"/>
          </p:nvPr>
        </p:nvSpPr>
        <p:spPr>
          <a:xfrm>
            <a:off x="900113" y="2608263"/>
            <a:ext cx="6858000" cy="482400"/>
          </a:xfrm>
        </p:spPr>
        <p:txBody>
          <a:bodyPr>
            <a:noAutofit/>
          </a:bodyPr>
          <a:lstStyle>
            <a:lvl1pPr>
              <a:defRPr sz="2400" b="1">
                <a:solidFill>
                  <a:schemeClr val="bg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</a:p>
        </p:txBody>
      </p:sp>
    </p:spTree>
    <p:extLst>
      <p:ext uri="{BB962C8B-B14F-4D97-AF65-F5344CB8AC3E}">
        <p14:creationId xmlns:p14="http://schemas.microsoft.com/office/powerpoint/2010/main" val="287857010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, Sub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"/>
          <p:cNvSpPr>
            <a:spLocks noGrp="1"/>
          </p:cNvSpPr>
          <p:nvPr>
            <p:ph type="title" hasCustomPrompt="1"/>
          </p:nvPr>
        </p:nvSpPr>
        <p:spPr>
          <a:xfrm>
            <a:off x="540000" y="1008000"/>
            <a:ext cx="80640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>
            <a:lvl1pPr>
              <a:defRPr baseline="0"/>
            </a:lvl1pPr>
          </a:lstStyle>
          <a:p>
            <a:r>
              <a:rPr lang="en-US" dirty="0"/>
              <a:t>Add title</a:t>
            </a:r>
          </a:p>
        </p:txBody>
      </p:sp>
      <p:sp>
        <p:nvSpPr>
          <p:cNvPr id="6" name="Kicker"/>
          <p:cNvSpPr>
            <a:spLocks noGrp="1"/>
          </p:cNvSpPr>
          <p:nvPr>
            <p:ph type="body" sz="quarter" idx="12" hasCustomPrompt="1"/>
          </p:nvPr>
        </p:nvSpPr>
        <p:spPr>
          <a:xfrm>
            <a:off x="540000" y="5778122"/>
            <a:ext cx="8064000" cy="522000"/>
          </a:xfrm>
          <a:solidFill>
            <a:schemeClr val="tx2"/>
          </a:solidFill>
          <a:ln w="3175">
            <a:solidFill>
              <a:schemeClr val="tx2"/>
            </a:solidFill>
          </a:ln>
        </p:spPr>
        <p:txBody>
          <a:bodyPr tIns="108000" bIns="108000" anchor="b" anchorCtr="1">
            <a:spAutoFit/>
          </a:bodyPr>
          <a:lstStyle>
            <a:lvl1pPr marL="0" marR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 sz="2200" b="1" baseline="0">
                <a:solidFill>
                  <a:schemeClr val="bg1"/>
                </a:solidFill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90000"/>
              </a:lnSpc>
              <a:spcBef>
                <a:spcPts val="600"/>
              </a:spcBef>
              <a:spcAft>
                <a:spcPts val="1200"/>
              </a:spcAft>
              <a:buClr>
                <a:schemeClr val="accent1"/>
              </a:buClr>
              <a:buSzTx/>
              <a:buFont typeface="Arial" panose="020B0604020202020204" pitchFamily="34" charset="0"/>
              <a:buNone/>
              <a:tabLst/>
              <a:defRPr/>
            </a:pPr>
            <a:r>
              <a:rPr lang="en-GB" dirty="0"/>
              <a:t>Click to add kicker or ‘so what’. Delete if not required.</a:t>
            </a:r>
          </a:p>
        </p:txBody>
      </p:sp>
      <p:sp>
        <p:nvSpPr>
          <p:cNvPr id="7" name="Content"/>
          <p:cNvSpPr>
            <a:spLocks noGrp="1"/>
          </p:cNvSpPr>
          <p:nvPr>
            <p:ph sz="quarter" idx="11" hasCustomPrompt="1"/>
          </p:nvPr>
        </p:nvSpPr>
        <p:spPr>
          <a:xfrm>
            <a:off x="540000" y="2412000"/>
            <a:ext cx="8064000" cy="3249025"/>
          </a:xfrm>
          <a:prstGeom prst="rect">
            <a:avLst/>
          </a:prstGeom>
        </p:spPr>
        <p:txBody>
          <a:bodyPr>
            <a:normAutofit/>
          </a:bodyPr>
          <a:lstStyle>
            <a:lvl1pPr>
              <a:defRPr sz="1800" baseline="0"/>
            </a:lvl1pPr>
            <a:lvl2pPr marL="269875" marR="0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 sz="1600">
                <a:solidFill>
                  <a:schemeClr val="tx1"/>
                </a:solidFill>
              </a:defRPr>
            </a:lvl2pPr>
            <a:lvl3pPr>
              <a:defRPr sz="1400">
                <a:solidFill>
                  <a:schemeClr val="tx1"/>
                </a:solidFill>
              </a:defRPr>
            </a:lvl3pPr>
            <a:lvl4pPr>
              <a:defRPr sz="1200">
                <a:solidFill>
                  <a:schemeClr val="tx1"/>
                </a:solidFill>
              </a:defRPr>
            </a:lvl4pPr>
            <a:lvl5pPr>
              <a:defRPr sz="1200">
                <a:solidFill>
                  <a:schemeClr val="tx1"/>
                </a:solidFill>
              </a:defRPr>
            </a:lvl5pPr>
          </a:lstStyle>
          <a:p>
            <a:pPr marL="269875" marR="0" lvl="1" indent="-269875" algn="l" defTabSz="914400" rtl="0" eaLnBrk="1" fontAlgn="auto" latinLnBrk="0" hangingPunct="1">
              <a:lnSpc>
                <a:spcPct val="90000"/>
              </a:lnSpc>
              <a:spcBef>
                <a:spcPts val="300"/>
              </a:spcBef>
              <a:spcAft>
                <a:spcPts val="600"/>
              </a:spcAft>
              <a:buClr>
                <a:schemeClr val="accent1"/>
              </a:buClr>
              <a:buSzTx/>
              <a:buFont typeface="Arial" panose="020B0604020202020204" pitchFamily="34" charset="0"/>
              <a:buChar char="•"/>
              <a:tabLst/>
              <a:defRPr/>
            </a:pPr>
            <a:r>
              <a:rPr lang="en-US" dirty="0"/>
              <a:t>Click to add text, tables, charts, smart art, pictures or media</a:t>
            </a:r>
          </a:p>
          <a:p>
            <a:pPr lvl="1"/>
            <a:r>
              <a:rPr lang="en-US" dirty="0"/>
              <a:t>First bullet</a:t>
            </a:r>
          </a:p>
          <a:p>
            <a:pPr lvl="2"/>
            <a:r>
              <a:rPr lang="en-US" dirty="0"/>
              <a:t>Second bullet</a:t>
            </a:r>
          </a:p>
          <a:p>
            <a:pPr lvl="3"/>
            <a:r>
              <a:rPr lang="en-US" dirty="0"/>
              <a:t>Third bullet</a:t>
            </a:r>
          </a:p>
          <a:p>
            <a:pPr lvl="4"/>
            <a:r>
              <a:rPr lang="en-US" dirty="0"/>
              <a:t>Fourth bullet</a:t>
            </a:r>
          </a:p>
        </p:txBody>
      </p:sp>
      <p:sp>
        <p:nvSpPr>
          <p:cNvPr id="3" name="Subtitle"/>
          <p:cNvSpPr>
            <a:spLocks noGrp="1"/>
          </p:cNvSpPr>
          <p:nvPr>
            <p:ph type="body" sz="quarter" idx="21" hasCustomPrompt="1"/>
          </p:nvPr>
        </p:nvSpPr>
        <p:spPr>
          <a:xfrm>
            <a:off x="540587" y="1655999"/>
            <a:ext cx="8064000" cy="648000"/>
          </a:xfrm>
        </p:spPr>
        <p:txBody>
          <a:bodyPr vert="horz" lIns="0" tIns="0" rIns="0" bIns="0" rtlCol="0">
            <a:normAutofit/>
          </a:bodyPr>
          <a:lstStyle>
            <a:lvl1pPr>
              <a:defRPr lang="en-GB" sz="2200" dirty="0">
                <a:solidFill>
                  <a:schemeClr val="tx1"/>
                </a:solidFill>
              </a:defRPr>
            </a:lvl1pPr>
          </a:lstStyle>
          <a:p>
            <a:pPr lvl="0"/>
            <a:r>
              <a:rPr lang="en-US" dirty="0"/>
              <a:t>Add subtitle</a:t>
            </a:r>
            <a:endParaRPr lang="en-GB" dirty="0"/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22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23"/>
          </p:nvPr>
        </p:nvSpPr>
        <p:spPr/>
        <p:txBody>
          <a:bodyPr/>
          <a:lstStyle/>
          <a:p>
            <a:endParaRPr lang="en-GB" dirty="0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24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0661022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image" Target="../media/image1.jpeg"/><Relationship Id="rId2" Type="http://schemas.openxmlformats.org/officeDocument/2006/relationships/slideLayout" Target="../slideLayouts/slideLayout2.xml"/><Relationship Id="rId16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_rels/slideMaster2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23.xml"/><Relationship Id="rId3" Type="http://schemas.openxmlformats.org/officeDocument/2006/relationships/slideLayout" Target="../slideLayouts/slideLayout18.xml"/><Relationship Id="rId7" Type="http://schemas.openxmlformats.org/officeDocument/2006/relationships/slideLayout" Target="../slideLayouts/slideLayout22.xml"/><Relationship Id="rId12" Type="http://schemas.openxmlformats.org/officeDocument/2006/relationships/theme" Target="../theme/theme2.xml"/><Relationship Id="rId2" Type="http://schemas.openxmlformats.org/officeDocument/2006/relationships/slideLayout" Target="../slideLayouts/slideLayout17.xml"/><Relationship Id="rId1" Type="http://schemas.openxmlformats.org/officeDocument/2006/relationships/slideLayout" Target="../slideLayouts/slideLayout16.xml"/><Relationship Id="rId6" Type="http://schemas.openxmlformats.org/officeDocument/2006/relationships/slideLayout" Target="../slideLayouts/slideLayout21.xml"/><Relationship Id="rId11" Type="http://schemas.openxmlformats.org/officeDocument/2006/relationships/slideLayout" Target="../slideLayouts/slideLayout26.xml"/><Relationship Id="rId5" Type="http://schemas.openxmlformats.org/officeDocument/2006/relationships/slideLayout" Target="../slideLayouts/slideLayout20.xml"/><Relationship Id="rId10" Type="http://schemas.openxmlformats.org/officeDocument/2006/relationships/slideLayout" Target="../slideLayouts/slideLayout25.xml"/><Relationship Id="rId4" Type="http://schemas.openxmlformats.org/officeDocument/2006/relationships/slideLayout" Target="../slideLayouts/slideLayout19.xml"/><Relationship Id="rId9" Type="http://schemas.openxmlformats.org/officeDocument/2006/relationships/slideLayout" Target="../slideLayouts/slideLayout24.xml"/></Relationships>
</file>

<file path=ppt/slideMasters/_rels/slideMaster3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34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29.xml"/><Relationship Id="rId7" Type="http://schemas.openxmlformats.org/officeDocument/2006/relationships/slideLayout" Target="../slideLayouts/slideLayout33.xml"/><Relationship Id="rId12" Type="http://schemas.openxmlformats.org/officeDocument/2006/relationships/theme" Target="../theme/theme3.xml"/><Relationship Id="rId2" Type="http://schemas.openxmlformats.org/officeDocument/2006/relationships/slideLayout" Target="../slideLayouts/slideLayout28.xml"/><Relationship Id="rId1" Type="http://schemas.openxmlformats.org/officeDocument/2006/relationships/slideLayout" Target="../slideLayouts/slideLayout27.xml"/><Relationship Id="rId6" Type="http://schemas.openxmlformats.org/officeDocument/2006/relationships/slideLayout" Target="../slideLayouts/slideLayout32.xml"/><Relationship Id="rId11" Type="http://schemas.openxmlformats.org/officeDocument/2006/relationships/slideLayout" Target="../slideLayouts/slideLayout37.xml"/><Relationship Id="rId5" Type="http://schemas.openxmlformats.org/officeDocument/2006/relationships/slideLayout" Target="../slideLayouts/slideLayout31.xml"/><Relationship Id="rId10" Type="http://schemas.openxmlformats.org/officeDocument/2006/relationships/slideLayout" Target="../slideLayouts/slideLayout36.xml"/><Relationship Id="rId4" Type="http://schemas.openxmlformats.org/officeDocument/2006/relationships/slideLayout" Target="../slideLayouts/slideLayout30.xml"/><Relationship Id="rId9" Type="http://schemas.openxmlformats.org/officeDocument/2006/relationships/slideLayout" Target="../slideLayouts/slideLayout35.xml"/></Relationships>
</file>

<file path=ppt/slideMasters/_rels/slideMaster4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45.xml"/><Relationship Id="rId3" Type="http://schemas.openxmlformats.org/officeDocument/2006/relationships/slideLayout" Target="../slideLayouts/slideLayout40.xml"/><Relationship Id="rId7" Type="http://schemas.openxmlformats.org/officeDocument/2006/relationships/slideLayout" Target="../slideLayouts/slideLayout44.xml"/><Relationship Id="rId12" Type="http://schemas.openxmlformats.org/officeDocument/2006/relationships/theme" Target="../theme/theme4.xml"/><Relationship Id="rId2" Type="http://schemas.openxmlformats.org/officeDocument/2006/relationships/slideLayout" Target="../slideLayouts/slideLayout39.xml"/><Relationship Id="rId1" Type="http://schemas.openxmlformats.org/officeDocument/2006/relationships/slideLayout" Target="../slideLayouts/slideLayout38.xml"/><Relationship Id="rId6" Type="http://schemas.openxmlformats.org/officeDocument/2006/relationships/slideLayout" Target="../slideLayouts/slideLayout43.xml"/><Relationship Id="rId11" Type="http://schemas.openxmlformats.org/officeDocument/2006/relationships/slideLayout" Target="../slideLayouts/slideLayout48.xml"/><Relationship Id="rId5" Type="http://schemas.openxmlformats.org/officeDocument/2006/relationships/slideLayout" Target="../slideLayouts/slideLayout42.xml"/><Relationship Id="rId10" Type="http://schemas.openxmlformats.org/officeDocument/2006/relationships/slideLayout" Target="../slideLayouts/slideLayout47.xml"/><Relationship Id="rId4" Type="http://schemas.openxmlformats.org/officeDocument/2006/relationships/slideLayout" Target="../slideLayouts/slideLayout41.xml"/><Relationship Id="rId9" Type="http://schemas.openxmlformats.org/officeDocument/2006/relationships/slideLayout" Target="../slideLayouts/slideLayout46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7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1475" y="288077"/>
            <a:ext cx="2559600" cy="271441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00" y="1008000"/>
            <a:ext cx="52959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540000" y="1656000"/>
            <a:ext cx="5292000" cy="465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443954" y="6361734"/>
            <a:ext cx="974947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© Arcadis 2016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en-GB" sz="9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854464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44" r:id="rId1"/>
    <p:sldLayoutId id="2147483745" r:id="rId2"/>
    <p:sldLayoutId id="2147483746" r:id="rId3"/>
    <p:sldLayoutId id="2147483747" r:id="rId4"/>
    <p:sldLayoutId id="2147483748" r:id="rId5"/>
    <p:sldLayoutId id="2147483749" r:id="rId6"/>
    <p:sldLayoutId id="2147483750" r:id="rId7"/>
    <p:sldLayoutId id="2147483775" r:id="rId8"/>
    <p:sldLayoutId id="2147483758" r:id="rId9"/>
    <p:sldLayoutId id="2147483753" r:id="rId10"/>
    <p:sldLayoutId id="2147483754" r:id="rId11"/>
    <p:sldLayoutId id="2147483752" r:id="rId12"/>
    <p:sldLayoutId id="2147483755" r:id="rId13"/>
    <p:sldLayoutId id="2147483756" r:id="rId14"/>
    <p:sldLayoutId id="2147483757" r:id="rId15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08038" algn="l"/>
        </a:tabLst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2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00" y="1008000"/>
            <a:ext cx="52959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540000" y="1656000"/>
            <a:ext cx="5292000" cy="465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443954" y="6361734"/>
            <a:ext cx="974947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© Arcadis 2016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en-GB" sz="9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7302996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62" r:id="rId1"/>
    <p:sldLayoutId id="2147483763" r:id="rId2"/>
    <p:sldLayoutId id="2147483764" r:id="rId3"/>
    <p:sldLayoutId id="2147483765" r:id="rId4"/>
    <p:sldLayoutId id="2147483768" r:id="rId5"/>
    <p:sldLayoutId id="2147483769" r:id="rId6"/>
    <p:sldLayoutId id="2147483770" r:id="rId7"/>
    <p:sldLayoutId id="2147483771" r:id="rId8"/>
    <p:sldLayoutId id="2147483772" r:id="rId9"/>
    <p:sldLayoutId id="2147483773" r:id="rId10"/>
    <p:sldLayoutId id="2147483774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08038" algn="l"/>
        </a:tabLst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3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Picture 2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6041475" y="288077"/>
            <a:ext cx="2559600" cy="271441"/>
          </a:xfrm>
          <a:prstGeom prst="rect">
            <a:avLst/>
          </a:prstGeom>
        </p:spPr>
      </p:pic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00" y="1008000"/>
            <a:ext cx="52959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540000" y="1656000"/>
            <a:ext cx="5292000" cy="465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443954" y="6361734"/>
            <a:ext cx="974947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© Arcadis 2016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en-GB" sz="9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93023255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82" r:id="rId1"/>
    <p:sldLayoutId id="2147483783" r:id="rId2"/>
    <p:sldLayoutId id="2147483784" r:id="rId3"/>
    <p:sldLayoutId id="2147483785" r:id="rId4"/>
    <p:sldLayoutId id="2147483788" r:id="rId5"/>
    <p:sldLayoutId id="2147483789" r:id="rId6"/>
    <p:sldLayoutId id="2147483790" r:id="rId7"/>
    <p:sldLayoutId id="2147483791" r:id="rId8"/>
    <p:sldLayoutId id="2147483792" r:id="rId9"/>
    <p:sldLayoutId id="2147483793" r:id="rId10"/>
    <p:sldLayoutId id="2147483794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08038" algn="l"/>
        </a:tabLst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Masters/slideMaster4.xml><?xml version="1.0" encoding="utf-8"?>
<p:sldMaster xmlns:a="http://schemas.openxmlformats.org/drawingml/2006/main" xmlns:r="http://schemas.openxmlformats.org/officeDocument/2006/relationships" xmlns:p="http://schemas.openxmlformats.org/presentationml/2006/main" preserve="1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"/>
          <p:cNvSpPr>
            <a:spLocks noGrp="1"/>
          </p:cNvSpPr>
          <p:nvPr>
            <p:ph type="title"/>
          </p:nvPr>
        </p:nvSpPr>
        <p:spPr>
          <a:xfrm>
            <a:off x="540000" y="1008000"/>
            <a:ext cx="5295900" cy="630000"/>
          </a:xfrm>
          <a:prstGeom prst="rect">
            <a:avLst/>
          </a:prstGeom>
        </p:spPr>
        <p:txBody>
          <a:bodyPr vert="horz" lIns="0" tIns="0" rIns="0" bIns="0" rtlCol="0" anchor="t">
            <a:normAutofit/>
          </a:bodyPr>
          <a:lstStyle/>
          <a:p>
            <a:r>
              <a:rPr lang="en-US" dirty="0"/>
              <a:t>Add title</a:t>
            </a:r>
          </a:p>
        </p:txBody>
      </p:sp>
      <p:sp>
        <p:nvSpPr>
          <p:cNvPr id="6" name="Text"/>
          <p:cNvSpPr>
            <a:spLocks noGrp="1"/>
          </p:cNvSpPr>
          <p:nvPr>
            <p:ph type="body" idx="1"/>
          </p:nvPr>
        </p:nvSpPr>
        <p:spPr>
          <a:xfrm>
            <a:off x="540000" y="1656000"/>
            <a:ext cx="5292000" cy="4652725"/>
          </a:xfrm>
          <a:prstGeom prst="rect">
            <a:avLst/>
          </a:prstGeom>
        </p:spPr>
        <p:txBody>
          <a:bodyPr vert="horz" lIns="0" tIns="45720" rIns="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Level 1 bullet</a:t>
            </a:r>
          </a:p>
          <a:p>
            <a:pPr lvl="2"/>
            <a:r>
              <a:rPr lang="en-US" dirty="0"/>
              <a:t>Level 2 bullet</a:t>
            </a:r>
          </a:p>
          <a:p>
            <a:pPr lvl="3"/>
            <a:r>
              <a:rPr lang="en-US" dirty="0"/>
              <a:t>Level 3 bullet</a:t>
            </a:r>
          </a:p>
          <a:p>
            <a:pPr lvl="4"/>
            <a:r>
              <a:rPr lang="en-US" dirty="0"/>
              <a:t>Level 4 bullet</a:t>
            </a:r>
            <a:endParaRPr lang="en-GB" dirty="0"/>
          </a:p>
        </p:txBody>
      </p:sp>
      <p:sp>
        <p:nvSpPr>
          <p:cNvPr id="7" name="Copywright"/>
          <p:cNvSpPr/>
          <p:nvPr userDrawn="1"/>
        </p:nvSpPr>
        <p:spPr>
          <a:xfrm>
            <a:off x="443954" y="6361734"/>
            <a:ext cx="974947" cy="230832"/>
          </a:xfrm>
          <a:prstGeom prst="rect">
            <a:avLst/>
          </a:prstGeom>
        </p:spPr>
        <p:txBody>
          <a:bodyPr wrap="none" anchor="ctr">
            <a:spAutoFit/>
          </a:bodyPr>
          <a:lstStyle/>
          <a:p>
            <a:r>
              <a:rPr lang="en-US" sz="900" dirty="0">
                <a:solidFill>
                  <a:schemeClr val="bg2"/>
                </a:solidFill>
              </a:rPr>
              <a:t>© Arcadis 2016</a:t>
            </a:r>
          </a:p>
        </p:txBody>
      </p:sp>
      <p:sp>
        <p:nvSpPr>
          <p:cNvPr id="10" name="Slide Number"/>
          <p:cNvSpPr>
            <a:spLocks noGrp="1"/>
          </p:cNvSpPr>
          <p:nvPr>
            <p:ph type="sldNum" sz="quarter" idx="4"/>
          </p:nvPr>
        </p:nvSpPr>
        <p:spPr>
          <a:xfrm>
            <a:off x="8298665" y="6351150"/>
            <a:ext cx="404812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US" sz="900" kern="1200" smtClean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</a:lstStyle>
          <a:p>
            <a:fld id="{203C551C-83BB-4568-94F6-AC8A8312A04A}" type="slidenum">
              <a:rPr lang="en-GB" smtClean="0"/>
              <a:pPr/>
              <a:t>‹#›</a:t>
            </a:fld>
            <a:endParaRPr lang="en-GB" dirty="0"/>
          </a:p>
        </p:txBody>
      </p:sp>
      <p:sp>
        <p:nvSpPr>
          <p:cNvPr id="4" name="Date"/>
          <p:cNvSpPr>
            <a:spLocks noGrp="1"/>
          </p:cNvSpPr>
          <p:nvPr>
            <p:ph type="dt" sz="half" idx="2"/>
          </p:nvPr>
        </p:nvSpPr>
        <p:spPr>
          <a:xfrm>
            <a:off x="6241265" y="6351150"/>
            <a:ext cx="20574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lang="en-GB" sz="900" kern="1200" smtClean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5" name="Footer"/>
          <p:cNvSpPr>
            <a:spLocks noGrp="1"/>
          </p:cNvSpPr>
          <p:nvPr>
            <p:ph type="ftr" sz="quarter" idx="3"/>
          </p:nvPr>
        </p:nvSpPr>
        <p:spPr>
          <a:xfrm>
            <a:off x="3028950" y="6351150"/>
            <a:ext cx="3086100" cy="25200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marL="0" algn="ctr" defTabSz="457200" rtl="0" eaLnBrk="1" latinLnBrk="0" hangingPunct="1">
              <a:defRPr lang="en-GB" sz="900" kern="1200" dirty="0">
                <a:solidFill>
                  <a:schemeClr val="bg2"/>
                </a:solidFill>
                <a:latin typeface="+mn-lt"/>
                <a:ea typeface="+mn-ea"/>
                <a:cs typeface="+mn-cs"/>
              </a:defRPr>
            </a:lvl1pPr>
          </a:lstStyle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83599588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98" r:id="rId1"/>
    <p:sldLayoutId id="2147483799" r:id="rId2"/>
    <p:sldLayoutId id="2147483800" r:id="rId3"/>
    <p:sldLayoutId id="2147483801" r:id="rId4"/>
    <p:sldLayoutId id="2147483804" r:id="rId5"/>
    <p:sldLayoutId id="2147483805" r:id="rId6"/>
    <p:sldLayoutId id="2147483806" r:id="rId7"/>
    <p:sldLayoutId id="2147483807" r:id="rId8"/>
    <p:sldLayoutId id="2147483808" r:id="rId9"/>
    <p:sldLayoutId id="2147483809" r:id="rId10"/>
    <p:sldLayoutId id="2147483810" r:id="rId11"/>
  </p:sldLayoutIdLst>
  <p:hf hdr="0" ftr="0"/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600" b="1" kern="1200">
          <a:solidFill>
            <a:schemeClr val="accent1"/>
          </a:solidFill>
          <a:latin typeface="+mj-lt"/>
          <a:ea typeface="+mj-ea"/>
          <a:cs typeface="+mj-cs"/>
        </a:defRPr>
      </a:lvl1pPr>
    </p:titleStyle>
    <p:bodyStyle>
      <a:lvl1pPr marL="0" indent="0" algn="l" defTabSz="914400" rtl="0" eaLnBrk="1" latinLnBrk="0" hangingPunct="1">
        <a:lnSpc>
          <a:spcPct val="90000"/>
        </a:lnSpc>
        <a:spcBef>
          <a:spcPts val="600"/>
        </a:spcBef>
        <a:spcAft>
          <a:spcPts val="1200"/>
        </a:spcAft>
        <a:buClr>
          <a:schemeClr val="accent1"/>
        </a:buClr>
        <a:buFont typeface="Arial" panose="020B0604020202020204" pitchFamily="34" charset="0"/>
        <a:buNone/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269875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2pPr>
      <a:lvl3pPr marL="538163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lang="en-US" sz="1800" kern="1200" dirty="0" smtClean="0">
          <a:solidFill>
            <a:schemeClr val="tx1"/>
          </a:solidFill>
          <a:latin typeface="+mn-lt"/>
          <a:ea typeface="+mn-ea"/>
          <a:cs typeface="+mn-cs"/>
        </a:defRPr>
      </a:lvl3pPr>
      <a:lvl4pPr marL="808038" indent="-269875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•"/>
        <a:tabLst>
          <a:tab pos="808038" algn="l"/>
        </a:tabLst>
        <a:defRPr lang="en-US" sz="1800" kern="1200" dirty="0">
          <a:solidFill>
            <a:schemeClr val="tx1"/>
          </a:solidFill>
          <a:latin typeface="+mn-lt"/>
          <a:ea typeface="+mn-ea"/>
          <a:cs typeface="+mn-cs"/>
        </a:defRPr>
      </a:lvl4pPr>
      <a:lvl5pPr marL="1076325" indent="-268288" algn="l" defTabSz="914400" rtl="0" eaLnBrk="1" latinLnBrk="0" hangingPunct="1">
        <a:lnSpc>
          <a:spcPct val="90000"/>
        </a:lnSpc>
        <a:spcBef>
          <a:spcPts val="300"/>
        </a:spcBef>
        <a:spcAft>
          <a:spcPts val="600"/>
        </a:spcAft>
        <a:buClr>
          <a:schemeClr val="accent1"/>
        </a:buClr>
        <a:buFont typeface="Arial" panose="020B0604020202020204" pitchFamily="34" charset="0"/>
        <a:buChar char="–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 mod="1">
    <p:ext uri="{27BBF7A9-308A-43DC-89C8-2F10F3537804}">
      <p15:sldGuideLst xmlns:p15="http://schemas.microsoft.com/office/powerpoint/2012/main"/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3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Highways England CDM Audit Process (1)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39477" y="2117914"/>
            <a:ext cx="8064000" cy="4005024"/>
          </a:xfrm>
        </p:spPr>
        <p:txBody>
          <a:bodyPr/>
          <a:lstStyle/>
          <a:p>
            <a:r>
              <a:rPr lang="en-GB" dirty="0"/>
              <a:t>10 Question Test to Safe by Design </a:t>
            </a:r>
          </a:p>
          <a:p>
            <a:r>
              <a:rPr lang="en-GB" dirty="0"/>
              <a:t>1/ Do I know how it will/can be assembled?  Satisfactory?</a:t>
            </a:r>
          </a:p>
          <a:p>
            <a:r>
              <a:rPr lang="en-GB" dirty="0"/>
              <a:t>2/ How will it behave during construction?</a:t>
            </a:r>
          </a:p>
          <a:p>
            <a:r>
              <a:rPr lang="en-GB" dirty="0"/>
              <a:t>3/ What impact does the construction sequence have on my design?</a:t>
            </a:r>
          </a:p>
          <a:p>
            <a:r>
              <a:rPr lang="en-GB" dirty="0"/>
              <a:t>4/ Have I assumed a construction method in my design?</a:t>
            </a:r>
          </a:p>
          <a:p>
            <a:r>
              <a:rPr lang="en-GB" dirty="0"/>
              <a:t>5/ What plant would be needed and how do materials get to site and into the works?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1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09973692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Highways England CDM Audit Process (2)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639477" y="1638000"/>
            <a:ext cx="8064000" cy="4005024"/>
          </a:xfrm>
        </p:spPr>
        <p:txBody>
          <a:bodyPr/>
          <a:lstStyle/>
          <a:p>
            <a:endParaRPr lang="en-GB" dirty="0"/>
          </a:p>
          <a:p>
            <a:r>
              <a:rPr lang="en-GB" dirty="0"/>
              <a:t>6/ Is anything in my design very sensitive to construction tolerances?</a:t>
            </a:r>
          </a:p>
          <a:p>
            <a:r>
              <a:rPr lang="en-GB" dirty="0"/>
              <a:t>7/ Have my </a:t>
            </a:r>
            <a:r>
              <a:rPr lang="en-GB" i="1" dirty="0"/>
              <a:t>important</a:t>
            </a:r>
            <a:r>
              <a:rPr lang="en-GB" dirty="0"/>
              <a:t> assumptions been communicated?</a:t>
            </a:r>
          </a:p>
          <a:p>
            <a:r>
              <a:rPr lang="en-GB" dirty="0"/>
              <a:t>8/ What might go wrong and how could I de-risk it?</a:t>
            </a:r>
          </a:p>
          <a:p>
            <a:r>
              <a:rPr lang="en-GB" dirty="0"/>
              <a:t>9/ Is there a simpler way to do this?</a:t>
            </a:r>
          </a:p>
          <a:p>
            <a:r>
              <a:rPr lang="en-GB" dirty="0"/>
              <a:t>10/ What does the Project Technical Reviewer think?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2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67732448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Highways England CDM Audit Process (3)</a:t>
            </a:r>
          </a:p>
        </p:txBody>
      </p:sp>
      <p:pic>
        <p:nvPicPr>
          <p:cNvPr id="7" name="Content Placeholder 6">
            <a:extLst>
              <a:ext uri="{FF2B5EF4-FFF2-40B4-BE49-F238E27FC236}">
                <a16:creationId xmlns:a16="http://schemas.microsoft.com/office/drawing/2014/main" id="{B35ADD7C-0061-4C08-BFE1-57359CD49B43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1946612" y="1561544"/>
            <a:ext cx="5024072" cy="491467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3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05512491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Highways England CDM Audit Process (4)</a:t>
            </a:r>
          </a:p>
        </p:txBody>
      </p:sp>
      <p:pic>
        <p:nvPicPr>
          <p:cNvPr id="3" name="Content Placeholder 2">
            <a:extLst>
              <a:ext uri="{FF2B5EF4-FFF2-40B4-BE49-F238E27FC236}">
                <a16:creationId xmlns:a16="http://schemas.microsoft.com/office/drawing/2014/main" id="{1A3E6BC4-18BD-4415-BBC0-A11D708ED17B}"/>
              </a:ext>
            </a:extLst>
          </p:cNvPr>
          <p:cNvPicPr>
            <a:picLocks noGrp="1" noChangeAspect="1"/>
          </p:cNvPicPr>
          <p:nvPr>
            <p:ph sz="quarter" idx="11"/>
          </p:nvPr>
        </p:nvPicPr>
        <p:blipFill>
          <a:blip r:embed="rId2"/>
          <a:stretch>
            <a:fillRect/>
          </a:stretch>
        </p:blipFill>
        <p:spPr>
          <a:xfrm>
            <a:off x="2768377" y="1561543"/>
            <a:ext cx="3607246" cy="4636860"/>
          </a:xfrm>
          <a:prstGeom prst="rect">
            <a:avLst/>
          </a:prstGeom>
        </p:spPr>
      </p:pic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4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916101749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HE Health &amp; Safety File Workshop Feedback (1)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40000" y="1992063"/>
            <a:ext cx="8064000" cy="4005024"/>
          </a:xfrm>
        </p:spPr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Workshop convened by Philippa Lea (Corporate Quality Manager for SMP) and Tom Merry (SMP H&amp;S Lead), held in Birmingham on 17/4/2018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Representation by SMP, RIP, CIP, AIG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Current Position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What does good look like?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Quality and the H&amp;S File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How do we get there?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5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483331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HE Health &amp; Safety File Workshop Feedback (2)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40000" y="1992063"/>
            <a:ext cx="8064000" cy="4005024"/>
          </a:xfrm>
        </p:spPr>
        <p:txBody>
          <a:bodyPr>
            <a:normAutofit lnSpcReduction="10000"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Presentation of work done by PDWG – recommendations agreed</a:t>
            </a:r>
          </a:p>
          <a:p>
            <a:r>
              <a:rPr lang="en-GB" sz="1900" dirty="0"/>
              <a:t>Points agreed at the workshop were: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H&amp;S file content needs to be decoupled from other Handover documentation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Information in the PCF needs to be aligned to support any change – may be a requirement to split into two PCF products. New quality criteria to be developed to support requirements for fit for purpose documents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The five recommendations of the Principal Designer Working Group were a sensible starting point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sz="1900" dirty="0"/>
              <a:t>Working towards adoption of Part A of the Lower Thames Crossing proposal would be a realistic option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6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77270154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HE Health &amp; Safety File Workshop Feedback (3)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>
          <a:xfrm>
            <a:off x="540000" y="1992063"/>
            <a:ext cx="8064000" cy="4005024"/>
          </a:xfrm>
        </p:spPr>
        <p:txBody>
          <a:bodyPr>
            <a:normAutofit/>
          </a:bodyPr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Questions around the role of the Principal Designer/Principal Contractor in delivering H&amp;S file need to be bottomed out – also linked to procurement, contracts and target price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Management of maintainers – there is a requirement to better hold maintainers to account and prevent rework of surveys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Once rolled our across Major Projects, Business Collaborator could be used for storage of the H&amp;S file (at least during development) but specific consideration to be given to RIP and Local Authority needs of the H&amp;S file – often there is a tie-in to the Local Authority network on RIP schemes.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  <a:p>
            <a:pPr marL="285750" indent="-285750">
              <a:buFont typeface="Arial" panose="020B0604020202020204" pitchFamily="34" charset="0"/>
              <a:buChar char="•"/>
            </a:pPr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7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726131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 fontScale="90000"/>
          </a:bodyPr>
          <a:lstStyle/>
          <a:p>
            <a:r>
              <a:rPr lang="en-GB" dirty="0"/>
              <a:t>Highways England PD Additional Duties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11"/>
          </p:nvPr>
        </p:nvSpPr>
        <p:spPr/>
        <p:txBody>
          <a:bodyPr/>
          <a:lstStyle/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Initial version for M4 Jn 3 – 12 SMP presented at PDWG on 20/12/2017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Revised version incorporating comments from Nick Balsdon and Ian McMillan submitted in May 2018</a:t>
            </a:r>
          </a:p>
          <a:p>
            <a:pPr marL="285750" indent="-285750">
              <a:buFont typeface="Arial" panose="020B0604020202020204" pitchFamily="34" charset="0"/>
              <a:buChar char="•"/>
            </a:pPr>
            <a:r>
              <a:rPr lang="en-GB" dirty="0"/>
              <a:t>May be time-limited</a:t>
            </a:r>
          </a:p>
          <a:p>
            <a:endParaRPr lang="en-GB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3"/>
          </p:nvPr>
        </p:nvSpPr>
        <p:spPr/>
        <p:txBody>
          <a:bodyPr/>
          <a:lstStyle/>
          <a:p>
            <a:fld id="{7174028F-FC55-4814-9D01-B1C00550C2C3}" type="datetime4">
              <a:rPr lang="en-GB" smtClean="0"/>
              <a:pPr/>
              <a:t>18 May 2018</a:t>
            </a:fld>
            <a:endParaRPr lang="en-GB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203C551C-83BB-4568-94F6-AC8A8312A04A}" type="slidenum">
              <a:rPr lang="en-GB" smtClean="0"/>
              <a:pPr/>
              <a:t>8</a:t>
            </a:fld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77608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build="p"/>
    </p:bldLst>
  </p:timing>
</p:sld>
</file>

<file path=ppt/theme/theme1.xml><?xml version="1.0" encoding="utf-8"?>
<a:theme xmlns:a="http://schemas.openxmlformats.org/drawingml/2006/main" name="Arcadis Master w Kicker">
  <a:themeElements>
    <a:clrScheme name="Arcadis Brand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DA642"/>
      </a:accent2>
      <a:accent3>
        <a:srgbClr val="F8DA40"/>
      </a:accent3>
      <a:accent4>
        <a:srgbClr val="00A9E4"/>
      </a:accent4>
      <a:accent5>
        <a:srgbClr val="C3D200"/>
      </a:accent5>
      <a:accent6>
        <a:srgbClr val="E41F13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Style Template UK" id="{F6048B93-DBE6-4F1A-A16A-AC31F27C3078}" vid="{1EB697B9-DD3D-45E9-8A85-687D60ADBB5B}"/>
    </a:ext>
  </a:extLst>
</a:theme>
</file>

<file path=ppt/theme/theme2.xml><?xml version="1.0" encoding="utf-8"?>
<a:theme xmlns:a="http://schemas.openxmlformats.org/drawingml/2006/main" name="NO LOGO Arcadis Master w Kicker">
  <a:themeElements>
    <a:clrScheme name="Arcadis Brand Launch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0A9E4"/>
      </a:accent2>
      <a:accent3>
        <a:srgbClr val="E41F13"/>
      </a:accent3>
      <a:accent4>
        <a:srgbClr val="0DA642"/>
      </a:accent4>
      <a:accent5>
        <a:srgbClr val="F8DA40"/>
      </a:accent5>
      <a:accent6>
        <a:srgbClr val="C3D200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Style Template UK" id="{F6048B93-DBE6-4F1A-A16A-AC31F27C3078}" vid="{0FB80E75-4EA7-4B23-927C-37C7511D630B}"/>
    </a:ext>
  </a:extLst>
</a:theme>
</file>

<file path=ppt/theme/theme3.xml><?xml version="1.0" encoding="utf-8"?>
<a:theme xmlns:a="http://schemas.openxmlformats.org/drawingml/2006/main" name="Arcadis Logo without Kicker">
  <a:themeElements>
    <a:clrScheme name="01 Arcadis Branding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DA642"/>
      </a:accent2>
      <a:accent3>
        <a:srgbClr val="F8DA40"/>
      </a:accent3>
      <a:accent4>
        <a:srgbClr val="00A9E4"/>
      </a:accent4>
      <a:accent5>
        <a:srgbClr val="C3D200"/>
      </a:accent5>
      <a:accent6>
        <a:srgbClr val="E41F13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Style Template UK" id="{F6048B93-DBE6-4F1A-A16A-AC31F27C3078}" vid="{762E745F-79E5-4BAD-84A1-594CD65F0831}"/>
    </a:ext>
  </a:extLst>
</a:theme>
</file>

<file path=ppt/theme/theme4.xml><?xml version="1.0" encoding="utf-8"?>
<a:theme xmlns:a="http://schemas.openxmlformats.org/drawingml/2006/main" name="NO LOGO without Kicker">
  <a:themeElements>
    <a:clrScheme name="Arcadis Brand Launch">
      <a:dk1>
        <a:srgbClr val="1D1D1D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0A9E4"/>
      </a:accent2>
      <a:accent3>
        <a:srgbClr val="E41F13"/>
      </a:accent3>
      <a:accent4>
        <a:srgbClr val="0DA642"/>
      </a:accent4>
      <a:accent5>
        <a:srgbClr val="F8DA40"/>
      </a:accent5>
      <a:accent6>
        <a:srgbClr val="C3D200"/>
      </a:accent6>
      <a:hlink>
        <a:srgbClr val="2E75B5"/>
      </a:hlink>
      <a:folHlink>
        <a:srgbClr val="6F3B55"/>
      </a:folHlink>
    </a:clrScheme>
    <a:fontScheme name="ARCADIS">
      <a:majorFont>
        <a:latin typeface="Arial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>
        <a:solidFill>
          <a:schemeClr val="accent1"/>
        </a:solidFill>
        <a:ln w="19050" cmpd="sng">
          <a:noFill/>
        </a:ln>
        <a:effectLst/>
      </a:spPr>
      <a:bodyPr rtlCol="0" anchor="ctr"/>
      <a:lstStyle>
        <a:defPPr algn="ctr">
          <a:defRPr/>
        </a:defPPr>
      </a:lstStyle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>
        <a:ln w="6350" cmpd="sng">
          <a:solidFill>
            <a:schemeClr val="tx2"/>
          </a:solidFill>
          <a:headEnd type="none"/>
          <a:tailEnd type="none"/>
        </a:ln>
      </a:spPr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  <a:txDef>
      <a:spPr>
        <a:solidFill>
          <a:schemeClr val="bg1"/>
        </a:solidFill>
      </a:spPr>
      <a:bodyPr wrap="square" rtlCol="0">
        <a:spAutoFit/>
      </a:bodyPr>
      <a:lstStyle>
        <a:defPPr>
          <a:lnSpc>
            <a:spcPct val="90000"/>
          </a:lnSpc>
          <a:spcBef>
            <a:spcPts val="200"/>
          </a:spcBef>
          <a:spcAft>
            <a:spcPts val="400"/>
          </a:spcAft>
          <a:defRPr dirty="0" smtClean="0"/>
        </a:defPPr>
      </a:lstStyle>
    </a:txDef>
  </a:objectDefaults>
  <a:extraClrSchemeLst/>
  <a:extLst>
    <a:ext uri="{05A4C25C-085E-4340-85A3-A5531E510DB2}">
      <thm15:themeFamily xmlns:thm15="http://schemas.microsoft.com/office/thememl/2012/main" name="Presentation Style Template UK" id="{F6048B93-DBE6-4F1A-A16A-AC31F27C3078}" vid="{B1BC9C0D-8C0D-4C9A-BC9E-2D906BF54BFC}"/>
    </a:ext>
  </a:extLst>
</a:theme>
</file>

<file path=ppt/theme/theme5.xml><?xml version="1.0" encoding="utf-8"?>
<a:theme xmlns:a="http://schemas.openxmlformats.org/drawingml/2006/main" name="Office Theme">
  <a:themeElements>
    <a:clrScheme name="Arcadis2015">
      <a:dk1>
        <a:sysClr val="windowText" lastClr="000000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0A9E4"/>
      </a:accent2>
      <a:accent3>
        <a:srgbClr val="E41F13"/>
      </a:accent3>
      <a:accent4>
        <a:srgbClr val="0DA642"/>
      </a:accent4>
      <a:accent5>
        <a:srgbClr val="F8DA40"/>
      </a:accent5>
      <a:accent6>
        <a:srgbClr val="C3D200"/>
      </a:accent6>
      <a:hlink>
        <a:srgbClr val="2E75B5"/>
      </a:hlink>
      <a:folHlink>
        <a:srgbClr val="6F3B55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6.xml><?xml version="1.0" encoding="utf-8"?>
<a:theme xmlns:a="http://schemas.openxmlformats.org/drawingml/2006/main" name="Office Theme">
  <a:themeElements>
    <a:clrScheme name="Arcadis2015">
      <a:dk1>
        <a:sysClr val="windowText" lastClr="000000"/>
      </a:dk1>
      <a:lt1>
        <a:sysClr val="window" lastClr="FFFFFF"/>
      </a:lt1>
      <a:dk2>
        <a:srgbClr val="55575A"/>
      </a:dk2>
      <a:lt2>
        <a:srgbClr val="B3B3B3"/>
      </a:lt2>
      <a:accent1>
        <a:srgbClr val="E4610F"/>
      </a:accent1>
      <a:accent2>
        <a:srgbClr val="00A9E4"/>
      </a:accent2>
      <a:accent3>
        <a:srgbClr val="E41F13"/>
      </a:accent3>
      <a:accent4>
        <a:srgbClr val="0DA642"/>
      </a:accent4>
      <a:accent5>
        <a:srgbClr val="F8DA40"/>
      </a:accent5>
      <a:accent6>
        <a:srgbClr val="C3D200"/>
      </a:accent6>
      <a:hlink>
        <a:srgbClr val="2E75B5"/>
      </a:hlink>
      <a:folHlink>
        <a:srgbClr val="6F3B55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2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A104D38A29B00544AC93BA7B983D14DC" ma:contentTypeVersion="0" ma:contentTypeDescription="Create a new document." ma:contentTypeScope="" ma:versionID="d94d1e65aa163ae4c37d7e757d04a841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c64490b4aec6201516c3a874156f37b2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3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Props1.xml><?xml version="1.0" encoding="utf-8"?>
<ds:datastoreItem xmlns:ds="http://schemas.openxmlformats.org/officeDocument/2006/customXml" ds:itemID="{4AD4B532-0017-4C7C-BFF8-FF9459B33F95}">
  <ds:schemaRefs>
    <ds:schemaRef ds:uri="http://schemas.microsoft.com/sharepoint/v3/contenttype/forms"/>
  </ds:schemaRefs>
</ds:datastoreItem>
</file>

<file path=customXml/itemProps2.xml><?xml version="1.0" encoding="utf-8"?>
<ds:datastoreItem xmlns:ds="http://schemas.openxmlformats.org/officeDocument/2006/customXml" ds:itemID="{C8728718-4BCD-4DF8-9F24-5F2DD261D435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customXml/itemProps3.xml><?xml version="1.0" encoding="utf-8"?>
<ds:datastoreItem xmlns:ds="http://schemas.openxmlformats.org/officeDocument/2006/customXml" ds:itemID="{51A26A4F-F5AF-48CE-B804-2330B744A85D}">
  <ds:schemaRefs>
    <ds:schemaRef ds:uri="http://schemas.microsoft.com/office/infopath/2007/PartnerControls"/>
    <ds:schemaRef ds:uri="http://purl.org/dc/elements/1.1/"/>
    <ds:schemaRef ds:uri="http://schemas.microsoft.com/office/2006/metadata/properties"/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www.w3.org/XML/1998/namespace"/>
    <ds:schemaRef ds:uri="http://purl.org/dc/dcmitype/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Presentation Style Template UK</Template>
  <TotalTime>1236</TotalTime>
  <Words>510</Words>
  <Application>Microsoft Office PowerPoint</Application>
  <PresentationFormat>On-screen Show (4:3)</PresentationFormat>
  <Paragraphs>64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4</vt:i4>
      </vt:variant>
      <vt:variant>
        <vt:lpstr>Slide Titles</vt:lpstr>
      </vt:variant>
      <vt:variant>
        <vt:i4>8</vt:i4>
      </vt:variant>
    </vt:vector>
  </HeadingPairs>
  <TitlesOfParts>
    <vt:vector size="14" baseType="lpstr">
      <vt:lpstr>Arial</vt:lpstr>
      <vt:lpstr>Calibri</vt:lpstr>
      <vt:lpstr>Arcadis Master w Kicker</vt:lpstr>
      <vt:lpstr>NO LOGO Arcadis Master w Kicker</vt:lpstr>
      <vt:lpstr>Arcadis Logo without Kicker</vt:lpstr>
      <vt:lpstr>NO LOGO without Kicker</vt:lpstr>
      <vt:lpstr>Highways England CDM Audit Process (1)</vt:lpstr>
      <vt:lpstr>Highways England CDM Audit Process (2)</vt:lpstr>
      <vt:lpstr>Highways England CDM Audit Process (3)</vt:lpstr>
      <vt:lpstr>Highways England CDM Audit Process (4)</vt:lpstr>
      <vt:lpstr>HE Health &amp; Safety File Workshop Feedback (1)</vt:lpstr>
      <vt:lpstr>HE Health &amp; Safety File Workshop Feedback (2)</vt:lpstr>
      <vt:lpstr>HE Health &amp; Safety File Workshop Feedback (3)</vt:lpstr>
      <vt:lpstr>Highways England PD Additional Duties</vt:lpstr>
    </vt:vector>
  </TitlesOfParts>
  <Company>Arcadis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Template Layout Tips</dc:title>
  <dc:creator>Mark Lamport</dc:creator>
  <cp:keywords>Arcadis</cp:keywords>
  <cp:lastModifiedBy>Potter, Doug</cp:lastModifiedBy>
  <cp:revision>136</cp:revision>
  <dcterms:created xsi:type="dcterms:W3CDTF">2017-03-28T21:09:58Z</dcterms:created>
  <dcterms:modified xsi:type="dcterms:W3CDTF">2018-05-18T07:43:16Z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0x010100A104D38A29B00544AC93BA7B983D14DC</vt:lpwstr>
  </property>
</Properties>
</file>