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2"/>
  </p:notesMasterIdLst>
  <p:handoutMasterIdLst>
    <p:handoutMasterId r:id="rId13"/>
  </p:handoutMasterIdLst>
  <p:sldIdLst>
    <p:sldId id="551" r:id="rId5"/>
    <p:sldId id="616" r:id="rId6"/>
    <p:sldId id="614" r:id="rId7"/>
    <p:sldId id="620" r:id="rId8"/>
    <p:sldId id="622" r:id="rId9"/>
    <p:sldId id="621" r:id="rId10"/>
    <p:sldId id="609" r:id="rId11"/>
  </p:sldIdLst>
  <p:sldSz cx="6858000" cy="5143500"/>
  <p:notesSz cx="6797675" cy="9926638"/>
  <p:defaultTextStyle>
    <a:defPPr>
      <a:defRPr lang="en-US"/>
    </a:defPPr>
    <a:lvl1pPr marL="0" algn="l" defTabSz="68569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846" algn="l" defTabSz="68569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693" algn="l" defTabSz="68569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539" algn="l" defTabSz="68569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386" algn="l" defTabSz="68569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232" algn="l" defTabSz="68569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078" algn="l" defTabSz="68569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399925" algn="l" defTabSz="68569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2771" algn="l" defTabSz="68569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16" pos="2159" userDrawn="1">
          <p15:clr>
            <a:srgbClr val="A4A3A4"/>
          </p15:clr>
        </p15:guide>
        <p15:guide id="21" orient="horz" pos="1098" userDrawn="1">
          <p15:clr>
            <a:srgbClr val="A4A3A4"/>
          </p15:clr>
        </p15:guide>
        <p15:guide id="22" pos="391" userDrawn="1">
          <p15:clr>
            <a:srgbClr val="A4A3A4"/>
          </p15:clr>
        </p15:guide>
        <p15:guide id="23" pos="3929" userDrawn="1">
          <p15:clr>
            <a:srgbClr val="A4A3A4"/>
          </p15:clr>
        </p15:guide>
        <p15:guide id="25" pos="15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vens, Ellen" initials="SE" lastIdx="1" clrIdx="0"/>
  <p:cmAuthor id="2" name="Fell, Lucy" initials="FL" lastIdx="16" clrIdx="1">
    <p:extLst>
      <p:ext uri="{19B8F6BF-5375-455C-9EA6-DF929625EA0E}">
        <p15:presenceInfo xmlns:p15="http://schemas.microsoft.com/office/powerpoint/2012/main" userId="S-1-5-21-1105808109-960391626-1282477107-115937" providerId="AD"/>
      </p:ext>
    </p:extLst>
  </p:cmAuthor>
  <p:cmAuthor id="3" name="Wilson, Ellie" initials="WE" lastIdx="1" clrIdx="2">
    <p:extLst>
      <p:ext uri="{19B8F6BF-5375-455C-9EA6-DF929625EA0E}">
        <p15:presenceInfo xmlns:p15="http://schemas.microsoft.com/office/powerpoint/2012/main" userId="S-1-5-21-1340170397-3904997954-1246944450-260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6D71"/>
    <a:srgbClr val="B98A82"/>
    <a:srgbClr val="ED7D31"/>
    <a:srgbClr val="D17B5C"/>
    <a:srgbClr val="A5A5A5"/>
    <a:srgbClr val="A2A9B2"/>
    <a:srgbClr val="E5BA27"/>
    <a:srgbClr val="79679C"/>
    <a:srgbClr val="6D7176"/>
    <a:srgbClr val="5B61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6B43E9-0A8A-4EF9-81A2-DFA41AFA74D6}" v="13" dt="2021-03-24T23:31:38.9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972" autoAdjust="0"/>
  </p:normalViewPr>
  <p:slideViewPr>
    <p:cSldViewPr snapToGrid="0">
      <p:cViewPr varScale="1">
        <p:scale>
          <a:sx n="173" d="100"/>
          <a:sy n="173" d="100"/>
        </p:scale>
        <p:origin x="1062" y="144"/>
      </p:cViewPr>
      <p:guideLst>
        <p:guide orient="horz" pos="1620"/>
        <p:guide pos="2159"/>
        <p:guide orient="horz" pos="1098"/>
        <p:guide pos="391"/>
        <p:guide pos="3929"/>
        <p:guide pos="158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7163EA-06CE-4F44-B5D9-9507B8833614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18A28A-6C36-496F-9B68-74375F5EE5E6}">
      <dgm:prSet/>
      <dgm:spPr>
        <a:xfrm>
          <a:off x="1174241" y="502"/>
          <a:ext cx="1026739" cy="1026739"/>
        </a:xfrm>
        <a:prstGeom prst="downArrow">
          <a:avLst>
            <a:gd name="adj1" fmla="val 50000"/>
            <a:gd name="adj2" fmla="val 35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Share Best Practice</a:t>
          </a:r>
          <a:endParaRPr lang="en-US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E02A37DA-797B-4483-90E7-5526E553BE52}" type="parTrans" cxnId="{109677BD-5D36-4818-B886-6FABB3EDC140}">
      <dgm:prSet/>
      <dgm:spPr/>
      <dgm:t>
        <a:bodyPr/>
        <a:lstStyle/>
        <a:p>
          <a:endParaRPr lang="en-US"/>
        </a:p>
      </dgm:t>
    </dgm:pt>
    <dgm:pt modelId="{0E08F613-6D9E-430E-9281-DC5D5F585B24}" type="sibTrans" cxnId="{109677BD-5D36-4818-B886-6FABB3EDC140}">
      <dgm:prSet/>
      <dgm:spPr/>
      <dgm:t>
        <a:bodyPr/>
        <a:lstStyle/>
        <a:p>
          <a:endParaRPr lang="en-US"/>
        </a:p>
      </dgm:t>
    </dgm:pt>
    <dgm:pt modelId="{B4F4E119-4D7A-408D-9F99-D7BCAFD52D09}">
      <dgm:prSet/>
      <dgm:spPr>
        <a:xfrm rot="7200000">
          <a:off x="1767767" y="1028521"/>
          <a:ext cx="1026739" cy="1026739"/>
        </a:xfrm>
        <a:prstGeom prst="downArrow">
          <a:avLst>
            <a:gd name="adj1" fmla="val 50000"/>
            <a:gd name="adj2" fmla="val 35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Learnings</a:t>
          </a:r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0195BC53-6B41-47D0-87E9-90B674FD92A4}" type="parTrans" cxnId="{C0786055-9723-4418-B9B0-13BB44EAB8DD}">
      <dgm:prSet/>
      <dgm:spPr/>
      <dgm:t>
        <a:bodyPr/>
        <a:lstStyle/>
        <a:p>
          <a:endParaRPr lang="en-US"/>
        </a:p>
      </dgm:t>
    </dgm:pt>
    <dgm:pt modelId="{254F1258-B36C-4453-BAD8-F3CA89F60A08}" type="sibTrans" cxnId="{C0786055-9723-4418-B9B0-13BB44EAB8DD}">
      <dgm:prSet/>
      <dgm:spPr/>
      <dgm:t>
        <a:bodyPr/>
        <a:lstStyle/>
        <a:p>
          <a:endParaRPr lang="en-US"/>
        </a:p>
      </dgm:t>
    </dgm:pt>
    <dgm:pt modelId="{8BFA203C-80D7-4350-84B3-8F4D6BDE0C22}">
      <dgm:prSet/>
      <dgm:spPr>
        <a:xfrm rot="14400000">
          <a:off x="580714" y="1028521"/>
          <a:ext cx="1026739" cy="1026739"/>
        </a:xfrm>
        <a:prstGeom prst="downArrow">
          <a:avLst>
            <a:gd name="adj1" fmla="val 50000"/>
            <a:gd name="adj2" fmla="val 35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Create a library</a:t>
          </a:r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8200E354-11C7-40FF-8DBF-24805AD822F7}" type="parTrans" cxnId="{3EB23170-F84E-4197-BB28-853153C9E427}">
      <dgm:prSet/>
      <dgm:spPr/>
      <dgm:t>
        <a:bodyPr/>
        <a:lstStyle/>
        <a:p>
          <a:endParaRPr lang="en-US"/>
        </a:p>
      </dgm:t>
    </dgm:pt>
    <dgm:pt modelId="{73DE13A6-461C-40B3-AD21-96646697B5DD}" type="sibTrans" cxnId="{3EB23170-F84E-4197-BB28-853153C9E427}">
      <dgm:prSet/>
      <dgm:spPr/>
      <dgm:t>
        <a:bodyPr/>
        <a:lstStyle/>
        <a:p>
          <a:endParaRPr lang="en-US"/>
        </a:p>
      </dgm:t>
    </dgm:pt>
    <dgm:pt modelId="{8995FE89-B03C-41FD-A729-A24A11EFE883}" type="pres">
      <dgm:prSet presAssocID="{E57163EA-06CE-4F44-B5D9-9507B8833614}" presName="diagram" presStyleCnt="0">
        <dgm:presLayoutVars>
          <dgm:dir/>
          <dgm:resizeHandles val="exact"/>
        </dgm:presLayoutVars>
      </dgm:prSet>
      <dgm:spPr/>
    </dgm:pt>
    <dgm:pt modelId="{06B8F629-2AAA-426B-B63B-927394B6FCE3}" type="pres">
      <dgm:prSet presAssocID="{F018A28A-6C36-496F-9B68-74375F5EE5E6}" presName="arrow" presStyleLbl="node1" presStyleIdx="0" presStyleCnt="3">
        <dgm:presLayoutVars>
          <dgm:bulletEnabled val="1"/>
        </dgm:presLayoutVars>
      </dgm:prSet>
      <dgm:spPr/>
    </dgm:pt>
    <dgm:pt modelId="{4A11064E-7E4C-4AA2-B92B-36571633A750}" type="pres">
      <dgm:prSet presAssocID="{B4F4E119-4D7A-408D-9F99-D7BCAFD52D09}" presName="arrow" presStyleLbl="node1" presStyleIdx="1" presStyleCnt="3">
        <dgm:presLayoutVars>
          <dgm:bulletEnabled val="1"/>
        </dgm:presLayoutVars>
      </dgm:prSet>
      <dgm:spPr/>
    </dgm:pt>
    <dgm:pt modelId="{723B126C-1195-4510-B76A-DA5C272A0569}" type="pres">
      <dgm:prSet presAssocID="{8BFA203C-80D7-4350-84B3-8F4D6BDE0C22}" presName="arrow" presStyleLbl="node1" presStyleIdx="2" presStyleCnt="3">
        <dgm:presLayoutVars>
          <dgm:bulletEnabled val="1"/>
        </dgm:presLayoutVars>
      </dgm:prSet>
      <dgm:spPr/>
    </dgm:pt>
  </dgm:ptLst>
  <dgm:cxnLst>
    <dgm:cxn modelId="{3EB23170-F84E-4197-BB28-853153C9E427}" srcId="{E57163EA-06CE-4F44-B5D9-9507B8833614}" destId="{8BFA203C-80D7-4350-84B3-8F4D6BDE0C22}" srcOrd="2" destOrd="0" parTransId="{8200E354-11C7-40FF-8DBF-24805AD822F7}" sibTransId="{73DE13A6-461C-40B3-AD21-96646697B5DD}"/>
    <dgm:cxn modelId="{C0786055-9723-4418-B9B0-13BB44EAB8DD}" srcId="{E57163EA-06CE-4F44-B5D9-9507B8833614}" destId="{B4F4E119-4D7A-408D-9F99-D7BCAFD52D09}" srcOrd="1" destOrd="0" parTransId="{0195BC53-6B41-47D0-87E9-90B674FD92A4}" sibTransId="{254F1258-B36C-4453-BAD8-F3CA89F60A08}"/>
    <dgm:cxn modelId="{721C725A-3A4C-4304-AC9F-52ACBEC696BD}" type="presOf" srcId="{F018A28A-6C36-496F-9B68-74375F5EE5E6}" destId="{06B8F629-2AAA-426B-B63B-927394B6FCE3}" srcOrd="0" destOrd="0" presId="urn:microsoft.com/office/officeart/2005/8/layout/arrow5"/>
    <dgm:cxn modelId="{997B5A8D-340E-4D24-A9A6-649A57D5E859}" type="presOf" srcId="{E57163EA-06CE-4F44-B5D9-9507B8833614}" destId="{8995FE89-B03C-41FD-A729-A24A11EFE883}" srcOrd="0" destOrd="0" presId="urn:microsoft.com/office/officeart/2005/8/layout/arrow5"/>
    <dgm:cxn modelId="{CF392FA9-C953-4548-8362-33F29FACDF13}" type="presOf" srcId="{B4F4E119-4D7A-408D-9F99-D7BCAFD52D09}" destId="{4A11064E-7E4C-4AA2-B92B-36571633A750}" srcOrd="0" destOrd="0" presId="urn:microsoft.com/office/officeart/2005/8/layout/arrow5"/>
    <dgm:cxn modelId="{109677BD-5D36-4818-B886-6FABB3EDC140}" srcId="{E57163EA-06CE-4F44-B5D9-9507B8833614}" destId="{F018A28A-6C36-496F-9B68-74375F5EE5E6}" srcOrd="0" destOrd="0" parTransId="{E02A37DA-797B-4483-90E7-5526E553BE52}" sibTransId="{0E08F613-6D9E-430E-9281-DC5D5F585B24}"/>
    <dgm:cxn modelId="{A3B57AFB-CF5D-4267-BDB4-3B837F23A9A6}" type="presOf" srcId="{8BFA203C-80D7-4350-84B3-8F4D6BDE0C22}" destId="{723B126C-1195-4510-B76A-DA5C272A0569}" srcOrd="0" destOrd="0" presId="urn:microsoft.com/office/officeart/2005/8/layout/arrow5"/>
    <dgm:cxn modelId="{619C1C8D-BF5C-40F1-A930-B50CFD03484E}" type="presParOf" srcId="{8995FE89-B03C-41FD-A729-A24A11EFE883}" destId="{06B8F629-2AAA-426B-B63B-927394B6FCE3}" srcOrd="0" destOrd="0" presId="urn:microsoft.com/office/officeart/2005/8/layout/arrow5"/>
    <dgm:cxn modelId="{EB7B60B1-3470-4356-9192-B7FF0CCDC418}" type="presParOf" srcId="{8995FE89-B03C-41FD-A729-A24A11EFE883}" destId="{4A11064E-7E4C-4AA2-B92B-36571633A750}" srcOrd="1" destOrd="0" presId="urn:microsoft.com/office/officeart/2005/8/layout/arrow5"/>
    <dgm:cxn modelId="{1E03B560-2563-4426-9FA0-CA3A7D344D84}" type="presParOf" srcId="{8995FE89-B03C-41FD-A729-A24A11EFE883}" destId="{723B126C-1195-4510-B76A-DA5C272A0569}" srcOrd="2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B8F629-2AAA-426B-B63B-927394B6FCE3}">
      <dsp:nvSpPr>
        <dsp:cNvPr id="0" name=""/>
        <dsp:cNvSpPr/>
      </dsp:nvSpPr>
      <dsp:spPr>
        <a:xfrm>
          <a:off x="1174241" y="502"/>
          <a:ext cx="1026739" cy="1026739"/>
        </a:xfrm>
        <a:prstGeom prst="downArrow">
          <a:avLst>
            <a:gd name="adj1" fmla="val 50000"/>
            <a:gd name="adj2" fmla="val 35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Share Best Practice</a:t>
          </a:r>
          <a:endParaRPr lang="en-US" sz="9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1430926" y="502"/>
        <a:ext cx="513369" cy="847060"/>
      </dsp:txXfrm>
    </dsp:sp>
    <dsp:sp modelId="{4A11064E-7E4C-4AA2-B92B-36571633A750}">
      <dsp:nvSpPr>
        <dsp:cNvPr id="0" name=""/>
        <dsp:cNvSpPr/>
      </dsp:nvSpPr>
      <dsp:spPr>
        <a:xfrm rot="7200000">
          <a:off x="1767767" y="1028521"/>
          <a:ext cx="1026739" cy="1026739"/>
        </a:xfrm>
        <a:prstGeom prst="downArrow">
          <a:avLst>
            <a:gd name="adj1" fmla="val 50000"/>
            <a:gd name="adj2" fmla="val 35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Learnings</a:t>
          </a:r>
          <a:endParaRPr lang="en-US" sz="9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1935410" y="1330125"/>
        <a:ext cx="847060" cy="513369"/>
      </dsp:txXfrm>
    </dsp:sp>
    <dsp:sp modelId="{723B126C-1195-4510-B76A-DA5C272A0569}">
      <dsp:nvSpPr>
        <dsp:cNvPr id="0" name=""/>
        <dsp:cNvSpPr/>
      </dsp:nvSpPr>
      <dsp:spPr>
        <a:xfrm rot="14400000">
          <a:off x="580714" y="1028521"/>
          <a:ext cx="1026739" cy="1026739"/>
        </a:xfrm>
        <a:prstGeom prst="downArrow">
          <a:avLst>
            <a:gd name="adj1" fmla="val 50000"/>
            <a:gd name="adj2" fmla="val 35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Create a library</a:t>
          </a:r>
          <a:endParaRPr lang="en-US" sz="9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 rot="5400000">
        <a:off x="592751" y="1330125"/>
        <a:ext cx="847060" cy="5133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ED4B1F5-CBA6-4E5B-A51F-8CEB1A584F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5E6AD3-5B27-493B-8E91-318A1B8A9F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289DB6-D113-492B-945F-15394F665CFE}" type="datetimeFigureOut">
              <a:rPr lang="en-GB" smtClean="0"/>
              <a:t>25/03/2021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ABEA45-B40A-4F5F-90D0-882C3F5B195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9102E7-93BD-4E47-B181-A4E2CD1403D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0A3A74-6BB6-45BA-A684-35B1764940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943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127B9155-0332-43B8-B048-BA01CB5E7E5B}" type="datetimeFigureOut">
              <a:rPr lang="en-GB" smtClean="0"/>
              <a:t>25/03/2021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5562" tIns="47781" rIns="95562" bIns="4778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68C8C064-ACAD-4E6F-AF6D-F6B0E9A925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589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6318" rtl="0" eaLnBrk="1" latinLnBrk="0" hangingPunct="1">
      <a:defRPr sz="1058" kern="1200">
        <a:solidFill>
          <a:schemeClr val="tx1"/>
        </a:solidFill>
        <a:latin typeface="+mn-lt"/>
        <a:ea typeface="+mn-ea"/>
        <a:cs typeface="+mn-cs"/>
      </a:defRPr>
    </a:lvl1pPr>
    <a:lvl2pPr marL="403159" algn="l" defTabSz="806318" rtl="0" eaLnBrk="1" latinLnBrk="0" hangingPunct="1">
      <a:defRPr sz="1058" kern="1200">
        <a:solidFill>
          <a:schemeClr val="tx1"/>
        </a:solidFill>
        <a:latin typeface="+mn-lt"/>
        <a:ea typeface="+mn-ea"/>
        <a:cs typeface="+mn-cs"/>
      </a:defRPr>
    </a:lvl2pPr>
    <a:lvl3pPr marL="806318" algn="l" defTabSz="806318" rtl="0" eaLnBrk="1" latinLnBrk="0" hangingPunct="1">
      <a:defRPr sz="1058" kern="1200">
        <a:solidFill>
          <a:schemeClr val="tx1"/>
        </a:solidFill>
        <a:latin typeface="+mn-lt"/>
        <a:ea typeface="+mn-ea"/>
        <a:cs typeface="+mn-cs"/>
      </a:defRPr>
    </a:lvl3pPr>
    <a:lvl4pPr marL="1209477" algn="l" defTabSz="806318" rtl="0" eaLnBrk="1" latinLnBrk="0" hangingPunct="1">
      <a:defRPr sz="1058" kern="1200">
        <a:solidFill>
          <a:schemeClr val="tx1"/>
        </a:solidFill>
        <a:latin typeface="+mn-lt"/>
        <a:ea typeface="+mn-ea"/>
        <a:cs typeface="+mn-cs"/>
      </a:defRPr>
    </a:lvl4pPr>
    <a:lvl5pPr marL="1612636" algn="l" defTabSz="806318" rtl="0" eaLnBrk="1" latinLnBrk="0" hangingPunct="1">
      <a:defRPr sz="1058" kern="1200">
        <a:solidFill>
          <a:schemeClr val="tx1"/>
        </a:solidFill>
        <a:latin typeface="+mn-lt"/>
        <a:ea typeface="+mn-ea"/>
        <a:cs typeface="+mn-cs"/>
      </a:defRPr>
    </a:lvl5pPr>
    <a:lvl6pPr marL="2015795" algn="l" defTabSz="806318" rtl="0" eaLnBrk="1" latinLnBrk="0" hangingPunct="1">
      <a:defRPr sz="1058" kern="1200">
        <a:solidFill>
          <a:schemeClr val="tx1"/>
        </a:solidFill>
        <a:latin typeface="+mn-lt"/>
        <a:ea typeface="+mn-ea"/>
        <a:cs typeface="+mn-cs"/>
      </a:defRPr>
    </a:lvl6pPr>
    <a:lvl7pPr marL="2418954" algn="l" defTabSz="806318" rtl="0" eaLnBrk="1" latinLnBrk="0" hangingPunct="1">
      <a:defRPr sz="1058" kern="1200">
        <a:solidFill>
          <a:schemeClr val="tx1"/>
        </a:solidFill>
        <a:latin typeface="+mn-lt"/>
        <a:ea typeface="+mn-ea"/>
        <a:cs typeface="+mn-cs"/>
      </a:defRPr>
    </a:lvl7pPr>
    <a:lvl8pPr marL="2822113" algn="l" defTabSz="806318" rtl="0" eaLnBrk="1" latinLnBrk="0" hangingPunct="1">
      <a:defRPr sz="1058" kern="1200">
        <a:solidFill>
          <a:schemeClr val="tx1"/>
        </a:solidFill>
        <a:latin typeface="+mn-lt"/>
        <a:ea typeface="+mn-ea"/>
        <a:cs typeface="+mn-cs"/>
      </a:defRPr>
    </a:lvl8pPr>
    <a:lvl9pPr marL="3225272" algn="l" defTabSz="806318" rtl="0" eaLnBrk="1" latinLnBrk="0" hangingPunct="1">
      <a:defRPr sz="105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8C064-ACAD-4E6F-AF6D-F6B0E9A925A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94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6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8C064-ACAD-4E6F-AF6D-F6B0E9A925A2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69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6358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6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8C064-ACAD-4E6F-AF6D-F6B0E9A925A2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69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153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6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8C064-ACAD-4E6F-AF6D-F6B0E9A925A2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69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2913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6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8C064-ACAD-4E6F-AF6D-F6B0E9A925A2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69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6590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6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8C064-ACAD-4E6F-AF6D-F6B0E9A925A2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69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4490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6CBD6B8-177F-4679-8CAE-813DCAF04D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4" y="-2814"/>
            <a:ext cx="6855383" cy="51487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7F6FC3-CBEA-4095-9752-7580D99D60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80842"/>
            <a:ext cx="6858000" cy="1669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445365" y="10"/>
            <a:ext cx="4126636" cy="2185321"/>
          </a:xfrm>
        </p:spPr>
        <p:txBody>
          <a:bodyPr lIns="180000" anchor="b">
            <a:normAutofit/>
          </a:bodyPr>
          <a:lstStyle>
            <a:lvl1pPr algn="l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455974" y="2303154"/>
            <a:ext cx="4116026" cy="1289889"/>
          </a:xfrm>
        </p:spPr>
        <p:txBody>
          <a:bodyPr lIns="180000"/>
          <a:lstStyle>
            <a:lvl1pPr marL="0" indent="0" algn="l">
              <a:buNone/>
              <a:defRPr sz="1350" b="1">
                <a:solidFill>
                  <a:schemeClr val="bg1"/>
                </a:solidFill>
              </a:defRPr>
            </a:lvl1pPr>
            <a:lvl2pPr marL="257168" indent="0" algn="ctr">
              <a:buNone/>
              <a:defRPr sz="1125"/>
            </a:lvl2pPr>
            <a:lvl3pPr marL="514335" indent="0" algn="ctr">
              <a:buNone/>
              <a:defRPr sz="1013"/>
            </a:lvl3pPr>
            <a:lvl4pPr marL="771502" indent="0" algn="ctr">
              <a:buNone/>
              <a:defRPr sz="900"/>
            </a:lvl4pPr>
            <a:lvl5pPr marL="1028669" indent="0" algn="ctr">
              <a:buNone/>
              <a:defRPr sz="900"/>
            </a:lvl5pPr>
            <a:lvl6pPr marL="1285836" indent="0" algn="ctr">
              <a:buNone/>
              <a:defRPr sz="900"/>
            </a:lvl6pPr>
            <a:lvl7pPr marL="1543002" indent="0" algn="ctr">
              <a:buNone/>
              <a:defRPr sz="900"/>
            </a:lvl7pPr>
            <a:lvl8pPr marL="1800168" indent="0" algn="ctr">
              <a:buNone/>
              <a:defRPr sz="900"/>
            </a:lvl8pPr>
            <a:lvl9pPr marL="2057334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0A1E31E-6A76-4774-9DF3-041F957258B4}"/>
              </a:ext>
            </a:extLst>
          </p:cNvPr>
          <p:cNvCxnSpPr/>
          <p:nvPr userDrawn="1"/>
        </p:nvCxnSpPr>
        <p:spPr>
          <a:xfrm flipV="1">
            <a:off x="-47511" y="4662130"/>
            <a:ext cx="0" cy="481379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17BA056-D855-4BBA-8A64-374F10F3D74C}"/>
              </a:ext>
            </a:extLst>
          </p:cNvPr>
          <p:cNvCxnSpPr>
            <a:cxnSpLocks/>
          </p:cNvCxnSpPr>
          <p:nvPr userDrawn="1"/>
        </p:nvCxnSpPr>
        <p:spPr>
          <a:xfrm flipV="1">
            <a:off x="6911038" y="3873734"/>
            <a:ext cx="0" cy="1269775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40B8F59-DEAC-49C5-AD1F-C49B9490D121}"/>
              </a:ext>
            </a:extLst>
          </p:cNvPr>
          <p:cNvGrpSpPr/>
          <p:nvPr userDrawn="1"/>
        </p:nvGrpSpPr>
        <p:grpSpPr>
          <a:xfrm>
            <a:off x="547139" y="4508612"/>
            <a:ext cx="2828130" cy="338812"/>
            <a:chOff x="872290" y="6073341"/>
            <a:chExt cx="3770840" cy="33881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230BCA4-6615-42FB-A436-55F93BE45536}"/>
                </a:ext>
              </a:extLst>
            </p:cNvPr>
            <p:cNvSpPr txBox="1"/>
            <p:nvPr userDrawn="1"/>
          </p:nvSpPr>
          <p:spPr>
            <a:xfrm>
              <a:off x="872290" y="6073341"/>
              <a:ext cx="3770840" cy="2146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110000"/>
                </a:lnSpc>
                <a:spcBef>
                  <a:spcPts val="900"/>
                </a:spcBef>
              </a:pPr>
              <a:r>
                <a:rPr lang="en-GB" sz="825">
                  <a:solidFill>
                    <a:schemeClr val="bg1"/>
                  </a:solidFill>
                  <a:latin typeface="Tahoma" charset="0"/>
                  <a:ea typeface="Tahoma" charset="0"/>
                  <a:cs typeface="Tahoma" charset="0"/>
                </a:rPr>
                <a:t>Creating </a:t>
              </a:r>
              <a:r>
                <a:rPr lang="en-GB" sz="825" b="1">
                  <a:solidFill>
                    <a:schemeClr val="bg1"/>
                  </a:solidFill>
                  <a:latin typeface="Tahoma" charset="0"/>
                  <a:ea typeface="Tahoma" charset="0"/>
                  <a:cs typeface="Tahoma" charset="0"/>
                </a:rPr>
                <a:t>better places</a:t>
              </a:r>
              <a:r>
                <a:rPr lang="en-GB" sz="825">
                  <a:solidFill>
                    <a:schemeClr val="bg1"/>
                  </a:solidFill>
                  <a:latin typeface="Tahoma" charset="0"/>
                  <a:ea typeface="Tahoma" charset="0"/>
                  <a:cs typeface="Tahoma" charset="0"/>
                </a:rPr>
                <a:t> to live, work and travel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9033964-1DA8-442A-8210-7508A56BB960}"/>
                </a:ext>
              </a:extLst>
            </p:cNvPr>
            <p:cNvSpPr txBox="1"/>
            <p:nvPr/>
          </p:nvSpPr>
          <p:spPr>
            <a:xfrm>
              <a:off x="872291" y="6287952"/>
              <a:ext cx="3770839" cy="124201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just">
                <a:lnSpc>
                  <a:spcPct val="110000"/>
                </a:lnSpc>
                <a:spcBef>
                  <a:spcPts val="900"/>
                </a:spcBef>
              </a:pPr>
              <a:r>
                <a:rPr lang="en-GB" sz="472">
                  <a:solidFill>
                    <a:schemeClr val="bg1"/>
                  </a:solidFill>
                  <a:latin typeface="Tahoma" charset="0"/>
                  <a:ea typeface="Tahoma" charset="0"/>
                  <a:cs typeface="Tahoma" charset="0"/>
                </a:rPr>
                <a:t>Putting People First    |    Delivering Great Service     |    Creating Better Solutions</a:t>
              </a:r>
            </a:p>
          </p:txBody>
        </p:sp>
      </p:grpSp>
      <p:sp>
        <p:nvSpPr>
          <p:cNvPr id="22" name="Parallelogram 21">
            <a:extLst>
              <a:ext uri="{FF2B5EF4-FFF2-40B4-BE49-F238E27FC236}">
                <a16:creationId xmlns:a16="http://schemas.microsoft.com/office/drawing/2014/main" id="{6C89E394-5A87-471E-A247-218E8AA72F1A}"/>
              </a:ext>
            </a:extLst>
          </p:cNvPr>
          <p:cNvSpPr/>
          <p:nvPr userDrawn="1"/>
        </p:nvSpPr>
        <p:spPr bwMode="white">
          <a:xfrm rot="5400000" flipV="1">
            <a:off x="5329193" y="635441"/>
            <a:ext cx="1885583" cy="1172042"/>
          </a:xfrm>
          <a:prstGeom prst="parallelogram">
            <a:avLst>
              <a:gd name="adj" fmla="val 8633"/>
            </a:avLst>
          </a:prstGeom>
          <a:solidFill>
            <a:srgbClr val="7967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91" tIns="34295" rIns="68591" bIns="3429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endParaRPr lang="en-GB" sz="1013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EFC73E1-2661-466E-BAEC-44D6B2B4234E}"/>
              </a:ext>
            </a:extLst>
          </p:cNvPr>
          <p:cNvSpPr txBox="1"/>
          <p:nvPr userDrawn="1"/>
        </p:nvSpPr>
        <p:spPr bwMode="auto">
          <a:xfrm>
            <a:off x="5824061" y="791016"/>
            <a:ext cx="937419" cy="8744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270252" indent="0">
              <a:lnSpc>
                <a:spcPct val="120000"/>
              </a:lnSpc>
              <a:tabLst>
                <a:tab pos="270252" algn="l"/>
              </a:tabLst>
            </a:pPr>
            <a:r>
              <a:rPr lang="en-GB" sz="600" b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Engineering</a:t>
            </a:r>
          </a:p>
          <a:p>
            <a:pPr marL="270252" indent="0">
              <a:lnSpc>
                <a:spcPct val="120000"/>
              </a:lnSpc>
              <a:tabLst>
                <a:tab pos="270252" algn="l"/>
              </a:tabLst>
            </a:pPr>
            <a:r>
              <a:rPr lang="en-GB" sz="60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Facilities</a:t>
            </a:r>
          </a:p>
          <a:p>
            <a:pPr marL="270252" indent="0">
              <a:lnSpc>
                <a:spcPct val="120000"/>
              </a:lnSpc>
              <a:tabLst>
                <a:tab pos="270252" algn="l"/>
              </a:tabLst>
            </a:pPr>
            <a:r>
              <a:rPr lang="en-GB" sz="60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Environment</a:t>
            </a:r>
          </a:p>
          <a:p>
            <a:pPr marL="270252" indent="0">
              <a:lnSpc>
                <a:spcPct val="120000"/>
              </a:lnSpc>
              <a:tabLst>
                <a:tab pos="270252" algn="l"/>
              </a:tabLst>
            </a:pPr>
            <a:r>
              <a:rPr lang="en-GB" sz="60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Utilities</a:t>
            </a:r>
            <a:endParaRPr lang="en-GB" sz="600" b="1">
              <a:solidFill>
                <a:schemeClr val="bg1"/>
              </a:solidFill>
              <a:latin typeface="Tahoma" charset="0"/>
              <a:ea typeface="Tahoma" charset="0"/>
              <a:cs typeface="Tahoma" charset="0"/>
            </a:endParaRPr>
          </a:p>
          <a:p>
            <a:pPr marL="270252" indent="0">
              <a:lnSpc>
                <a:spcPct val="120000"/>
              </a:lnSpc>
              <a:tabLst>
                <a:tab pos="270252" algn="l"/>
              </a:tabLst>
            </a:pPr>
            <a:r>
              <a:rPr lang="en-GB" sz="60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Transport</a:t>
            </a:r>
          </a:p>
          <a:p>
            <a:pPr marL="270252" indent="0">
              <a:lnSpc>
                <a:spcPct val="120000"/>
              </a:lnSpc>
              <a:tabLst>
                <a:tab pos="270252" algn="l"/>
              </a:tabLst>
            </a:pPr>
            <a:r>
              <a:rPr lang="en-GB" sz="60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Defence</a:t>
            </a:r>
          </a:p>
          <a:p>
            <a:pPr marL="270252" indent="0">
              <a:lnSpc>
                <a:spcPct val="120000"/>
              </a:lnSpc>
              <a:tabLst>
                <a:tab pos="270252" algn="l"/>
              </a:tabLst>
            </a:pPr>
            <a:r>
              <a:rPr lang="en-GB" sz="60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Justice</a:t>
            </a:r>
          </a:p>
          <a:p>
            <a:pPr>
              <a:lnSpc>
                <a:spcPct val="120000"/>
              </a:lnSpc>
              <a:tabLst>
                <a:tab pos="270252" algn="l"/>
              </a:tabLst>
            </a:pPr>
            <a:r>
              <a:rPr lang="en-GB" sz="600" b="1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Better	Places</a:t>
            </a:r>
          </a:p>
        </p:txBody>
      </p:sp>
    </p:spTree>
    <p:extLst>
      <p:ext uri="{BB962C8B-B14F-4D97-AF65-F5344CB8AC3E}">
        <p14:creationId xmlns:p14="http://schemas.microsoft.com/office/powerpoint/2010/main" val="308753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9147401-4750-4A63-8DF8-215608967D8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ltGray">
          <a:xfrm>
            <a:off x="760814" y="0"/>
            <a:ext cx="5336381" cy="1269776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13BBF41-498D-4DCE-9660-4A6E9F28E100}"/>
              </a:ext>
            </a:extLst>
          </p:cNvPr>
          <p:cNvSpPr/>
          <p:nvPr userDrawn="1"/>
        </p:nvSpPr>
        <p:spPr bwMode="white">
          <a:xfrm>
            <a:off x="763663" y="626172"/>
            <a:ext cx="5340121" cy="740842"/>
          </a:xfrm>
          <a:custGeom>
            <a:avLst/>
            <a:gdLst>
              <a:gd name="connsiteX0" fmla="*/ 6914606 w 6914606"/>
              <a:gd name="connsiteY0" fmla="*/ 0 h 740229"/>
              <a:gd name="connsiteX1" fmla="*/ 6914606 w 6914606"/>
              <a:gd name="connsiteY1" fmla="*/ 740229 h 740229"/>
              <a:gd name="connsiteX2" fmla="*/ 0 w 6914606"/>
              <a:gd name="connsiteY2" fmla="*/ 740229 h 740229"/>
              <a:gd name="connsiteX3" fmla="*/ 0 w 6914606"/>
              <a:gd name="connsiteY3" fmla="*/ 627017 h 740229"/>
              <a:gd name="connsiteX4" fmla="*/ 6914606 w 6914606"/>
              <a:gd name="connsiteY4" fmla="*/ 0 h 740229"/>
              <a:gd name="connsiteX0" fmla="*/ 6914606 w 8051417"/>
              <a:gd name="connsiteY0" fmla="*/ 0 h 740229"/>
              <a:gd name="connsiteX1" fmla="*/ 8051417 w 8051417"/>
              <a:gd name="connsiteY1" fmla="*/ 732549 h 740229"/>
              <a:gd name="connsiteX2" fmla="*/ 0 w 8051417"/>
              <a:gd name="connsiteY2" fmla="*/ 740229 h 740229"/>
              <a:gd name="connsiteX3" fmla="*/ 0 w 8051417"/>
              <a:gd name="connsiteY3" fmla="*/ 627017 h 740229"/>
              <a:gd name="connsiteX4" fmla="*/ 6914606 w 8051417"/>
              <a:gd name="connsiteY4" fmla="*/ 0 h 740229"/>
              <a:gd name="connsiteX0" fmla="*/ 8074459 w 8074459"/>
              <a:gd name="connsiteY0" fmla="*/ 0 h 840078"/>
              <a:gd name="connsiteX1" fmla="*/ 8051417 w 8074459"/>
              <a:gd name="connsiteY1" fmla="*/ 832398 h 840078"/>
              <a:gd name="connsiteX2" fmla="*/ 0 w 8074459"/>
              <a:gd name="connsiteY2" fmla="*/ 840078 h 840078"/>
              <a:gd name="connsiteX3" fmla="*/ 0 w 8074459"/>
              <a:gd name="connsiteY3" fmla="*/ 726866 h 840078"/>
              <a:gd name="connsiteX4" fmla="*/ 8074459 w 8074459"/>
              <a:gd name="connsiteY4" fmla="*/ 0 h 840078"/>
              <a:gd name="connsiteX0" fmla="*/ 8074459 w 8420113"/>
              <a:gd name="connsiteY0" fmla="*/ 0 h 1293235"/>
              <a:gd name="connsiteX1" fmla="*/ 8420113 w 8420113"/>
              <a:gd name="connsiteY1" fmla="*/ 1293235 h 1293235"/>
              <a:gd name="connsiteX2" fmla="*/ 0 w 8420113"/>
              <a:gd name="connsiteY2" fmla="*/ 840078 h 1293235"/>
              <a:gd name="connsiteX3" fmla="*/ 0 w 8420113"/>
              <a:gd name="connsiteY3" fmla="*/ 726866 h 1293235"/>
              <a:gd name="connsiteX4" fmla="*/ 8074459 w 8420113"/>
              <a:gd name="connsiteY4" fmla="*/ 0 h 1293235"/>
              <a:gd name="connsiteX0" fmla="*/ 8074459 w 8074459"/>
              <a:gd name="connsiteY0" fmla="*/ 0 h 840078"/>
              <a:gd name="connsiteX1" fmla="*/ 8066779 w 8074459"/>
              <a:gd name="connsiteY1" fmla="*/ 832398 h 840078"/>
              <a:gd name="connsiteX2" fmla="*/ 0 w 8074459"/>
              <a:gd name="connsiteY2" fmla="*/ 840078 h 840078"/>
              <a:gd name="connsiteX3" fmla="*/ 0 w 8074459"/>
              <a:gd name="connsiteY3" fmla="*/ 726866 h 840078"/>
              <a:gd name="connsiteX4" fmla="*/ 8074459 w 8074459"/>
              <a:gd name="connsiteY4" fmla="*/ 0 h 840078"/>
              <a:gd name="connsiteX0" fmla="*/ 8074459 w 8074460"/>
              <a:gd name="connsiteY0" fmla="*/ 0 h 840078"/>
              <a:gd name="connsiteX1" fmla="*/ 8074460 w 8074460"/>
              <a:gd name="connsiteY1" fmla="*/ 840078 h 840078"/>
              <a:gd name="connsiteX2" fmla="*/ 0 w 8074460"/>
              <a:gd name="connsiteY2" fmla="*/ 840078 h 840078"/>
              <a:gd name="connsiteX3" fmla="*/ 0 w 8074460"/>
              <a:gd name="connsiteY3" fmla="*/ 726866 h 840078"/>
              <a:gd name="connsiteX4" fmla="*/ 8074459 w 8074460"/>
              <a:gd name="connsiteY4" fmla="*/ 0 h 840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74460" h="840078">
                <a:moveTo>
                  <a:pt x="8074459" y="0"/>
                </a:moveTo>
                <a:cubicBezTo>
                  <a:pt x="8074459" y="280026"/>
                  <a:pt x="8074460" y="560052"/>
                  <a:pt x="8074460" y="840078"/>
                </a:cubicBezTo>
                <a:lnTo>
                  <a:pt x="0" y="840078"/>
                </a:lnTo>
                <a:lnTo>
                  <a:pt x="0" y="726866"/>
                </a:lnTo>
                <a:lnTo>
                  <a:pt x="80744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75" tIns="30237" rIns="60475" bIns="302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893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514" y="1079117"/>
            <a:ext cx="5321681" cy="764046"/>
          </a:xfrm>
        </p:spPr>
        <p:txBody>
          <a:bodyPr rIns="180000">
            <a:normAutofit/>
          </a:bodyPr>
          <a:lstStyle>
            <a:lvl1pPr algn="l">
              <a:defRPr sz="165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75510" y="1919962"/>
            <a:ext cx="5333906" cy="3223538"/>
          </a:xfrm>
        </p:spPr>
        <p:txBody>
          <a:bodyPr rIns="180000" numCol="2" spcCol="360000">
            <a:noAutofit/>
          </a:bodyPr>
          <a:lstStyle>
            <a:lvl1pPr>
              <a:defRPr sz="900"/>
            </a:lvl1pPr>
            <a:lvl2pPr>
              <a:defRPr sz="825"/>
            </a:lvl2pPr>
            <a:lvl3pPr>
              <a:defRPr sz="825"/>
            </a:lvl3pPr>
            <a:lvl4pPr>
              <a:defRPr sz="825"/>
            </a:lvl4pPr>
            <a:lvl5pPr>
              <a:defRPr sz="825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F9D31E80-336F-4FFA-A92A-2E7002E527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025" y="4860935"/>
            <a:ext cx="41489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bg2"/>
                </a:solidFill>
              </a:defRPr>
            </a:lvl1pPr>
          </a:lstStyle>
          <a:p>
            <a:fld id="{D63BC410-9C02-4BC6-8378-D69DEB8A758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4E1E4F-2129-4FC9-B2BC-2CFE5E0CFC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5226" y="4475723"/>
            <a:ext cx="554584" cy="42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85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824" y="8878"/>
            <a:ext cx="5473303" cy="871870"/>
          </a:xfrm>
        </p:spPr>
        <p:txBody>
          <a:bodyPr rIns="180000">
            <a:normAutofit/>
          </a:bodyPr>
          <a:lstStyle>
            <a:lvl1pPr algn="l">
              <a:defRPr sz="165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3893" y="1277457"/>
            <a:ext cx="5473303" cy="3517808"/>
          </a:xfrm>
        </p:spPr>
        <p:txBody>
          <a:bodyPr rIns="180000">
            <a:noAutofit/>
          </a:bodyPr>
          <a:lstStyle>
            <a:lvl1pPr>
              <a:defRPr sz="900"/>
            </a:lvl1pPr>
            <a:lvl2pPr>
              <a:defRPr sz="825"/>
            </a:lvl2pPr>
            <a:lvl3pPr>
              <a:defRPr sz="825"/>
            </a:lvl3pPr>
            <a:lvl4pPr>
              <a:defRPr sz="825"/>
            </a:lvl4pPr>
            <a:lvl5pPr>
              <a:defRPr sz="825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7596002-9527-4DB8-82F7-BB85600F6E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025" y="4860935"/>
            <a:ext cx="41489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bg2"/>
                </a:solidFill>
              </a:defRPr>
            </a:lvl1pPr>
          </a:lstStyle>
          <a:p>
            <a:fld id="{D63BC410-9C02-4BC6-8378-D69DEB8A758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88D47A-EF49-4104-A948-1F5AAB79AE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5226" y="197020"/>
            <a:ext cx="554584" cy="42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24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doub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318" y="8890"/>
            <a:ext cx="5476875" cy="871867"/>
          </a:xfrm>
        </p:spPr>
        <p:txBody>
          <a:bodyPr rIns="180000">
            <a:normAutofit/>
          </a:bodyPr>
          <a:lstStyle>
            <a:lvl1pPr algn="l">
              <a:defRPr sz="165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3890" y="1277457"/>
            <a:ext cx="5473304" cy="3517808"/>
          </a:xfrm>
        </p:spPr>
        <p:txBody>
          <a:bodyPr rIns="180000" numCol="2" spcCol="396000">
            <a:noAutofit/>
          </a:bodyPr>
          <a:lstStyle>
            <a:lvl1pPr>
              <a:defRPr sz="900"/>
            </a:lvl1pPr>
            <a:lvl2pPr>
              <a:defRPr sz="825"/>
            </a:lvl2pPr>
            <a:lvl3pPr>
              <a:defRPr sz="825"/>
            </a:lvl3pPr>
            <a:lvl4pPr>
              <a:defRPr sz="825"/>
            </a:lvl4pPr>
            <a:lvl5pPr>
              <a:defRPr sz="825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14DE44D9-44DC-413A-8D6C-2BA375312C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025" y="4860935"/>
            <a:ext cx="41489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bg2"/>
                </a:solidFill>
              </a:defRPr>
            </a:lvl1pPr>
          </a:lstStyle>
          <a:p>
            <a:fld id="{D63BC410-9C02-4BC6-8378-D69DEB8A758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63D511-634B-4C97-9E0E-ADF7EB6FAE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5226" y="197020"/>
            <a:ext cx="554584" cy="42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17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trip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318" y="8890"/>
            <a:ext cx="5476875" cy="871867"/>
          </a:xfrm>
        </p:spPr>
        <p:txBody>
          <a:bodyPr rIns="180000">
            <a:normAutofit/>
          </a:bodyPr>
          <a:lstStyle>
            <a:lvl1pPr algn="l">
              <a:defRPr sz="165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3893" y="1277457"/>
            <a:ext cx="5473303" cy="3517808"/>
          </a:xfrm>
        </p:spPr>
        <p:txBody>
          <a:bodyPr rIns="180000" numCol="3" spcCol="360000">
            <a:noAutofit/>
          </a:bodyPr>
          <a:lstStyle>
            <a:lvl1pPr>
              <a:defRPr sz="900"/>
            </a:lvl1pPr>
            <a:lvl2pPr>
              <a:defRPr sz="825"/>
            </a:lvl2pPr>
            <a:lvl3pPr>
              <a:defRPr sz="825"/>
            </a:lvl3pPr>
            <a:lvl4pPr>
              <a:defRPr sz="825"/>
            </a:lvl4pPr>
            <a:lvl5pPr>
              <a:defRPr sz="825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A157211-0F6F-4993-9530-A1B168FA30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025" y="4860935"/>
            <a:ext cx="41489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bg2"/>
                </a:solidFill>
              </a:defRPr>
            </a:lvl1pPr>
          </a:lstStyle>
          <a:p>
            <a:fld id="{D63BC410-9C02-4BC6-8378-D69DEB8A758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3CAAA4-8420-46AE-ABCB-42322997BE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5226" y="197020"/>
            <a:ext cx="554584" cy="42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50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sub head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317" y="3818"/>
            <a:ext cx="5476874" cy="878955"/>
          </a:xfrm>
        </p:spPr>
        <p:txBody>
          <a:bodyPr rIns="180000">
            <a:normAutofit/>
          </a:bodyPr>
          <a:lstStyle>
            <a:lvl1pPr algn="l">
              <a:defRPr sz="165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636A008-4284-43C3-9148-9CE28B614C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0318" y="1079297"/>
            <a:ext cx="5476875" cy="544725"/>
          </a:xfrm>
        </p:spPr>
        <p:txBody>
          <a:bodyPr rIns="180000"/>
          <a:lstStyle>
            <a:lvl1pPr marL="0" indent="0">
              <a:buNone/>
              <a:defRPr sz="9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2" name="Content Placeholder 2">
            <a:extLst>
              <a:ext uri="{FF2B5EF4-FFF2-40B4-BE49-F238E27FC236}">
                <a16:creationId xmlns:a16="http://schemas.microsoft.com/office/drawing/2014/main" id="{EDE8230D-03BF-406C-9AE6-4C4B8806761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0317" y="1624015"/>
            <a:ext cx="5476874" cy="3171251"/>
          </a:xfrm>
        </p:spPr>
        <p:txBody>
          <a:bodyPr rIns="180000" numCol="3" spcCol="360000">
            <a:noAutofit/>
          </a:bodyPr>
          <a:lstStyle>
            <a:lvl1pPr>
              <a:defRPr sz="900"/>
            </a:lvl1pPr>
            <a:lvl2pPr>
              <a:defRPr sz="825"/>
            </a:lvl2pPr>
            <a:lvl3pPr>
              <a:defRPr sz="825"/>
            </a:lvl3pPr>
            <a:lvl4pPr>
              <a:defRPr sz="825"/>
            </a:lvl4pPr>
            <a:lvl5pPr>
              <a:defRPr sz="825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329F555D-A641-41AA-A748-BE05855835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025" y="4860935"/>
            <a:ext cx="41489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bg2"/>
                </a:solidFill>
              </a:defRPr>
            </a:lvl1pPr>
          </a:lstStyle>
          <a:p>
            <a:fld id="{D63BC410-9C02-4BC6-8378-D69DEB8A758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780384-86A1-4A03-B3FF-34573EB3EE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5226" y="197020"/>
            <a:ext cx="554584" cy="42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15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68">
            <a:extLst>
              <a:ext uri="{FF2B5EF4-FFF2-40B4-BE49-F238E27FC236}">
                <a16:creationId xmlns:a16="http://schemas.microsoft.com/office/drawing/2014/main" id="{B32BAF0A-D73F-42DC-B819-76EBC1B0DB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" y="363"/>
            <a:ext cx="6857579" cy="5142416"/>
          </a:xfrm>
          <a:prstGeom prst="rect">
            <a:avLst/>
          </a:prstGeom>
        </p:spPr>
      </p:pic>
      <p:sp>
        <p:nvSpPr>
          <p:cNvPr id="68" name="Title 1"/>
          <p:cNvSpPr>
            <a:spLocks noGrp="1"/>
          </p:cNvSpPr>
          <p:nvPr>
            <p:ph type="ctrTitle"/>
          </p:nvPr>
        </p:nvSpPr>
        <p:spPr bwMode="white">
          <a:xfrm>
            <a:off x="445365" y="-3441"/>
            <a:ext cx="4126636" cy="387694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6203D216-C62C-43A6-AFCA-47D9AFC0FC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025" y="4860935"/>
            <a:ext cx="41489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bg1"/>
                </a:solidFill>
              </a:defRPr>
            </a:lvl1pPr>
          </a:lstStyle>
          <a:p>
            <a:fld id="{D63BC410-9C02-4BC6-8378-D69DEB8A758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564B32-5113-4E51-9F57-9CF19FF7F8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white">
          <a:xfrm>
            <a:off x="6215226" y="197018"/>
            <a:ext cx="562774" cy="42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16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add your 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icture Placeholder 4">
            <a:extLst>
              <a:ext uri="{FF2B5EF4-FFF2-40B4-BE49-F238E27FC236}">
                <a16:creationId xmlns:a16="http://schemas.microsoft.com/office/drawing/2014/main" id="{81254311-EB77-4BD5-B069-450E49D69BA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ltGray">
          <a:xfrm>
            <a:off x="0" y="0"/>
            <a:ext cx="6858000" cy="51435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8" name="Title 1"/>
          <p:cNvSpPr>
            <a:spLocks noGrp="1"/>
          </p:cNvSpPr>
          <p:nvPr>
            <p:ph type="ctrTitle"/>
          </p:nvPr>
        </p:nvSpPr>
        <p:spPr>
          <a:xfrm>
            <a:off x="445365" y="-3441"/>
            <a:ext cx="4126636" cy="387694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9CFA920-234D-408B-AF0C-37B8602946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025" y="4860935"/>
            <a:ext cx="41489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bg1"/>
                </a:solidFill>
              </a:defRPr>
            </a:lvl1pPr>
          </a:lstStyle>
          <a:p>
            <a:fld id="{D63BC410-9C02-4BC6-8378-D69DEB8A758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635E93-32B6-4FFE-B0F7-5FBCB1C7A9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white">
          <a:xfrm>
            <a:off x="6215226" y="197018"/>
            <a:ext cx="562774" cy="42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43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[2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>
            <a:extLst>
              <a:ext uri="{FF2B5EF4-FFF2-40B4-BE49-F238E27FC236}">
                <a16:creationId xmlns:a16="http://schemas.microsoft.com/office/drawing/2014/main" id="{B32BAF0A-D73F-42DC-B819-76EBC1B0DB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905"/>
            <a:ext cx="6858000" cy="5138928"/>
          </a:xfrm>
          <a:prstGeom prst="rect">
            <a:avLst/>
          </a:prstGeom>
        </p:spPr>
      </p:pic>
      <p:sp>
        <p:nvSpPr>
          <p:cNvPr id="65" name="Freeform: Shape 6">
            <a:extLst>
              <a:ext uri="{FF2B5EF4-FFF2-40B4-BE49-F238E27FC236}">
                <a16:creationId xmlns:a16="http://schemas.microsoft.com/office/drawing/2014/main" id="{FD24FD9C-3B05-42BA-9F07-344C4F80BB61}"/>
              </a:ext>
            </a:extLst>
          </p:cNvPr>
          <p:cNvSpPr/>
          <p:nvPr userDrawn="1"/>
        </p:nvSpPr>
        <p:spPr bwMode="white">
          <a:xfrm>
            <a:off x="0" y="-25"/>
            <a:ext cx="6858000" cy="1888850"/>
          </a:xfrm>
          <a:custGeom>
            <a:avLst/>
            <a:gdLst>
              <a:gd name="connsiteX0" fmla="*/ 6914606 w 6914606"/>
              <a:gd name="connsiteY0" fmla="*/ 827314 h 1419497"/>
              <a:gd name="connsiteX1" fmla="*/ 6914606 w 6914606"/>
              <a:gd name="connsiteY1" fmla="*/ 0 h 1419497"/>
              <a:gd name="connsiteX2" fmla="*/ 0 w 6914606"/>
              <a:gd name="connsiteY2" fmla="*/ 0 h 1419497"/>
              <a:gd name="connsiteX3" fmla="*/ 0 w 6914606"/>
              <a:gd name="connsiteY3" fmla="*/ 1419497 h 1419497"/>
              <a:gd name="connsiteX4" fmla="*/ 6914606 w 6914606"/>
              <a:gd name="connsiteY4" fmla="*/ 827314 h 1419497"/>
              <a:gd name="connsiteX0" fmla="*/ 6914606 w 6914606"/>
              <a:gd name="connsiteY0" fmla="*/ 836050 h 1428233"/>
              <a:gd name="connsiteX1" fmla="*/ 6905870 w 6914606"/>
              <a:gd name="connsiteY1" fmla="*/ 0 h 1428233"/>
              <a:gd name="connsiteX2" fmla="*/ 0 w 6914606"/>
              <a:gd name="connsiteY2" fmla="*/ 8736 h 1428233"/>
              <a:gd name="connsiteX3" fmla="*/ 0 w 6914606"/>
              <a:gd name="connsiteY3" fmla="*/ 1428233 h 1428233"/>
              <a:gd name="connsiteX4" fmla="*/ 6914606 w 6914606"/>
              <a:gd name="connsiteY4" fmla="*/ 836050 h 1428233"/>
              <a:gd name="connsiteX0" fmla="*/ 6914606 w 6914606"/>
              <a:gd name="connsiteY0" fmla="*/ 827314 h 1419497"/>
              <a:gd name="connsiteX1" fmla="*/ 6798122 w 6914606"/>
              <a:gd name="connsiteY1" fmla="*/ 23297 h 1419497"/>
              <a:gd name="connsiteX2" fmla="*/ 0 w 6914606"/>
              <a:gd name="connsiteY2" fmla="*/ 0 h 1419497"/>
              <a:gd name="connsiteX3" fmla="*/ 0 w 6914606"/>
              <a:gd name="connsiteY3" fmla="*/ 1419497 h 1419497"/>
              <a:gd name="connsiteX4" fmla="*/ 6914606 w 6914606"/>
              <a:gd name="connsiteY4" fmla="*/ 827314 h 1419497"/>
              <a:gd name="connsiteX0" fmla="*/ 6914606 w 6914606"/>
              <a:gd name="connsiteY0" fmla="*/ 836050 h 1428233"/>
              <a:gd name="connsiteX1" fmla="*/ 6914606 w 6914606"/>
              <a:gd name="connsiteY1" fmla="*/ 0 h 1428233"/>
              <a:gd name="connsiteX2" fmla="*/ 0 w 6914606"/>
              <a:gd name="connsiteY2" fmla="*/ 8736 h 1428233"/>
              <a:gd name="connsiteX3" fmla="*/ 0 w 6914606"/>
              <a:gd name="connsiteY3" fmla="*/ 1428233 h 1428233"/>
              <a:gd name="connsiteX4" fmla="*/ 6914606 w 6914606"/>
              <a:gd name="connsiteY4" fmla="*/ 836050 h 1428233"/>
              <a:gd name="connsiteX0" fmla="*/ 6914606 w 6914606"/>
              <a:gd name="connsiteY0" fmla="*/ 836050 h 1428233"/>
              <a:gd name="connsiteX1" fmla="*/ 6914606 w 6914606"/>
              <a:gd name="connsiteY1" fmla="*/ 0 h 1428233"/>
              <a:gd name="connsiteX2" fmla="*/ 34945 w 6914606"/>
              <a:gd name="connsiteY2" fmla="*/ 40770 h 1428233"/>
              <a:gd name="connsiteX3" fmla="*/ 0 w 6914606"/>
              <a:gd name="connsiteY3" fmla="*/ 1428233 h 1428233"/>
              <a:gd name="connsiteX4" fmla="*/ 6914606 w 6914606"/>
              <a:gd name="connsiteY4" fmla="*/ 836050 h 1428233"/>
              <a:gd name="connsiteX0" fmla="*/ 6914606 w 6914606"/>
              <a:gd name="connsiteY0" fmla="*/ 836050 h 1428233"/>
              <a:gd name="connsiteX1" fmla="*/ 6914606 w 6914606"/>
              <a:gd name="connsiteY1" fmla="*/ 0 h 1428233"/>
              <a:gd name="connsiteX2" fmla="*/ 0 w 6914606"/>
              <a:gd name="connsiteY2" fmla="*/ 0 h 1428233"/>
              <a:gd name="connsiteX3" fmla="*/ 0 w 6914606"/>
              <a:gd name="connsiteY3" fmla="*/ 1428233 h 1428233"/>
              <a:gd name="connsiteX4" fmla="*/ 6914606 w 6914606"/>
              <a:gd name="connsiteY4" fmla="*/ 836050 h 1428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14606" h="1428233">
                <a:moveTo>
                  <a:pt x="6914606" y="836050"/>
                </a:moveTo>
                <a:lnTo>
                  <a:pt x="6914606" y="0"/>
                </a:lnTo>
                <a:lnTo>
                  <a:pt x="0" y="0"/>
                </a:lnTo>
                <a:lnTo>
                  <a:pt x="0" y="1428233"/>
                </a:lnTo>
                <a:lnTo>
                  <a:pt x="6914606" y="83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75" tIns="30237" rIns="60475" bIns="302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893"/>
          </a:p>
        </p:txBody>
      </p:sp>
      <p:sp>
        <p:nvSpPr>
          <p:cNvPr id="63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620318" y="1"/>
            <a:ext cx="5476875" cy="870880"/>
          </a:xfrm>
          <a:prstGeom prst="rect">
            <a:avLst/>
          </a:prstGeom>
        </p:spPr>
        <p:txBody>
          <a:bodyPr lIns="180000" tIns="0" rIns="180000" bIns="0" anchor="b"/>
          <a:lstStyle>
            <a:lvl1pPr marL="0" indent="0">
              <a:buNone/>
              <a:defRPr sz="1650" b="1"/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5D76DA86-C15C-4F01-9053-50FB48A4C5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025" y="4860935"/>
            <a:ext cx="41489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bg1"/>
                </a:solidFill>
              </a:defRPr>
            </a:lvl1pPr>
          </a:lstStyle>
          <a:p>
            <a:fld id="{D63BC410-9C02-4BC6-8378-D69DEB8A758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E1800E-F1B4-450C-AA09-DF68B0CFB7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5226" y="197020"/>
            <a:ext cx="554584" cy="42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69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make your 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icture Placeholder 4">
            <a:extLst>
              <a:ext uri="{FF2B5EF4-FFF2-40B4-BE49-F238E27FC236}">
                <a16:creationId xmlns:a16="http://schemas.microsoft.com/office/drawing/2014/main" id="{81254311-EB77-4BD5-B069-450E49D69BA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ltGray">
          <a:xfrm>
            <a:off x="0" y="0"/>
            <a:ext cx="6858000" cy="51435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5" name="Freeform: Shape 6">
            <a:extLst>
              <a:ext uri="{FF2B5EF4-FFF2-40B4-BE49-F238E27FC236}">
                <a16:creationId xmlns:a16="http://schemas.microsoft.com/office/drawing/2014/main" id="{FD24FD9C-3B05-42BA-9F07-344C4F80BB61}"/>
              </a:ext>
            </a:extLst>
          </p:cNvPr>
          <p:cNvSpPr/>
          <p:nvPr userDrawn="1"/>
        </p:nvSpPr>
        <p:spPr bwMode="white">
          <a:xfrm>
            <a:off x="0" y="-25"/>
            <a:ext cx="6858000" cy="1888850"/>
          </a:xfrm>
          <a:custGeom>
            <a:avLst/>
            <a:gdLst>
              <a:gd name="connsiteX0" fmla="*/ 6914606 w 6914606"/>
              <a:gd name="connsiteY0" fmla="*/ 827314 h 1419497"/>
              <a:gd name="connsiteX1" fmla="*/ 6914606 w 6914606"/>
              <a:gd name="connsiteY1" fmla="*/ 0 h 1419497"/>
              <a:gd name="connsiteX2" fmla="*/ 0 w 6914606"/>
              <a:gd name="connsiteY2" fmla="*/ 0 h 1419497"/>
              <a:gd name="connsiteX3" fmla="*/ 0 w 6914606"/>
              <a:gd name="connsiteY3" fmla="*/ 1419497 h 1419497"/>
              <a:gd name="connsiteX4" fmla="*/ 6914606 w 6914606"/>
              <a:gd name="connsiteY4" fmla="*/ 827314 h 1419497"/>
              <a:gd name="connsiteX0" fmla="*/ 6914606 w 6914606"/>
              <a:gd name="connsiteY0" fmla="*/ 836050 h 1428233"/>
              <a:gd name="connsiteX1" fmla="*/ 6905870 w 6914606"/>
              <a:gd name="connsiteY1" fmla="*/ 0 h 1428233"/>
              <a:gd name="connsiteX2" fmla="*/ 0 w 6914606"/>
              <a:gd name="connsiteY2" fmla="*/ 8736 h 1428233"/>
              <a:gd name="connsiteX3" fmla="*/ 0 w 6914606"/>
              <a:gd name="connsiteY3" fmla="*/ 1428233 h 1428233"/>
              <a:gd name="connsiteX4" fmla="*/ 6914606 w 6914606"/>
              <a:gd name="connsiteY4" fmla="*/ 836050 h 1428233"/>
              <a:gd name="connsiteX0" fmla="*/ 6914606 w 6914606"/>
              <a:gd name="connsiteY0" fmla="*/ 827314 h 1419497"/>
              <a:gd name="connsiteX1" fmla="*/ 6798122 w 6914606"/>
              <a:gd name="connsiteY1" fmla="*/ 23297 h 1419497"/>
              <a:gd name="connsiteX2" fmla="*/ 0 w 6914606"/>
              <a:gd name="connsiteY2" fmla="*/ 0 h 1419497"/>
              <a:gd name="connsiteX3" fmla="*/ 0 w 6914606"/>
              <a:gd name="connsiteY3" fmla="*/ 1419497 h 1419497"/>
              <a:gd name="connsiteX4" fmla="*/ 6914606 w 6914606"/>
              <a:gd name="connsiteY4" fmla="*/ 827314 h 1419497"/>
              <a:gd name="connsiteX0" fmla="*/ 6914606 w 6914606"/>
              <a:gd name="connsiteY0" fmla="*/ 836050 h 1428233"/>
              <a:gd name="connsiteX1" fmla="*/ 6914606 w 6914606"/>
              <a:gd name="connsiteY1" fmla="*/ 0 h 1428233"/>
              <a:gd name="connsiteX2" fmla="*/ 0 w 6914606"/>
              <a:gd name="connsiteY2" fmla="*/ 8736 h 1428233"/>
              <a:gd name="connsiteX3" fmla="*/ 0 w 6914606"/>
              <a:gd name="connsiteY3" fmla="*/ 1428233 h 1428233"/>
              <a:gd name="connsiteX4" fmla="*/ 6914606 w 6914606"/>
              <a:gd name="connsiteY4" fmla="*/ 836050 h 1428233"/>
              <a:gd name="connsiteX0" fmla="*/ 6914606 w 6914606"/>
              <a:gd name="connsiteY0" fmla="*/ 836050 h 1428233"/>
              <a:gd name="connsiteX1" fmla="*/ 6914606 w 6914606"/>
              <a:gd name="connsiteY1" fmla="*/ 0 h 1428233"/>
              <a:gd name="connsiteX2" fmla="*/ 34945 w 6914606"/>
              <a:gd name="connsiteY2" fmla="*/ 40770 h 1428233"/>
              <a:gd name="connsiteX3" fmla="*/ 0 w 6914606"/>
              <a:gd name="connsiteY3" fmla="*/ 1428233 h 1428233"/>
              <a:gd name="connsiteX4" fmla="*/ 6914606 w 6914606"/>
              <a:gd name="connsiteY4" fmla="*/ 836050 h 1428233"/>
              <a:gd name="connsiteX0" fmla="*/ 6914606 w 6914606"/>
              <a:gd name="connsiteY0" fmla="*/ 836050 h 1428233"/>
              <a:gd name="connsiteX1" fmla="*/ 6914606 w 6914606"/>
              <a:gd name="connsiteY1" fmla="*/ 0 h 1428233"/>
              <a:gd name="connsiteX2" fmla="*/ 0 w 6914606"/>
              <a:gd name="connsiteY2" fmla="*/ 0 h 1428233"/>
              <a:gd name="connsiteX3" fmla="*/ 0 w 6914606"/>
              <a:gd name="connsiteY3" fmla="*/ 1428233 h 1428233"/>
              <a:gd name="connsiteX4" fmla="*/ 6914606 w 6914606"/>
              <a:gd name="connsiteY4" fmla="*/ 836050 h 1428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14606" h="1428233">
                <a:moveTo>
                  <a:pt x="6914606" y="836050"/>
                </a:moveTo>
                <a:lnTo>
                  <a:pt x="6914606" y="0"/>
                </a:lnTo>
                <a:lnTo>
                  <a:pt x="0" y="0"/>
                </a:lnTo>
                <a:lnTo>
                  <a:pt x="0" y="1428233"/>
                </a:lnTo>
                <a:lnTo>
                  <a:pt x="6914606" y="83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75" tIns="30237" rIns="60475" bIns="302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893"/>
          </a:p>
        </p:txBody>
      </p:sp>
      <p:sp>
        <p:nvSpPr>
          <p:cNvPr id="62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20318" y="-25"/>
            <a:ext cx="5476875" cy="870905"/>
          </a:xfrm>
          <a:prstGeom prst="rect">
            <a:avLst/>
          </a:prstGeom>
        </p:spPr>
        <p:txBody>
          <a:bodyPr lIns="180000" tIns="0" rIns="180000" bIns="0" anchor="b"/>
          <a:lstStyle>
            <a:lvl1pPr marL="0" indent="0">
              <a:buNone/>
              <a:defRPr sz="165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1D06DE94-4A39-4889-A059-EF2AAF5F64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025" y="4860935"/>
            <a:ext cx="41489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bg1"/>
                </a:solidFill>
              </a:defRPr>
            </a:lvl1pPr>
          </a:lstStyle>
          <a:p>
            <a:fld id="{D63BC410-9C02-4BC6-8378-D69DEB8A758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B9638F-42FA-4117-BEAB-A6EEB99794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5226" y="197020"/>
            <a:ext cx="554584" cy="42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45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ed Slid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89018F6-BDD9-4EB2-A465-84E38AAE6F2B}"/>
              </a:ext>
            </a:extLst>
          </p:cNvPr>
          <p:cNvSpPr/>
          <p:nvPr userDrawn="1"/>
        </p:nvSpPr>
        <p:spPr>
          <a:xfrm>
            <a:off x="1" y="0"/>
            <a:ext cx="6858000" cy="51435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318" y="12"/>
            <a:ext cx="5476875" cy="878955"/>
          </a:xfrm>
        </p:spPr>
        <p:txBody>
          <a:bodyPr>
            <a:normAutofit/>
          </a:bodyPr>
          <a:lstStyle>
            <a:lvl1pPr algn="l">
              <a:defRPr sz="165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718A36F6-CA22-4C46-BB67-62BFF03E2D3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0316" y="1277457"/>
            <a:ext cx="5476876" cy="3517808"/>
          </a:xfrm>
        </p:spPr>
        <p:txBody>
          <a:bodyPr rIns="180000">
            <a:noAutofit/>
          </a:bodyPr>
          <a:lstStyle>
            <a:lvl1pPr>
              <a:defRPr sz="900"/>
            </a:lvl1pPr>
            <a:lvl2pPr>
              <a:defRPr sz="825"/>
            </a:lvl2pPr>
            <a:lvl3pPr>
              <a:defRPr sz="825"/>
            </a:lvl3pPr>
            <a:lvl4pPr>
              <a:defRPr sz="825"/>
            </a:lvl4pPr>
            <a:lvl5pPr>
              <a:defRPr sz="825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D0D0C0D6-22EA-4632-93D7-9D85F1DE99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025" y="4860935"/>
            <a:ext cx="41489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2"/>
                </a:solidFill>
              </a:defRPr>
            </a:lvl1pPr>
          </a:lstStyle>
          <a:p>
            <a:fld id="{D63BC410-9C02-4BC6-8378-D69DEB8A758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679075-AC60-436E-90C2-DD7B3618BA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5226" y="197020"/>
            <a:ext cx="554584" cy="42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82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make your 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09EE1A4-5BE8-4F31-A403-F88303299C7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gray">
          <a:xfrm>
            <a:off x="3634" y="3082"/>
            <a:ext cx="6858000" cy="51435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455974" y="-3082"/>
            <a:ext cx="4116026" cy="2188404"/>
          </a:xfrm>
        </p:spPr>
        <p:txBody>
          <a:bodyPr lIns="180000" anchor="b">
            <a:normAutofit/>
          </a:bodyPr>
          <a:lstStyle>
            <a:lvl1pPr algn="l">
              <a:lnSpc>
                <a:spcPct val="90000"/>
              </a:lnSpc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455974" y="2304694"/>
            <a:ext cx="4116026" cy="1289889"/>
          </a:xfrm>
        </p:spPr>
        <p:txBody>
          <a:bodyPr lIns="180000"/>
          <a:lstStyle>
            <a:lvl1pPr marL="0" indent="0" algn="l">
              <a:buNone/>
              <a:defRPr sz="1350" b="1">
                <a:solidFill>
                  <a:schemeClr val="bg1"/>
                </a:solidFill>
              </a:defRPr>
            </a:lvl1pPr>
            <a:lvl2pPr marL="257168" indent="0" algn="ctr">
              <a:buNone/>
              <a:defRPr sz="1125"/>
            </a:lvl2pPr>
            <a:lvl3pPr marL="514335" indent="0" algn="ctr">
              <a:buNone/>
              <a:defRPr sz="1013"/>
            </a:lvl3pPr>
            <a:lvl4pPr marL="771502" indent="0" algn="ctr">
              <a:buNone/>
              <a:defRPr sz="900"/>
            </a:lvl4pPr>
            <a:lvl5pPr marL="1028669" indent="0" algn="ctr">
              <a:buNone/>
              <a:defRPr sz="900"/>
            </a:lvl5pPr>
            <a:lvl6pPr marL="1285836" indent="0" algn="ctr">
              <a:buNone/>
              <a:defRPr sz="900"/>
            </a:lvl6pPr>
            <a:lvl7pPr marL="1543002" indent="0" algn="ctr">
              <a:buNone/>
              <a:defRPr sz="900"/>
            </a:lvl7pPr>
            <a:lvl8pPr marL="1800168" indent="0" algn="ctr">
              <a:buNone/>
              <a:defRPr sz="900"/>
            </a:lvl8pPr>
            <a:lvl9pPr marL="2057334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5757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ed Slide Grey - logo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19A87C-2100-4F9A-9A79-B901A54FC755}"/>
              </a:ext>
            </a:extLst>
          </p:cNvPr>
          <p:cNvSpPr/>
          <p:nvPr userDrawn="1"/>
        </p:nvSpPr>
        <p:spPr>
          <a:xfrm>
            <a:off x="1" y="0"/>
            <a:ext cx="6858000" cy="51435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318" y="12"/>
            <a:ext cx="5476875" cy="878955"/>
          </a:xfrm>
        </p:spPr>
        <p:txBody>
          <a:bodyPr>
            <a:normAutofit/>
          </a:bodyPr>
          <a:lstStyle>
            <a:lvl1pPr algn="l">
              <a:defRPr sz="165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718A36F6-CA22-4C46-BB67-62BFF03E2D3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0316" y="1277457"/>
            <a:ext cx="5476876" cy="3517808"/>
          </a:xfrm>
        </p:spPr>
        <p:txBody>
          <a:bodyPr rIns="180000">
            <a:noAutofit/>
          </a:bodyPr>
          <a:lstStyle>
            <a:lvl1pPr>
              <a:defRPr sz="900"/>
            </a:lvl1pPr>
            <a:lvl2pPr>
              <a:defRPr sz="825"/>
            </a:lvl2pPr>
            <a:lvl3pPr>
              <a:defRPr sz="825"/>
            </a:lvl3pPr>
            <a:lvl4pPr>
              <a:defRPr sz="825"/>
            </a:lvl4pPr>
            <a:lvl5pPr>
              <a:defRPr sz="825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4BE13DFF-DF40-464A-9080-7F6B293BAA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025" y="4860935"/>
            <a:ext cx="41489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2"/>
                </a:solidFill>
              </a:defRPr>
            </a:lvl1pPr>
          </a:lstStyle>
          <a:p>
            <a:fld id="{D63BC410-9C02-4BC6-8378-D69DEB8A758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F4027E-931A-4CE9-8062-EE9B25BEF9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5226" y="4475723"/>
            <a:ext cx="554584" cy="42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10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Bri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D3359E7-0707-4900-B5EE-2CBB1442DD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94"/>
            <a:ext cx="6858000" cy="5143213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DEBF0F5-E10D-4A31-82C5-C2D30A892E2F}"/>
              </a:ext>
            </a:extLst>
          </p:cNvPr>
          <p:cNvSpPr/>
          <p:nvPr userDrawn="1"/>
        </p:nvSpPr>
        <p:spPr bwMode="white">
          <a:xfrm>
            <a:off x="3432660" y="1274864"/>
            <a:ext cx="2672406" cy="3870645"/>
          </a:xfrm>
          <a:custGeom>
            <a:avLst/>
            <a:gdLst>
              <a:gd name="connsiteX0" fmla="*/ 0 w 4040777"/>
              <a:gd name="connsiteY0" fmla="*/ 357051 h 4389120"/>
              <a:gd name="connsiteX1" fmla="*/ 0 w 4040777"/>
              <a:gd name="connsiteY1" fmla="*/ 4389120 h 4389120"/>
              <a:gd name="connsiteX2" fmla="*/ 4040777 w 4040777"/>
              <a:gd name="connsiteY2" fmla="*/ 4389120 h 4389120"/>
              <a:gd name="connsiteX3" fmla="*/ 4040777 w 4040777"/>
              <a:gd name="connsiteY3" fmla="*/ 0 h 4389120"/>
              <a:gd name="connsiteX4" fmla="*/ 0 w 4040777"/>
              <a:gd name="connsiteY4" fmla="*/ 357051 h 438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40777" h="4389120">
                <a:moveTo>
                  <a:pt x="0" y="357051"/>
                </a:moveTo>
                <a:lnTo>
                  <a:pt x="0" y="4389120"/>
                </a:lnTo>
                <a:lnTo>
                  <a:pt x="4040777" y="4389120"/>
                </a:lnTo>
                <a:lnTo>
                  <a:pt x="4040777" y="0"/>
                </a:lnTo>
                <a:lnTo>
                  <a:pt x="0" y="3570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75" tIns="30237" rIns="60475" bIns="302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893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6474" y="1269785"/>
            <a:ext cx="2511711" cy="1521051"/>
          </a:xfrm>
        </p:spPr>
        <p:txBody>
          <a:bodyPr anchor="b">
            <a:normAutofit/>
          </a:bodyPr>
          <a:lstStyle>
            <a:lvl1pPr algn="l">
              <a:defRPr sz="165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506474" y="2824881"/>
            <a:ext cx="2511711" cy="2216228"/>
          </a:xfrm>
        </p:spPr>
        <p:txBody>
          <a:bodyPr>
            <a:noAutofit/>
          </a:bodyPr>
          <a:lstStyle>
            <a:lvl1pPr marL="0" indent="0" algn="l">
              <a:buNone/>
              <a:defRPr sz="900">
                <a:solidFill>
                  <a:schemeClr val="tx2"/>
                </a:solidFill>
              </a:defRPr>
            </a:lvl1pPr>
            <a:lvl2pPr marL="257168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6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3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0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6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3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8A6C7708-6817-4EDD-8949-3083CBDBE7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025" y="4860935"/>
            <a:ext cx="41489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bg1"/>
                </a:solidFill>
              </a:defRPr>
            </a:lvl1pPr>
          </a:lstStyle>
          <a:p>
            <a:fld id="{D63BC410-9C02-4BC6-8378-D69DEB8A758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A047163-1AB7-4D35-BA0B-3A08C4A582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white">
          <a:xfrm>
            <a:off x="6215226" y="197018"/>
            <a:ext cx="562774" cy="42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59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make your ow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0FCD74FE-74A5-4D15-BA64-3B8EDF21719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ltGray">
          <a:xfrm>
            <a:off x="0" y="0"/>
            <a:ext cx="6858000" cy="51435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3712" y="1269785"/>
            <a:ext cx="2517239" cy="1521051"/>
          </a:xfrm>
        </p:spPr>
        <p:txBody>
          <a:bodyPr anchor="b">
            <a:normAutofit/>
          </a:bodyPr>
          <a:lstStyle>
            <a:lvl1pPr algn="l">
              <a:defRPr sz="165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503712" y="2824883"/>
            <a:ext cx="2517239" cy="2318619"/>
          </a:xfrm>
        </p:spPr>
        <p:txBody>
          <a:bodyPr>
            <a:noAutofit/>
          </a:bodyPr>
          <a:lstStyle>
            <a:lvl1pPr marL="0" indent="0" algn="l">
              <a:buNone/>
              <a:defRPr sz="900">
                <a:solidFill>
                  <a:schemeClr val="tx2"/>
                </a:solidFill>
              </a:defRPr>
            </a:lvl1pPr>
            <a:lvl2pPr marL="257168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6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3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0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6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3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51F9796-C1A4-4230-AFD7-9191F5E75C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025" y="4860935"/>
            <a:ext cx="41489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2"/>
                </a:solidFill>
              </a:defRPr>
            </a:lvl1pPr>
          </a:lstStyle>
          <a:p>
            <a:fld id="{D63BC410-9C02-4BC6-8378-D69DEB8A75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56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Infrastru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DEBF0F5-E10D-4A31-82C5-C2D30A892E2F}"/>
              </a:ext>
            </a:extLst>
          </p:cNvPr>
          <p:cNvSpPr/>
          <p:nvPr userDrawn="1"/>
        </p:nvSpPr>
        <p:spPr bwMode="gray">
          <a:xfrm>
            <a:off x="3432660" y="1274864"/>
            <a:ext cx="2672406" cy="3870645"/>
          </a:xfrm>
          <a:custGeom>
            <a:avLst/>
            <a:gdLst>
              <a:gd name="connsiteX0" fmla="*/ 0 w 4040777"/>
              <a:gd name="connsiteY0" fmla="*/ 357051 h 4389120"/>
              <a:gd name="connsiteX1" fmla="*/ 0 w 4040777"/>
              <a:gd name="connsiteY1" fmla="*/ 4389120 h 4389120"/>
              <a:gd name="connsiteX2" fmla="*/ 4040777 w 4040777"/>
              <a:gd name="connsiteY2" fmla="*/ 4389120 h 4389120"/>
              <a:gd name="connsiteX3" fmla="*/ 4040777 w 4040777"/>
              <a:gd name="connsiteY3" fmla="*/ 0 h 4389120"/>
              <a:gd name="connsiteX4" fmla="*/ 0 w 4040777"/>
              <a:gd name="connsiteY4" fmla="*/ 357051 h 438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40777" h="4389120">
                <a:moveTo>
                  <a:pt x="0" y="357051"/>
                </a:moveTo>
                <a:lnTo>
                  <a:pt x="0" y="4389120"/>
                </a:lnTo>
                <a:lnTo>
                  <a:pt x="4040777" y="4389120"/>
                </a:lnTo>
                <a:lnTo>
                  <a:pt x="4040777" y="0"/>
                </a:lnTo>
                <a:lnTo>
                  <a:pt x="0" y="3570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75" tIns="30237" rIns="60475" bIns="302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893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034" y="1269776"/>
            <a:ext cx="2483453" cy="2603949"/>
          </a:xfrm>
        </p:spPr>
        <p:txBody>
          <a:bodyPr anchor="ctr">
            <a:noAutofit/>
          </a:bodyPr>
          <a:lstStyle>
            <a:lvl1pPr algn="l">
              <a:defRPr sz="2381" b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588166" y="1689571"/>
            <a:ext cx="2348324" cy="3455933"/>
          </a:xfrm>
        </p:spPr>
        <p:txBody>
          <a:bodyPr>
            <a:noAutofit/>
          </a:bodyPr>
          <a:lstStyle>
            <a:lvl1pPr marL="0" indent="0" algn="l">
              <a:buNone/>
              <a:defRPr sz="900">
                <a:solidFill>
                  <a:schemeClr val="bg1"/>
                </a:solidFill>
              </a:defRPr>
            </a:lvl1pPr>
            <a:lvl2pPr marL="257168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6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3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0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6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3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344C7D98-5CD0-4F74-8B96-EC1AEDDC28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025" y="4860935"/>
            <a:ext cx="41489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bg2"/>
                </a:solidFill>
              </a:defRPr>
            </a:lvl1pPr>
          </a:lstStyle>
          <a:p>
            <a:fld id="{D63BC410-9C02-4BC6-8378-D69DEB8A758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EE02CF-2C58-4C88-BF59-030CB23521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5226" y="197020"/>
            <a:ext cx="554584" cy="42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86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316" y="-1320"/>
            <a:ext cx="5476876" cy="878958"/>
          </a:xfrm>
        </p:spPr>
        <p:txBody>
          <a:bodyPr>
            <a:normAutofit/>
          </a:bodyPr>
          <a:lstStyle>
            <a:lvl1pPr algn="l">
              <a:defRPr sz="165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0316" y="1269776"/>
            <a:ext cx="2681686" cy="3263504"/>
          </a:xfrm>
        </p:spPr>
        <p:txBody>
          <a:bodyPr/>
          <a:lstStyle>
            <a:lvl1pPr>
              <a:defRPr sz="900"/>
            </a:lvl1pPr>
            <a:lvl2pPr>
              <a:defRPr sz="825"/>
            </a:lvl2pPr>
            <a:lvl3pPr>
              <a:defRPr sz="825"/>
            </a:lvl3pPr>
            <a:lvl4pPr>
              <a:defRPr sz="825"/>
            </a:lvl4pPr>
            <a:lvl5pPr>
              <a:defRPr sz="82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15506" y="1269776"/>
            <a:ext cx="2681686" cy="3263504"/>
          </a:xfrm>
        </p:spPr>
        <p:txBody>
          <a:bodyPr/>
          <a:lstStyle>
            <a:lvl1pPr>
              <a:defRPr sz="900"/>
            </a:lvl1pPr>
            <a:lvl2pPr>
              <a:defRPr sz="825"/>
            </a:lvl2pPr>
            <a:lvl3pPr>
              <a:defRPr sz="825"/>
            </a:lvl3pPr>
            <a:lvl4pPr>
              <a:defRPr sz="825"/>
            </a:lvl4pPr>
            <a:lvl5pPr>
              <a:defRPr sz="82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D93CC90E-8C41-430B-B4E5-DBF126A97E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025" y="4860935"/>
            <a:ext cx="41489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bg2"/>
                </a:solidFill>
              </a:defRPr>
            </a:lvl1pPr>
          </a:lstStyle>
          <a:p>
            <a:fld id="{D63BC410-9C02-4BC6-8378-D69DEB8A758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D6D4C9-2A5D-4981-A4A4-987DB2F6A2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5226" y="197020"/>
            <a:ext cx="554584" cy="42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59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318" y="7100"/>
            <a:ext cx="5476875" cy="871867"/>
          </a:xfrm>
        </p:spPr>
        <p:txBody>
          <a:bodyPr>
            <a:normAutofit/>
          </a:bodyPr>
          <a:lstStyle>
            <a:lvl1pPr algn="l">
              <a:defRPr lang="en-US" sz="1650" b="1" dirty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CAE0A1-D718-4A69-B171-EF4FDF0A16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025" y="4860935"/>
            <a:ext cx="41489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bg2"/>
                </a:solidFill>
              </a:defRPr>
            </a:lvl1pPr>
          </a:lstStyle>
          <a:p>
            <a:fld id="{D63BC410-9C02-4BC6-8378-D69DEB8A758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67B8FC-CE06-4155-8DFD-9B182FCC88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5226" y="197020"/>
            <a:ext cx="554584" cy="42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9DCD67A1-86FA-4B70-9888-57D42DF037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025" y="4860935"/>
            <a:ext cx="41489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bg2"/>
                </a:solidFill>
              </a:defRPr>
            </a:lvl1pPr>
          </a:lstStyle>
          <a:p>
            <a:fld id="{D63BC410-9C02-4BC6-8378-D69DEB8A758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AF21E7-6C37-4492-A948-9B84F24C3B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5226" y="197020"/>
            <a:ext cx="554584" cy="42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46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4AD227C-3F9F-4931-A0D3-1BEA9808AB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80842"/>
            <a:ext cx="6858000" cy="166919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B5711C1-AA4C-4F03-9FE4-56B905AE9860}"/>
              </a:ext>
            </a:extLst>
          </p:cNvPr>
          <p:cNvGrpSpPr/>
          <p:nvPr userDrawn="1"/>
        </p:nvGrpSpPr>
        <p:grpSpPr bwMode="gray">
          <a:xfrm>
            <a:off x="547139" y="4508612"/>
            <a:ext cx="2828130" cy="338812"/>
            <a:chOff x="872290" y="6073341"/>
            <a:chExt cx="3770840" cy="33881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A57DDC2-5ECC-48B0-9DEF-1EF1A19862E9}"/>
                </a:ext>
              </a:extLst>
            </p:cNvPr>
            <p:cNvSpPr txBox="1"/>
            <p:nvPr userDrawn="1"/>
          </p:nvSpPr>
          <p:spPr bwMode="gray">
            <a:xfrm>
              <a:off x="872290" y="6073341"/>
              <a:ext cx="3770840" cy="2146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110000"/>
                </a:lnSpc>
                <a:spcBef>
                  <a:spcPts val="900"/>
                </a:spcBef>
              </a:pPr>
              <a:r>
                <a:rPr lang="en-GB" sz="825">
                  <a:solidFill>
                    <a:schemeClr val="bg1"/>
                  </a:solidFill>
                  <a:latin typeface="Tahoma" charset="0"/>
                  <a:ea typeface="Tahoma" charset="0"/>
                  <a:cs typeface="Tahoma" charset="0"/>
                </a:rPr>
                <a:t>Creating </a:t>
              </a:r>
              <a:r>
                <a:rPr lang="en-GB" sz="825" b="1">
                  <a:solidFill>
                    <a:schemeClr val="bg1"/>
                  </a:solidFill>
                  <a:latin typeface="Tahoma" charset="0"/>
                  <a:ea typeface="Tahoma" charset="0"/>
                  <a:cs typeface="Tahoma" charset="0"/>
                </a:rPr>
                <a:t>better places</a:t>
              </a:r>
              <a:r>
                <a:rPr lang="en-GB" sz="825">
                  <a:solidFill>
                    <a:schemeClr val="bg1"/>
                  </a:solidFill>
                  <a:latin typeface="Tahoma" charset="0"/>
                  <a:ea typeface="Tahoma" charset="0"/>
                  <a:cs typeface="Tahoma" charset="0"/>
                </a:rPr>
                <a:t> to live, work and travel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AF43CC2-A48F-4630-A0D7-893687026A2D}"/>
                </a:ext>
              </a:extLst>
            </p:cNvPr>
            <p:cNvSpPr txBox="1"/>
            <p:nvPr/>
          </p:nvSpPr>
          <p:spPr bwMode="gray">
            <a:xfrm>
              <a:off x="872291" y="6287952"/>
              <a:ext cx="3770839" cy="124201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just">
                <a:lnSpc>
                  <a:spcPct val="110000"/>
                </a:lnSpc>
                <a:spcBef>
                  <a:spcPts val="900"/>
                </a:spcBef>
              </a:pPr>
              <a:r>
                <a:rPr lang="en-GB" sz="472">
                  <a:solidFill>
                    <a:schemeClr val="bg1"/>
                  </a:solidFill>
                  <a:latin typeface="Tahoma" charset="0"/>
                  <a:ea typeface="Tahoma" charset="0"/>
                  <a:cs typeface="Tahoma" charset="0"/>
                </a:rPr>
                <a:t>Putting People First    |    Delivering Great Service     |    Creating Better Solutions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CEFDFB0-8D56-4DFD-A2FB-5598C90176EB}"/>
              </a:ext>
            </a:extLst>
          </p:cNvPr>
          <p:cNvGrpSpPr/>
          <p:nvPr userDrawn="1"/>
        </p:nvGrpSpPr>
        <p:grpSpPr>
          <a:xfrm>
            <a:off x="2119365" y="692457"/>
            <a:ext cx="2853955" cy="1591733"/>
            <a:chOff x="3544480" y="2636273"/>
            <a:chExt cx="3805273" cy="1591733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4D92E64-237C-4C49-A0CC-19B0324D705A}"/>
                </a:ext>
              </a:extLst>
            </p:cNvPr>
            <p:cNvSpPr/>
            <p:nvPr/>
          </p:nvSpPr>
          <p:spPr>
            <a:xfrm>
              <a:off x="3544480" y="2707772"/>
              <a:ext cx="1238124" cy="1407289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/>
            <a:p>
              <a:pPr marL="5954">
                <a:lnSpc>
                  <a:spcPct val="120000"/>
                </a:lnSpc>
              </a:pPr>
              <a:r>
                <a:rPr lang="en-GB" sz="825" b="1">
                  <a:solidFill>
                    <a:srgbClr val="6A6D71"/>
                  </a:solidFill>
                  <a:latin typeface="Tahoma" charset="0"/>
                  <a:ea typeface="Tahoma" charset="0"/>
                  <a:cs typeface="Tahoma" charset="0"/>
                </a:rPr>
                <a:t>Engineering</a:t>
              </a:r>
            </a:p>
            <a:p>
              <a:pPr marL="5954">
                <a:lnSpc>
                  <a:spcPct val="120000"/>
                </a:lnSpc>
              </a:pPr>
              <a:r>
                <a:rPr lang="en-GB" sz="825" b="1">
                  <a:solidFill>
                    <a:srgbClr val="6A6D71"/>
                  </a:solidFill>
                  <a:latin typeface="Tahoma" charset="0"/>
                  <a:ea typeface="Tahoma" charset="0"/>
                  <a:cs typeface="Tahoma" charset="0"/>
                </a:rPr>
                <a:t>Facilities</a:t>
              </a:r>
            </a:p>
            <a:p>
              <a:pPr marL="5954">
                <a:lnSpc>
                  <a:spcPct val="120000"/>
                </a:lnSpc>
              </a:pPr>
              <a:r>
                <a:rPr lang="en-GB" sz="825" b="1">
                  <a:solidFill>
                    <a:srgbClr val="6A6D71"/>
                  </a:solidFill>
                  <a:latin typeface="Tahoma" charset="0"/>
                  <a:ea typeface="Tahoma" charset="0"/>
                  <a:cs typeface="Tahoma" charset="0"/>
                </a:rPr>
                <a:t>Environment</a:t>
              </a:r>
            </a:p>
            <a:p>
              <a:pPr marL="5954">
                <a:lnSpc>
                  <a:spcPct val="120000"/>
                </a:lnSpc>
              </a:pPr>
              <a:r>
                <a:rPr lang="en-GB" sz="825" b="1">
                  <a:solidFill>
                    <a:srgbClr val="6A6D71"/>
                  </a:solidFill>
                  <a:latin typeface="Tahoma" charset="0"/>
                  <a:ea typeface="Tahoma" charset="0"/>
                  <a:cs typeface="Tahoma" charset="0"/>
                </a:rPr>
                <a:t>Utilities</a:t>
              </a:r>
            </a:p>
            <a:p>
              <a:pPr marL="5954">
                <a:lnSpc>
                  <a:spcPct val="120000"/>
                </a:lnSpc>
              </a:pPr>
              <a:r>
                <a:rPr lang="en-GB" sz="825" b="1">
                  <a:solidFill>
                    <a:srgbClr val="6A6D71"/>
                  </a:solidFill>
                  <a:latin typeface="Tahoma" charset="0"/>
                  <a:ea typeface="Tahoma" charset="0"/>
                  <a:cs typeface="Tahoma" charset="0"/>
                </a:rPr>
                <a:t>Transport</a:t>
              </a:r>
            </a:p>
            <a:p>
              <a:pPr marL="5954">
                <a:lnSpc>
                  <a:spcPct val="120000"/>
                </a:lnSpc>
              </a:pPr>
              <a:r>
                <a:rPr lang="en-GB" sz="825" b="1">
                  <a:solidFill>
                    <a:srgbClr val="6A6D71"/>
                  </a:solidFill>
                  <a:latin typeface="Tahoma" charset="0"/>
                  <a:ea typeface="Tahoma" charset="0"/>
                  <a:cs typeface="Tahoma" charset="0"/>
                </a:rPr>
                <a:t>Defence</a:t>
              </a:r>
            </a:p>
            <a:p>
              <a:pPr marL="5954">
                <a:lnSpc>
                  <a:spcPct val="120000"/>
                </a:lnSpc>
              </a:pPr>
              <a:r>
                <a:rPr lang="en-GB" sz="825" b="1">
                  <a:solidFill>
                    <a:srgbClr val="6A6D71"/>
                  </a:solidFill>
                  <a:latin typeface="Tahoma" charset="0"/>
                  <a:ea typeface="Tahoma" charset="0"/>
                  <a:cs typeface="Tahoma" charset="0"/>
                </a:rPr>
                <a:t>Justice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9AF2973-6C32-48EA-8154-E95A03033165}"/>
                </a:ext>
              </a:extLst>
            </p:cNvPr>
            <p:cNvSpPr/>
            <p:nvPr/>
          </p:nvSpPr>
          <p:spPr>
            <a:xfrm>
              <a:off x="5059673" y="2743392"/>
              <a:ext cx="2290080" cy="1371669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/>
            <a:p>
              <a:pPr marL="5954">
                <a:lnSpc>
                  <a:spcPct val="120000"/>
                </a:lnSpc>
              </a:pPr>
              <a:r>
                <a:rPr lang="en-GB" sz="1350">
                  <a:solidFill>
                    <a:srgbClr val="6A6D71"/>
                  </a:solidFill>
                  <a:latin typeface="Tahoma" charset="0"/>
                  <a:ea typeface="Tahoma" charset="0"/>
                  <a:cs typeface="Tahoma" charset="0"/>
                </a:rPr>
                <a:t>Better Communities</a:t>
              </a:r>
            </a:p>
            <a:p>
              <a:pPr marL="5954">
                <a:lnSpc>
                  <a:spcPct val="120000"/>
                </a:lnSpc>
              </a:pPr>
              <a:r>
                <a:rPr lang="en-GB" sz="1350">
                  <a:solidFill>
                    <a:srgbClr val="6A6D71"/>
                  </a:solidFill>
                  <a:latin typeface="Tahoma" charset="0"/>
                  <a:ea typeface="Tahoma" charset="0"/>
                  <a:cs typeface="Tahoma" charset="0"/>
                </a:rPr>
                <a:t>Better Workplaces</a:t>
              </a:r>
            </a:p>
            <a:p>
              <a:pPr marL="5954">
                <a:lnSpc>
                  <a:spcPct val="120000"/>
                </a:lnSpc>
              </a:pPr>
              <a:r>
                <a:rPr lang="en-GB" sz="1350">
                  <a:solidFill>
                    <a:srgbClr val="6A6D71"/>
                  </a:solidFill>
                  <a:latin typeface="Tahoma" charset="0"/>
                  <a:ea typeface="Tahoma" charset="0"/>
                  <a:cs typeface="Tahoma" charset="0"/>
                </a:rPr>
                <a:t>Better Journeys</a:t>
              </a:r>
            </a:p>
            <a:p>
              <a:pPr marL="5954">
                <a:lnSpc>
                  <a:spcPct val="120000"/>
                </a:lnSpc>
              </a:pPr>
              <a:r>
                <a:rPr lang="en-GB" sz="1350">
                  <a:solidFill>
                    <a:srgbClr val="6A6D71"/>
                  </a:solidFill>
                  <a:latin typeface="Tahoma" charset="0"/>
                  <a:ea typeface="Tahoma" charset="0"/>
                  <a:cs typeface="Tahoma" charset="0"/>
                </a:rPr>
                <a:t>Better Environments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7C0A826-BE53-48AC-B395-5399A6FCF641}"/>
                </a:ext>
              </a:extLst>
            </p:cNvPr>
            <p:cNvCxnSpPr>
              <a:cxnSpLocks/>
            </p:cNvCxnSpPr>
            <p:nvPr/>
          </p:nvCxnSpPr>
          <p:spPr>
            <a:xfrm>
              <a:off x="4782603" y="2636273"/>
              <a:ext cx="0" cy="1591733"/>
            </a:xfrm>
            <a:prstGeom prst="line">
              <a:avLst/>
            </a:prstGeom>
            <a:ln w="12700">
              <a:solidFill>
                <a:srgbClr val="6A6D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 Placeholder 4"/>
          <p:cNvSpPr>
            <a:spLocks noGrp="1"/>
          </p:cNvSpPr>
          <p:nvPr userDrawn="1">
            <p:ph type="body" sz="quarter" idx="11"/>
          </p:nvPr>
        </p:nvSpPr>
        <p:spPr>
          <a:xfrm>
            <a:off x="1523484" y="2687036"/>
            <a:ext cx="3815153" cy="593471"/>
          </a:xfrm>
        </p:spPr>
        <p:txBody>
          <a:bodyPr>
            <a:noAutofit/>
          </a:bodyPr>
          <a:lstStyle>
            <a:lvl1pPr marL="0" indent="0" algn="ctr">
              <a:buNone/>
              <a:defRPr sz="1200" b="1"/>
            </a:lvl1pPr>
            <a:lvl2pPr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763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4C355C6-ACD2-492C-9CAE-CC96727BB69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ltGray">
          <a:xfrm>
            <a:off x="3427811" y="9"/>
            <a:ext cx="2671107" cy="4250317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320" y="486580"/>
            <a:ext cx="2659325" cy="781708"/>
          </a:xfrm>
        </p:spPr>
        <p:txBody>
          <a:bodyPr rIns="180000" anchor="t">
            <a:normAutofit/>
          </a:bodyPr>
          <a:lstStyle>
            <a:lvl1pPr algn="l">
              <a:defRPr sz="165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8A54A7F-1663-4D6C-8B9B-5026D9B80ADE}"/>
              </a:ext>
            </a:extLst>
          </p:cNvPr>
          <p:cNvSpPr/>
          <p:nvPr userDrawn="1"/>
        </p:nvSpPr>
        <p:spPr bwMode="white">
          <a:xfrm>
            <a:off x="3057011" y="3862973"/>
            <a:ext cx="3052533" cy="1290215"/>
          </a:xfrm>
          <a:custGeom>
            <a:avLst/>
            <a:gdLst>
              <a:gd name="connsiteX0" fmla="*/ 4615543 w 4615543"/>
              <a:gd name="connsiteY0" fmla="*/ 0 h 1463040"/>
              <a:gd name="connsiteX1" fmla="*/ 4615543 w 4615543"/>
              <a:gd name="connsiteY1" fmla="*/ 1463040 h 1463040"/>
              <a:gd name="connsiteX2" fmla="*/ 0 w 4615543"/>
              <a:gd name="connsiteY2" fmla="*/ 1463040 h 1463040"/>
              <a:gd name="connsiteX3" fmla="*/ 0 w 4615543"/>
              <a:gd name="connsiteY3" fmla="*/ 400595 h 1463040"/>
              <a:gd name="connsiteX4" fmla="*/ 4615543 w 4615543"/>
              <a:gd name="connsiteY4" fmla="*/ 0 h 146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5543" h="1463040">
                <a:moveTo>
                  <a:pt x="4615543" y="0"/>
                </a:moveTo>
                <a:lnTo>
                  <a:pt x="4615543" y="1463040"/>
                </a:lnTo>
                <a:lnTo>
                  <a:pt x="0" y="1463040"/>
                </a:lnTo>
                <a:lnTo>
                  <a:pt x="0" y="400595"/>
                </a:lnTo>
                <a:lnTo>
                  <a:pt x="461554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75" tIns="30237" rIns="60475" bIns="302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893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0320" y="1281842"/>
            <a:ext cx="2659325" cy="3300279"/>
          </a:xfrm>
        </p:spPr>
        <p:txBody>
          <a:bodyPr rIns="180000">
            <a:noAutofit/>
          </a:bodyPr>
          <a:lstStyle>
            <a:lvl1pPr>
              <a:defRPr sz="900"/>
            </a:lvl1pPr>
            <a:lvl2pPr>
              <a:defRPr sz="825"/>
            </a:lvl2pPr>
            <a:lvl3pPr>
              <a:defRPr sz="825"/>
            </a:lvl3pPr>
            <a:lvl4pPr>
              <a:defRPr sz="825"/>
            </a:lvl4pPr>
            <a:lvl5pPr>
              <a:defRPr sz="825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7A388DEF-EADC-48DB-B014-4EEEABB088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025" y="4860935"/>
            <a:ext cx="41489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bg2"/>
                </a:solidFill>
              </a:defRPr>
            </a:lvl1pPr>
          </a:lstStyle>
          <a:p>
            <a:fld id="{D63BC410-9C02-4BC6-8378-D69DEB8A75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50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C405C304-3E61-4C70-960B-4C822F5F753C}"/>
              </a:ext>
            </a:extLst>
          </p:cNvPr>
          <p:cNvSpPr/>
          <p:nvPr userDrawn="1"/>
        </p:nvSpPr>
        <p:spPr bwMode="ltGray">
          <a:xfrm>
            <a:off x="760810" y="-24"/>
            <a:ext cx="5335040" cy="1259520"/>
          </a:xfrm>
          <a:custGeom>
            <a:avLst/>
            <a:gdLst>
              <a:gd name="connsiteX0" fmla="*/ 6914606 w 6914606"/>
              <a:gd name="connsiteY0" fmla="*/ 827314 h 1419497"/>
              <a:gd name="connsiteX1" fmla="*/ 6914606 w 6914606"/>
              <a:gd name="connsiteY1" fmla="*/ 0 h 1419497"/>
              <a:gd name="connsiteX2" fmla="*/ 0 w 6914606"/>
              <a:gd name="connsiteY2" fmla="*/ 0 h 1419497"/>
              <a:gd name="connsiteX3" fmla="*/ 0 w 6914606"/>
              <a:gd name="connsiteY3" fmla="*/ 1419497 h 1419497"/>
              <a:gd name="connsiteX4" fmla="*/ 6914606 w 6914606"/>
              <a:gd name="connsiteY4" fmla="*/ 827314 h 1419497"/>
              <a:gd name="connsiteX0" fmla="*/ 6914606 w 6914606"/>
              <a:gd name="connsiteY0" fmla="*/ 836050 h 1428233"/>
              <a:gd name="connsiteX1" fmla="*/ 6905870 w 6914606"/>
              <a:gd name="connsiteY1" fmla="*/ 0 h 1428233"/>
              <a:gd name="connsiteX2" fmla="*/ 0 w 6914606"/>
              <a:gd name="connsiteY2" fmla="*/ 8736 h 1428233"/>
              <a:gd name="connsiteX3" fmla="*/ 0 w 6914606"/>
              <a:gd name="connsiteY3" fmla="*/ 1428233 h 1428233"/>
              <a:gd name="connsiteX4" fmla="*/ 6914606 w 6914606"/>
              <a:gd name="connsiteY4" fmla="*/ 836050 h 1428233"/>
              <a:gd name="connsiteX0" fmla="*/ 6914606 w 6914606"/>
              <a:gd name="connsiteY0" fmla="*/ 827314 h 1419497"/>
              <a:gd name="connsiteX1" fmla="*/ 6798122 w 6914606"/>
              <a:gd name="connsiteY1" fmla="*/ 23297 h 1419497"/>
              <a:gd name="connsiteX2" fmla="*/ 0 w 6914606"/>
              <a:gd name="connsiteY2" fmla="*/ 0 h 1419497"/>
              <a:gd name="connsiteX3" fmla="*/ 0 w 6914606"/>
              <a:gd name="connsiteY3" fmla="*/ 1419497 h 1419497"/>
              <a:gd name="connsiteX4" fmla="*/ 6914606 w 6914606"/>
              <a:gd name="connsiteY4" fmla="*/ 827314 h 1419497"/>
              <a:gd name="connsiteX0" fmla="*/ 6914606 w 6914606"/>
              <a:gd name="connsiteY0" fmla="*/ 836050 h 1428233"/>
              <a:gd name="connsiteX1" fmla="*/ 6914606 w 6914606"/>
              <a:gd name="connsiteY1" fmla="*/ 0 h 1428233"/>
              <a:gd name="connsiteX2" fmla="*/ 0 w 6914606"/>
              <a:gd name="connsiteY2" fmla="*/ 8736 h 1428233"/>
              <a:gd name="connsiteX3" fmla="*/ 0 w 6914606"/>
              <a:gd name="connsiteY3" fmla="*/ 1428233 h 1428233"/>
              <a:gd name="connsiteX4" fmla="*/ 6914606 w 6914606"/>
              <a:gd name="connsiteY4" fmla="*/ 836050 h 1428233"/>
              <a:gd name="connsiteX0" fmla="*/ 6914606 w 6914606"/>
              <a:gd name="connsiteY0" fmla="*/ 836050 h 1428233"/>
              <a:gd name="connsiteX1" fmla="*/ 6914606 w 6914606"/>
              <a:gd name="connsiteY1" fmla="*/ 0 h 1428233"/>
              <a:gd name="connsiteX2" fmla="*/ 34945 w 6914606"/>
              <a:gd name="connsiteY2" fmla="*/ 40770 h 1428233"/>
              <a:gd name="connsiteX3" fmla="*/ 0 w 6914606"/>
              <a:gd name="connsiteY3" fmla="*/ 1428233 h 1428233"/>
              <a:gd name="connsiteX4" fmla="*/ 6914606 w 6914606"/>
              <a:gd name="connsiteY4" fmla="*/ 836050 h 1428233"/>
              <a:gd name="connsiteX0" fmla="*/ 6914606 w 6914606"/>
              <a:gd name="connsiteY0" fmla="*/ 836050 h 1428233"/>
              <a:gd name="connsiteX1" fmla="*/ 6914606 w 6914606"/>
              <a:gd name="connsiteY1" fmla="*/ 0 h 1428233"/>
              <a:gd name="connsiteX2" fmla="*/ 0 w 6914606"/>
              <a:gd name="connsiteY2" fmla="*/ 0 h 1428233"/>
              <a:gd name="connsiteX3" fmla="*/ 0 w 6914606"/>
              <a:gd name="connsiteY3" fmla="*/ 1428233 h 1428233"/>
              <a:gd name="connsiteX4" fmla="*/ 6914606 w 6914606"/>
              <a:gd name="connsiteY4" fmla="*/ 836050 h 1428233"/>
              <a:gd name="connsiteX0" fmla="*/ 6914606 w 8066778"/>
              <a:gd name="connsiteY0" fmla="*/ 836050 h 1428233"/>
              <a:gd name="connsiteX1" fmla="*/ 8066778 w 8066778"/>
              <a:gd name="connsiteY1" fmla="*/ 0 h 1428233"/>
              <a:gd name="connsiteX2" fmla="*/ 0 w 8066778"/>
              <a:gd name="connsiteY2" fmla="*/ 0 h 1428233"/>
              <a:gd name="connsiteX3" fmla="*/ 0 w 8066778"/>
              <a:gd name="connsiteY3" fmla="*/ 1428233 h 1428233"/>
              <a:gd name="connsiteX4" fmla="*/ 6914606 w 8066778"/>
              <a:gd name="connsiteY4" fmla="*/ 836050 h 1428233"/>
              <a:gd name="connsiteX0" fmla="*/ 8066778 w 8066778"/>
              <a:gd name="connsiteY0" fmla="*/ 736201 h 1428233"/>
              <a:gd name="connsiteX1" fmla="*/ 8066778 w 8066778"/>
              <a:gd name="connsiteY1" fmla="*/ 0 h 1428233"/>
              <a:gd name="connsiteX2" fmla="*/ 0 w 8066778"/>
              <a:gd name="connsiteY2" fmla="*/ 0 h 1428233"/>
              <a:gd name="connsiteX3" fmla="*/ 0 w 8066778"/>
              <a:gd name="connsiteY3" fmla="*/ 1428233 h 1428233"/>
              <a:gd name="connsiteX4" fmla="*/ 8066778 w 8066778"/>
              <a:gd name="connsiteY4" fmla="*/ 736201 h 1428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66778" h="1428233">
                <a:moveTo>
                  <a:pt x="8066778" y="736201"/>
                </a:moveTo>
                <a:lnTo>
                  <a:pt x="8066778" y="0"/>
                </a:lnTo>
                <a:lnTo>
                  <a:pt x="0" y="0"/>
                </a:lnTo>
                <a:lnTo>
                  <a:pt x="0" y="1428233"/>
                </a:lnTo>
                <a:lnTo>
                  <a:pt x="8066778" y="73620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75" tIns="30237" rIns="60475" bIns="302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893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60812" y="1374535"/>
            <a:ext cx="5247760" cy="3223538"/>
          </a:xfrm>
        </p:spPr>
        <p:txBody>
          <a:bodyPr rIns="180000" numCol="1" spcCol="360000">
            <a:noAutofit/>
          </a:bodyPr>
          <a:lstStyle>
            <a:lvl1pPr>
              <a:defRPr sz="900"/>
            </a:lvl1pPr>
            <a:lvl2pPr>
              <a:defRPr sz="825"/>
            </a:lvl2pPr>
            <a:lvl3pPr>
              <a:defRPr sz="825"/>
            </a:lvl3pPr>
            <a:lvl4pPr>
              <a:defRPr sz="825"/>
            </a:lvl4pPr>
            <a:lvl5pPr>
              <a:defRPr sz="825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760810" y="-24"/>
            <a:ext cx="3811190" cy="874112"/>
          </a:xfrm>
        </p:spPr>
        <p:txBody>
          <a:bodyPr rIns="180000">
            <a:normAutofit/>
          </a:bodyPr>
          <a:lstStyle>
            <a:lvl1pPr algn="l">
              <a:defRPr sz="165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5EB618D3-06B7-410F-9686-C6C1567747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025" y="4860935"/>
            <a:ext cx="41489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bg2"/>
                </a:solidFill>
              </a:defRPr>
            </a:lvl1pPr>
          </a:lstStyle>
          <a:p>
            <a:fld id="{D63BC410-9C02-4BC6-8378-D69DEB8A75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62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8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15DBB51D-DF6B-432E-90AD-3D0FA510EB5C}"/>
              </a:ext>
            </a:extLst>
          </p:cNvPr>
          <p:cNvSpPr/>
          <p:nvPr userDrawn="1"/>
        </p:nvSpPr>
        <p:spPr bwMode="ltGray">
          <a:xfrm>
            <a:off x="760810" y="-24"/>
            <a:ext cx="5335040" cy="1259520"/>
          </a:xfrm>
          <a:custGeom>
            <a:avLst/>
            <a:gdLst>
              <a:gd name="connsiteX0" fmla="*/ 6914606 w 6914606"/>
              <a:gd name="connsiteY0" fmla="*/ 827314 h 1419497"/>
              <a:gd name="connsiteX1" fmla="*/ 6914606 w 6914606"/>
              <a:gd name="connsiteY1" fmla="*/ 0 h 1419497"/>
              <a:gd name="connsiteX2" fmla="*/ 0 w 6914606"/>
              <a:gd name="connsiteY2" fmla="*/ 0 h 1419497"/>
              <a:gd name="connsiteX3" fmla="*/ 0 w 6914606"/>
              <a:gd name="connsiteY3" fmla="*/ 1419497 h 1419497"/>
              <a:gd name="connsiteX4" fmla="*/ 6914606 w 6914606"/>
              <a:gd name="connsiteY4" fmla="*/ 827314 h 1419497"/>
              <a:gd name="connsiteX0" fmla="*/ 6914606 w 6914606"/>
              <a:gd name="connsiteY0" fmla="*/ 836050 h 1428233"/>
              <a:gd name="connsiteX1" fmla="*/ 6905870 w 6914606"/>
              <a:gd name="connsiteY1" fmla="*/ 0 h 1428233"/>
              <a:gd name="connsiteX2" fmla="*/ 0 w 6914606"/>
              <a:gd name="connsiteY2" fmla="*/ 8736 h 1428233"/>
              <a:gd name="connsiteX3" fmla="*/ 0 w 6914606"/>
              <a:gd name="connsiteY3" fmla="*/ 1428233 h 1428233"/>
              <a:gd name="connsiteX4" fmla="*/ 6914606 w 6914606"/>
              <a:gd name="connsiteY4" fmla="*/ 836050 h 1428233"/>
              <a:gd name="connsiteX0" fmla="*/ 6914606 w 6914606"/>
              <a:gd name="connsiteY0" fmla="*/ 827314 h 1419497"/>
              <a:gd name="connsiteX1" fmla="*/ 6798122 w 6914606"/>
              <a:gd name="connsiteY1" fmla="*/ 23297 h 1419497"/>
              <a:gd name="connsiteX2" fmla="*/ 0 w 6914606"/>
              <a:gd name="connsiteY2" fmla="*/ 0 h 1419497"/>
              <a:gd name="connsiteX3" fmla="*/ 0 w 6914606"/>
              <a:gd name="connsiteY3" fmla="*/ 1419497 h 1419497"/>
              <a:gd name="connsiteX4" fmla="*/ 6914606 w 6914606"/>
              <a:gd name="connsiteY4" fmla="*/ 827314 h 1419497"/>
              <a:gd name="connsiteX0" fmla="*/ 6914606 w 6914606"/>
              <a:gd name="connsiteY0" fmla="*/ 836050 h 1428233"/>
              <a:gd name="connsiteX1" fmla="*/ 6914606 w 6914606"/>
              <a:gd name="connsiteY1" fmla="*/ 0 h 1428233"/>
              <a:gd name="connsiteX2" fmla="*/ 0 w 6914606"/>
              <a:gd name="connsiteY2" fmla="*/ 8736 h 1428233"/>
              <a:gd name="connsiteX3" fmla="*/ 0 w 6914606"/>
              <a:gd name="connsiteY3" fmla="*/ 1428233 h 1428233"/>
              <a:gd name="connsiteX4" fmla="*/ 6914606 w 6914606"/>
              <a:gd name="connsiteY4" fmla="*/ 836050 h 1428233"/>
              <a:gd name="connsiteX0" fmla="*/ 6914606 w 6914606"/>
              <a:gd name="connsiteY0" fmla="*/ 836050 h 1428233"/>
              <a:gd name="connsiteX1" fmla="*/ 6914606 w 6914606"/>
              <a:gd name="connsiteY1" fmla="*/ 0 h 1428233"/>
              <a:gd name="connsiteX2" fmla="*/ 34945 w 6914606"/>
              <a:gd name="connsiteY2" fmla="*/ 40770 h 1428233"/>
              <a:gd name="connsiteX3" fmla="*/ 0 w 6914606"/>
              <a:gd name="connsiteY3" fmla="*/ 1428233 h 1428233"/>
              <a:gd name="connsiteX4" fmla="*/ 6914606 w 6914606"/>
              <a:gd name="connsiteY4" fmla="*/ 836050 h 1428233"/>
              <a:gd name="connsiteX0" fmla="*/ 6914606 w 6914606"/>
              <a:gd name="connsiteY0" fmla="*/ 836050 h 1428233"/>
              <a:gd name="connsiteX1" fmla="*/ 6914606 w 6914606"/>
              <a:gd name="connsiteY1" fmla="*/ 0 h 1428233"/>
              <a:gd name="connsiteX2" fmla="*/ 0 w 6914606"/>
              <a:gd name="connsiteY2" fmla="*/ 0 h 1428233"/>
              <a:gd name="connsiteX3" fmla="*/ 0 w 6914606"/>
              <a:gd name="connsiteY3" fmla="*/ 1428233 h 1428233"/>
              <a:gd name="connsiteX4" fmla="*/ 6914606 w 6914606"/>
              <a:gd name="connsiteY4" fmla="*/ 836050 h 1428233"/>
              <a:gd name="connsiteX0" fmla="*/ 6914606 w 8066778"/>
              <a:gd name="connsiteY0" fmla="*/ 836050 h 1428233"/>
              <a:gd name="connsiteX1" fmla="*/ 8066778 w 8066778"/>
              <a:gd name="connsiteY1" fmla="*/ 0 h 1428233"/>
              <a:gd name="connsiteX2" fmla="*/ 0 w 8066778"/>
              <a:gd name="connsiteY2" fmla="*/ 0 h 1428233"/>
              <a:gd name="connsiteX3" fmla="*/ 0 w 8066778"/>
              <a:gd name="connsiteY3" fmla="*/ 1428233 h 1428233"/>
              <a:gd name="connsiteX4" fmla="*/ 6914606 w 8066778"/>
              <a:gd name="connsiteY4" fmla="*/ 836050 h 1428233"/>
              <a:gd name="connsiteX0" fmla="*/ 8066778 w 8066778"/>
              <a:gd name="connsiteY0" fmla="*/ 736201 h 1428233"/>
              <a:gd name="connsiteX1" fmla="*/ 8066778 w 8066778"/>
              <a:gd name="connsiteY1" fmla="*/ 0 h 1428233"/>
              <a:gd name="connsiteX2" fmla="*/ 0 w 8066778"/>
              <a:gd name="connsiteY2" fmla="*/ 0 h 1428233"/>
              <a:gd name="connsiteX3" fmla="*/ 0 w 8066778"/>
              <a:gd name="connsiteY3" fmla="*/ 1428233 h 1428233"/>
              <a:gd name="connsiteX4" fmla="*/ 8066778 w 8066778"/>
              <a:gd name="connsiteY4" fmla="*/ 736201 h 1428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66778" h="1428233">
                <a:moveTo>
                  <a:pt x="8066778" y="736201"/>
                </a:moveTo>
                <a:lnTo>
                  <a:pt x="8066778" y="0"/>
                </a:lnTo>
                <a:lnTo>
                  <a:pt x="0" y="0"/>
                </a:lnTo>
                <a:lnTo>
                  <a:pt x="0" y="1428233"/>
                </a:lnTo>
                <a:lnTo>
                  <a:pt x="8066778" y="73620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75" tIns="30237" rIns="60475" bIns="302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893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60810" y="1374535"/>
            <a:ext cx="5335040" cy="3223538"/>
          </a:xfrm>
        </p:spPr>
        <p:txBody>
          <a:bodyPr rIns="180000" numCol="2" spcCol="360000">
            <a:noAutofit/>
          </a:bodyPr>
          <a:lstStyle>
            <a:lvl1pPr>
              <a:defRPr sz="900"/>
            </a:lvl1pPr>
            <a:lvl2pPr>
              <a:defRPr sz="825"/>
            </a:lvl2pPr>
            <a:lvl3pPr>
              <a:defRPr sz="825"/>
            </a:lvl3pPr>
            <a:lvl4pPr>
              <a:defRPr sz="825"/>
            </a:lvl4pPr>
            <a:lvl5pPr>
              <a:defRPr sz="825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760810" y="-24"/>
            <a:ext cx="3811190" cy="874112"/>
          </a:xfrm>
        </p:spPr>
        <p:txBody>
          <a:bodyPr rIns="180000">
            <a:normAutofit/>
          </a:bodyPr>
          <a:lstStyle>
            <a:lvl1pPr algn="l">
              <a:defRPr sz="165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D536C48F-B7BF-49E8-A18D-F2F2CE0081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025" y="4860935"/>
            <a:ext cx="41489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bg2"/>
                </a:solidFill>
              </a:defRPr>
            </a:lvl1pPr>
          </a:lstStyle>
          <a:p>
            <a:fld id="{D63BC410-9C02-4BC6-8378-D69DEB8A75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760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8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E1473C60-5D33-4B92-81FA-3882B577A60B}"/>
              </a:ext>
            </a:extLst>
          </p:cNvPr>
          <p:cNvSpPr/>
          <p:nvPr userDrawn="1"/>
        </p:nvSpPr>
        <p:spPr bwMode="ltGray">
          <a:xfrm>
            <a:off x="760810" y="-24"/>
            <a:ext cx="5335040" cy="1259520"/>
          </a:xfrm>
          <a:custGeom>
            <a:avLst/>
            <a:gdLst>
              <a:gd name="connsiteX0" fmla="*/ 6914606 w 6914606"/>
              <a:gd name="connsiteY0" fmla="*/ 827314 h 1419497"/>
              <a:gd name="connsiteX1" fmla="*/ 6914606 w 6914606"/>
              <a:gd name="connsiteY1" fmla="*/ 0 h 1419497"/>
              <a:gd name="connsiteX2" fmla="*/ 0 w 6914606"/>
              <a:gd name="connsiteY2" fmla="*/ 0 h 1419497"/>
              <a:gd name="connsiteX3" fmla="*/ 0 w 6914606"/>
              <a:gd name="connsiteY3" fmla="*/ 1419497 h 1419497"/>
              <a:gd name="connsiteX4" fmla="*/ 6914606 w 6914606"/>
              <a:gd name="connsiteY4" fmla="*/ 827314 h 1419497"/>
              <a:gd name="connsiteX0" fmla="*/ 6914606 w 6914606"/>
              <a:gd name="connsiteY0" fmla="*/ 836050 h 1428233"/>
              <a:gd name="connsiteX1" fmla="*/ 6905870 w 6914606"/>
              <a:gd name="connsiteY1" fmla="*/ 0 h 1428233"/>
              <a:gd name="connsiteX2" fmla="*/ 0 w 6914606"/>
              <a:gd name="connsiteY2" fmla="*/ 8736 h 1428233"/>
              <a:gd name="connsiteX3" fmla="*/ 0 w 6914606"/>
              <a:gd name="connsiteY3" fmla="*/ 1428233 h 1428233"/>
              <a:gd name="connsiteX4" fmla="*/ 6914606 w 6914606"/>
              <a:gd name="connsiteY4" fmla="*/ 836050 h 1428233"/>
              <a:gd name="connsiteX0" fmla="*/ 6914606 w 6914606"/>
              <a:gd name="connsiteY0" fmla="*/ 827314 h 1419497"/>
              <a:gd name="connsiteX1" fmla="*/ 6798122 w 6914606"/>
              <a:gd name="connsiteY1" fmla="*/ 23297 h 1419497"/>
              <a:gd name="connsiteX2" fmla="*/ 0 w 6914606"/>
              <a:gd name="connsiteY2" fmla="*/ 0 h 1419497"/>
              <a:gd name="connsiteX3" fmla="*/ 0 w 6914606"/>
              <a:gd name="connsiteY3" fmla="*/ 1419497 h 1419497"/>
              <a:gd name="connsiteX4" fmla="*/ 6914606 w 6914606"/>
              <a:gd name="connsiteY4" fmla="*/ 827314 h 1419497"/>
              <a:gd name="connsiteX0" fmla="*/ 6914606 w 6914606"/>
              <a:gd name="connsiteY0" fmla="*/ 836050 h 1428233"/>
              <a:gd name="connsiteX1" fmla="*/ 6914606 w 6914606"/>
              <a:gd name="connsiteY1" fmla="*/ 0 h 1428233"/>
              <a:gd name="connsiteX2" fmla="*/ 0 w 6914606"/>
              <a:gd name="connsiteY2" fmla="*/ 8736 h 1428233"/>
              <a:gd name="connsiteX3" fmla="*/ 0 w 6914606"/>
              <a:gd name="connsiteY3" fmla="*/ 1428233 h 1428233"/>
              <a:gd name="connsiteX4" fmla="*/ 6914606 w 6914606"/>
              <a:gd name="connsiteY4" fmla="*/ 836050 h 1428233"/>
              <a:gd name="connsiteX0" fmla="*/ 6914606 w 6914606"/>
              <a:gd name="connsiteY0" fmla="*/ 836050 h 1428233"/>
              <a:gd name="connsiteX1" fmla="*/ 6914606 w 6914606"/>
              <a:gd name="connsiteY1" fmla="*/ 0 h 1428233"/>
              <a:gd name="connsiteX2" fmla="*/ 34945 w 6914606"/>
              <a:gd name="connsiteY2" fmla="*/ 40770 h 1428233"/>
              <a:gd name="connsiteX3" fmla="*/ 0 w 6914606"/>
              <a:gd name="connsiteY3" fmla="*/ 1428233 h 1428233"/>
              <a:gd name="connsiteX4" fmla="*/ 6914606 w 6914606"/>
              <a:gd name="connsiteY4" fmla="*/ 836050 h 1428233"/>
              <a:gd name="connsiteX0" fmla="*/ 6914606 w 6914606"/>
              <a:gd name="connsiteY0" fmla="*/ 836050 h 1428233"/>
              <a:gd name="connsiteX1" fmla="*/ 6914606 w 6914606"/>
              <a:gd name="connsiteY1" fmla="*/ 0 h 1428233"/>
              <a:gd name="connsiteX2" fmla="*/ 0 w 6914606"/>
              <a:gd name="connsiteY2" fmla="*/ 0 h 1428233"/>
              <a:gd name="connsiteX3" fmla="*/ 0 w 6914606"/>
              <a:gd name="connsiteY3" fmla="*/ 1428233 h 1428233"/>
              <a:gd name="connsiteX4" fmla="*/ 6914606 w 6914606"/>
              <a:gd name="connsiteY4" fmla="*/ 836050 h 1428233"/>
              <a:gd name="connsiteX0" fmla="*/ 6914606 w 8066778"/>
              <a:gd name="connsiteY0" fmla="*/ 836050 h 1428233"/>
              <a:gd name="connsiteX1" fmla="*/ 8066778 w 8066778"/>
              <a:gd name="connsiteY1" fmla="*/ 0 h 1428233"/>
              <a:gd name="connsiteX2" fmla="*/ 0 w 8066778"/>
              <a:gd name="connsiteY2" fmla="*/ 0 h 1428233"/>
              <a:gd name="connsiteX3" fmla="*/ 0 w 8066778"/>
              <a:gd name="connsiteY3" fmla="*/ 1428233 h 1428233"/>
              <a:gd name="connsiteX4" fmla="*/ 6914606 w 8066778"/>
              <a:gd name="connsiteY4" fmla="*/ 836050 h 1428233"/>
              <a:gd name="connsiteX0" fmla="*/ 8066778 w 8066778"/>
              <a:gd name="connsiteY0" fmla="*/ 736201 h 1428233"/>
              <a:gd name="connsiteX1" fmla="*/ 8066778 w 8066778"/>
              <a:gd name="connsiteY1" fmla="*/ 0 h 1428233"/>
              <a:gd name="connsiteX2" fmla="*/ 0 w 8066778"/>
              <a:gd name="connsiteY2" fmla="*/ 0 h 1428233"/>
              <a:gd name="connsiteX3" fmla="*/ 0 w 8066778"/>
              <a:gd name="connsiteY3" fmla="*/ 1428233 h 1428233"/>
              <a:gd name="connsiteX4" fmla="*/ 8066778 w 8066778"/>
              <a:gd name="connsiteY4" fmla="*/ 736201 h 1428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66778" h="1428233">
                <a:moveTo>
                  <a:pt x="8066778" y="736201"/>
                </a:moveTo>
                <a:lnTo>
                  <a:pt x="8066778" y="0"/>
                </a:lnTo>
                <a:lnTo>
                  <a:pt x="0" y="0"/>
                </a:lnTo>
                <a:lnTo>
                  <a:pt x="0" y="1428233"/>
                </a:lnTo>
                <a:lnTo>
                  <a:pt x="8066778" y="73620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75" tIns="30237" rIns="60475" bIns="302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893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60813" y="1374535"/>
            <a:ext cx="1692830" cy="3223538"/>
          </a:xfrm>
        </p:spPr>
        <p:txBody>
          <a:bodyPr rIns="180000" numCol="1" spcCol="360000">
            <a:noAutofit/>
          </a:bodyPr>
          <a:lstStyle>
            <a:lvl1pPr>
              <a:defRPr sz="900"/>
            </a:lvl1pPr>
            <a:lvl2pPr>
              <a:defRPr sz="825"/>
            </a:lvl2pPr>
            <a:lvl3pPr>
              <a:defRPr sz="825"/>
            </a:lvl3pPr>
            <a:lvl4pPr>
              <a:defRPr sz="825"/>
            </a:lvl4pPr>
            <a:lvl5pPr>
              <a:defRPr sz="825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760810" y="-24"/>
            <a:ext cx="3811190" cy="874112"/>
          </a:xfrm>
        </p:spPr>
        <p:txBody>
          <a:bodyPr rIns="180000">
            <a:normAutofit/>
          </a:bodyPr>
          <a:lstStyle>
            <a:lvl1pPr algn="l">
              <a:defRPr sz="165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E177D9-23E5-4045-9B30-BDC19017B7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09030" y="1374773"/>
            <a:ext cx="3488163" cy="3270336"/>
          </a:xfrm>
        </p:spPr>
        <p:txBody>
          <a:bodyPr rIns="180000">
            <a:noAutofit/>
          </a:bodyPr>
          <a:lstStyle>
            <a:lvl1pPr>
              <a:defRPr sz="900"/>
            </a:lvl1pPr>
            <a:lvl2pPr>
              <a:defRPr sz="825"/>
            </a:lvl2pPr>
            <a:lvl3pPr>
              <a:defRPr sz="825"/>
            </a:lvl3pPr>
            <a:lvl4pPr>
              <a:defRPr sz="825"/>
            </a:lvl4pPr>
            <a:lvl5pPr>
              <a:defRPr sz="82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EC382B3E-3014-4F3A-9602-1772D765C8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025" y="4860935"/>
            <a:ext cx="41489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bg2"/>
                </a:solidFill>
              </a:defRPr>
            </a:lvl1pPr>
          </a:lstStyle>
          <a:p>
            <a:fld id="{D63BC410-9C02-4BC6-8378-D69DEB8A75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3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8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medi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56404" y="1407636"/>
            <a:ext cx="3042889" cy="3735864"/>
          </a:xfrm>
        </p:spPr>
        <p:txBody>
          <a:bodyPr>
            <a:noAutofit/>
          </a:bodyPr>
          <a:lstStyle>
            <a:lvl1pPr>
              <a:defRPr sz="900"/>
            </a:lvl1pPr>
            <a:lvl2pPr>
              <a:defRPr sz="825"/>
            </a:lvl2pPr>
            <a:lvl3pPr>
              <a:defRPr sz="825"/>
            </a:lvl3pPr>
            <a:lvl4pPr>
              <a:defRPr sz="825"/>
            </a:lvl4pPr>
            <a:lvl5pPr>
              <a:defRPr sz="825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B296F07-8A3C-4531-9C6A-6D9F4E46E378}"/>
              </a:ext>
            </a:extLst>
          </p:cNvPr>
          <p:cNvSpPr/>
          <p:nvPr userDrawn="1"/>
        </p:nvSpPr>
        <p:spPr bwMode="ltGray">
          <a:xfrm>
            <a:off x="3050423" y="-24"/>
            <a:ext cx="3048867" cy="1269743"/>
          </a:xfrm>
          <a:custGeom>
            <a:avLst/>
            <a:gdLst>
              <a:gd name="connsiteX0" fmla="*/ 4615543 w 4615543"/>
              <a:gd name="connsiteY0" fmla="*/ 1027611 h 1436914"/>
              <a:gd name="connsiteX1" fmla="*/ 4615543 w 4615543"/>
              <a:gd name="connsiteY1" fmla="*/ 0 h 1436914"/>
              <a:gd name="connsiteX2" fmla="*/ 0 w 4615543"/>
              <a:gd name="connsiteY2" fmla="*/ 0 h 1436914"/>
              <a:gd name="connsiteX3" fmla="*/ 0 w 4615543"/>
              <a:gd name="connsiteY3" fmla="*/ 1436914 h 1436914"/>
              <a:gd name="connsiteX4" fmla="*/ 4615543 w 4615543"/>
              <a:gd name="connsiteY4" fmla="*/ 1027611 h 1436914"/>
              <a:gd name="connsiteX0" fmla="*/ 4615543 w 4615543"/>
              <a:gd name="connsiteY0" fmla="*/ 1027611 h 1436914"/>
              <a:gd name="connsiteX1" fmla="*/ 4615543 w 4615543"/>
              <a:gd name="connsiteY1" fmla="*/ 0 h 1436914"/>
              <a:gd name="connsiteX2" fmla="*/ 34946 w 4615543"/>
              <a:gd name="connsiteY2" fmla="*/ 69890 h 1436914"/>
              <a:gd name="connsiteX3" fmla="*/ 0 w 4615543"/>
              <a:gd name="connsiteY3" fmla="*/ 1436914 h 1436914"/>
              <a:gd name="connsiteX4" fmla="*/ 4615543 w 4615543"/>
              <a:gd name="connsiteY4" fmla="*/ 1027611 h 1436914"/>
              <a:gd name="connsiteX0" fmla="*/ 4618455 w 4618455"/>
              <a:gd name="connsiteY0" fmla="*/ 1033435 h 1442738"/>
              <a:gd name="connsiteX1" fmla="*/ 4618455 w 4618455"/>
              <a:gd name="connsiteY1" fmla="*/ 5824 h 1442738"/>
              <a:gd name="connsiteX2" fmla="*/ 0 w 4618455"/>
              <a:gd name="connsiteY2" fmla="*/ 0 h 1442738"/>
              <a:gd name="connsiteX3" fmla="*/ 2912 w 4618455"/>
              <a:gd name="connsiteY3" fmla="*/ 1442738 h 1442738"/>
              <a:gd name="connsiteX4" fmla="*/ 4618455 w 4618455"/>
              <a:gd name="connsiteY4" fmla="*/ 1033435 h 1442738"/>
              <a:gd name="connsiteX0" fmla="*/ 4618455 w 4618455"/>
              <a:gd name="connsiteY0" fmla="*/ 1033435 h 1393232"/>
              <a:gd name="connsiteX1" fmla="*/ 4618455 w 4618455"/>
              <a:gd name="connsiteY1" fmla="*/ 5824 h 1393232"/>
              <a:gd name="connsiteX2" fmla="*/ 0 w 4618455"/>
              <a:gd name="connsiteY2" fmla="*/ 0 h 1393232"/>
              <a:gd name="connsiteX3" fmla="*/ 43681 w 4618455"/>
              <a:gd name="connsiteY3" fmla="*/ 1393232 h 1393232"/>
              <a:gd name="connsiteX4" fmla="*/ 4618455 w 4618455"/>
              <a:gd name="connsiteY4" fmla="*/ 1033435 h 1393232"/>
              <a:gd name="connsiteX0" fmla="*/ 4618736 w 4618736"/>
              <a:gd name="connsiteY0" fmla="*/ 1033435 h 1436914"/>
              <a:gd name="connsiteX1" fmla="*/ 4618736 w 4618736"/>
              <a:gd name="connsiteY1" fmla="*/ 5824 h 1436914"/>
              <a:gd name="connsiteX2" fmla="*/ 281 w 4618736"/>
              <a:gd name="connsiteY2" fmla="*/ 0 h 1436914"/>
              <a:gd name="connsiteX3" fmla="*/ 280 w 4618736"/>
              <a:gd name="connsiteY3" fmla="*/ 1436914 h 1436914"/>
              <a:gd name="connsiteX4" fmla="*/ 4618736 w 4618736"/>
              <a:gd name="connsiteY4" fmla="*/ 1033435 h 1436914"/>
              <a:gd name="connsiteX0" fmla="*/ 4618736 w 4618736"/>
              <a:gd name="connsiteY0" fmla="*/ 1033435 h 1436914"/>
              <a:gd name="connsiteX1" fmla="*/ 4563406 w 4618736"/>
              <a:gd name="connsiteY1" fmla="*/ 20385 h 1436914"/>
              <a:gd name="connsiteX2" fmla="*/ 281 w 4618736"/>
              <a:gd name="connsiteY2" fmla="*/ 0 h 1436914"/>
              <a:gd name="connsiteX3" fmla="*/ 280 w 4618736"/>
              <a:gd name="connsiteY3" fmla="*/ 1436914 h 1436914"/>
              <a:gd name="connsiteX4" fmla="*/ 4618736 w 4618736"/>
              <a:gd name="connsiteY4" fmla="*/ 1033435 h 1436914"/>
              <a:gd name="connsiteX0" fmla="*/ 4618736 w 4618736"/>
              <a:gd name="connsiteY0" fmla="*/ 1036347 h 1439826"/>
              <a:gd name="connsiteX1" fmla="*/ 4610000 w 4618736"/>
              <a:gd name="connsiteY1" fmla="*/ 0 h 1439826"/>
              <a:gd name="connsiteX2" fmla="*/ 281 w 4618736"/>
              <a:gd name="connsiteY2" fmla="*/ 2912 h 1439826"/>
              <a:gd name="connsiteX3" fmla="*/ 280 w 4618736"/>
              <a:gd name="connsiteY3" fmla="*/ 1439826 h 1439826"/>
              <a:gd name="connsiteX4" fmla="*/ 4618736 w 4618736"/>
              <a:gd name="connsiteY4" fmla="*/ 1036347 h 1439826"/>
              <a:gd name="connsiteX0" fmla="*/ 4610000 w 4610000"/>
              <a:gd name="connsiteY0" fmla="*/ 1030523 h 1439826"/>
              <a:gd name="connsiteX1" fmla="*/ 4610000 w 4610000"/>
              <a:gd name="connsiteY1" fmla="*/ 0 h 1439826"/>
              <a:gd name="connsiteX2" fmla="*/ 281 w 4610000"/>
              <a:gd name="connsiteY2" fmla="*/ 2912 h 1439826"/>
              <a:gd name="connsiteX3" fmla="*/ 280 w 4610000"/>
              <a:gd name="connsiteY3" fmla="*/ 1439826 h 1439826"/>
              <a:gd name="connsiteX4" fmla="*/ 4610000 w 4610000"/>
              <a:gd name="connsiteY4" fmla="*/ 1030523 h 1439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0000" h="1439826">
                <a:moveTo>
                  <a:pt x="4610000" y="1030523"/>
                </a:moveTo>
                <a:lnTo>
                  <a:pt x="4610000" y="0"/>
                </a:lnTo>
                <a:lnTo>
                  <a:pt x="281" y="2912"/>
                </a:lnTo>
                <a:cubicBezTo>
                  <a:pt x="1252" y="483825"/>
                  <a:pt x="-691" y="958913"/>
                  <a:pt x="280" y="1439826"/>
                </a:cubicBezTo>
                <a:lnTo>
                  <a:pt x="4610000" y="103052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75" tIns="30237" rIns="60475" bIns="302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893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056404" y="7690"/>
            <a:ext cx="3042889" cy="864189"/>
          </a:xfrm>
        </p:spPr>
        <p:txBody>
          <a:bodyPr>
            <a:normAutofit/>
          </a:bodyPr>
          <a:lstStyle>
            <a:lvl1pPr algn="l">
              <a:defRPr sz="165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107A5B6-EA49-4CEF-B9D0-CC3526C3A82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9"/>
            <a:ext cx="3048000" cy="45450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26356389-B9EC-400C-93DC-10A754B7FD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025" y="4860935"/>
            <a:ext cx="41489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bg2"/>
                </a:solidFill>
              </a:defRPr>
            </a:lvl1pPr>
          </a:lstStyle>
          <a:p>
            <a:fld id="{D63BC410-9C02-4BC6-8378-D69DEB8A75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88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86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N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2A7744D-E5B2-4E56-AA55-0D94EBCAE8CB}"/>
              </a:ext>
            </a:extLst>
          </p:cNvPr>
          <p:cNvSpPr/>
          <p:nvPr userDrawn="1"/>
        </p:nvSpPr>
        <p:spPr bwMode="white">
          <a:xfrm>
            <a:off x="3810004" y="0"/>
            <a:ext cx="2289307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10118" y="1400566"/>
            <a:ext cx="2294438" cy="3742937"/>
          </a:xfrm>
        </p:spPr>
        <p:txBody>
          <a:bodyPr rIns="180000">
            <a:noAutofit/>
          </a:bodyPr>
          <a:lstStyle>
            <a:lvl1pPr>
              <a:defRPr sz="900"/>
            </a:lvl1pPr>
            <a:lvl2pPr>
              <a:defRPr sz="825"/>
            </a:lvl2pPr>
            <a:lvl3pPr>
              <a:defRPr sz="825"/>
            </a:lvl3pPr>
            <a:lvl4pPr>
              <a:defRPr sz="825"/>
            </a:lvl4pPr>
            <a:lvl5pPr>
              <a:defRPr sz="825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7C45E81B-3126-4CE7-A27A-8BEE7301E689}"/>
              </a:ext>
            </a:extLst>
          </p:cNvPr>
          <p:cNvSpPr/>
          <p:nvPr userDrawn="1"/>
        </p:nvSpPr>
        <p:spPr bwMode="ltGray">
          <a:xfrm>
            <a:off x="3810119" y="10"/>
            <a:ext cx="2289189" cy="1269775"/>
          </a:xfrm>
          <a:custGeom>
            <a:avLst/>
            <a:gdLst>
              <a:gd name="connsiteX0" fmla="*/ 3439886 w 3439886"/>
              <a:gd name="connsiteY0" fmla="*/ 1114697 h 1419497"/>
              <a:gd name="connsiteX1" fmla="*/ 3439886 w 3439886"/>
              <a:gd name="connsiteY1" fmla="*/ 0 h 1419497"/>
              <a:gd name="connsiteX2" fmla="*/ 0 w 3439886"/>
              <a:gd name="connsiteY2" fmla="*/ 0 h 1419497"/>
              <a:gd name="connsiteX3" fmla="*/ 0 w 3439886"/>
              <a:gd name="connsiteY3" fmla="*/ 1419497 h 1419497"/>
              <a:gd name="connsiteX4" fmla="*/ 3439886 w 3439886"/>
              <a:gd name="connsiteY4" fmla="*/ 1114697 h 1419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9886" h="1419497">
                <a:moveTo>
                  <a:pt x="3439886" y="1114697"/>
                </a:moveTo>
                <a:lnTo>
                  <a:pt x="3439886" y="0"/>
                </a:lnTo>
                <a:lnTo>
                  <a:pt x="0" y="0"/>
                </a:lnTo>
                <a:lnTo>
                  <a:pt x="0" y="1419497"/>
                </a:lnTo>
                <a:lnTo>
                  <a:pt x="3439886" y="111469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75" tIns="30237" rIns="60475" bIns="302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893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810118" y="7090"/>
            <a:ext cx="2294438" cy="864780"/>
          </a:xfrm>
        </p:spPr>
        <p:txBody>
          <a:bodyPr rIns="180000">
            <a:normAutofit/>
          </a:bodyPr>
          <a:lstStyle>
            <a:lvl1pPr algn="l">
              <a:defRPr sz="165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8" name="Content Placeholder 37">
            <a:extLst>
              <a:ext uri="{FF2B5EF4-FFF2-40B4-BE49-F238E27FC236}">
                <a16:creationId xmlns:a16="http://schemas.microsoft.com/office/drawing/2014/main" id="{8F0CF9A3-DC7C-4087-A2FC-0C5240CF42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0"/>
            <a:ext cx="3810000" cy="5143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86E683C6-0CB9-42A5-AF23-C1B01AB481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025" y="4860935"/>
            <a:ext cx="41489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bg2"/>
                </a:solidFill>
              </a:defRPr>
            </a:lvl1pPr>
          </a:lstStyle>
          <a:p>
            <a:fld id="{D63BC410-9C02-4BC6-8378-D69DEB8A758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B353380-DD42-44F0-918D-F13A3B81B2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5226" y="4475723"/>
            <a:ext cx="554584" cy="42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05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86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Narrow &amp;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BFE239C7-CC27-4EBF-8017-74C48275918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858000" cy="5143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A7744D-E5B2-4E56-AA55-0D94EBCAE8CB}"/>
              </a:ext>
            </a:extLst>
          </p:cNvPr>
          <p:cNvSpPr/>
          <p:nvPr userDrawn="1"/>
        </p:nvSpPr>
        <p:spPr bwMode="white">
          <a:xfrm>
            <a:off x="3810004" y="0"/>
            <a:ext cx="2289307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08963" y="1400566"/>
            <a:ext cx="2288228" cy="3742937"/>
          </a:xfrm>
        </p:spPr>
        <p:txBody>
          <a:bodyPr rIns="180000">
            <a:noAutofit/>
          </a:bodyPr>
          <a:lstStyle>
            <a:lvl1pPr>
              <a:defRPr sz="900"/>
            </a:lvl1pPr>
            <a:lvl2pPr>
              <a:defRPr sz="825"/>
            </a:lvl2pPr>
            <a:lvl3pPr>
              <a:defRPr sz="825"/>
            </a:lvl3pPr>
            <a:lvl4pPr>
              <a:defRPr sz="825"/>
            </a:lvl4pPr>
            <a:lvl5pPr>
              <a:defRPr sz="825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7C45E81B-3126-4CE7-A27A-8BEE7301E689}"/>
              </a:ext>
            </a:extLst>
          </p:cNvPr>
          <p:cNvSpPr/>
          <p:nvPr userDrawn="1"/>
        </p:nvSpPr>
        <p:spPr bwMode="ltGray">
          <a:xfrm>
            <a:off x="3810119" y="10"/>
            <a:ext cx="2289189" cy="1269775"/>
          </a:xfrm>
          <a:custGeom>
            <a:avLst/>
            <a:gdLst>
              <a:gd name="connsiteX0" fmla="*/ 3439886 w 3439886"/>
              <a:gd name="connsiteY0" fmla="*/ 1114697 h 1419497"/>
              <a:gd name="connsiteX1" fmla="*/ 3439886 w 3439886"/>
              <a:gd name="connsiteY1" fmla="*/ 0 h 1419497"/>
              <a:gd name="connsiteX2" fmla="*/ 0 w 3439886"/>
              <a:gd name="connsiteY2" fmla="*/ 0 h 1419497"/>
              <a:gd name="connsiteX3" fmla="*/ 0 w 3439886"/>
              <a:gd name="connsiteY3" fmla="*/ 1419497 h 1419497"/>
              <a:gd name="connsiteX4" fmla="*/ 3439886 w 3439886"/>
              <a:gd name="connsiteY4" fmla="*/ 1114697 h 1419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9886" h="1419497">
                <a:moveTo>
                  <a:pt x="3439886" y="1114697"/>
                </a:moveTo>
                <a:lnTo>
                  <a:pt x="3439886" y="0"/>
                </a:lnTo>
                <a:lnTo>
                  <a:pt x="0" y="0"/>
                </a:lnTo>
                <a:lnTo>
                  <a:pt x="0" y="1419497"/>
                </a:lnTo>
                <a:lnTo>
                  <a:pt x="3439886" y="111469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75" tIns="30237" rIns="60475" bIns="302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893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808963" y="0"/>
            <a:ext cx="2288228" cy="878958"/>
          </a:xfrm>
        </p:spPr>
        <p:txBody>
          <a:bodyPr rIns="180000">
            <a:normAutofit/>
          </a:bodyPr>
          <a:lstStyle>
            <a:lvl1pPr algn="l">
              <a:defRPr sz="165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7EA40CA5-2952-420D-8D06-DFCA8828E8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025" y="4860935"/>
            <a:ext cx="41489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bg2"/>
                </a:solidFill>
              </a:defRPr>
            </a:lvl1pPr>
          </a:lstStyle>
          <a:p>
            <a:fld id="{D63BC410-9C02-4BC6-8378-D69DEB8A758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8D611F-A8EE-42DD-846D-E01A9EA2EB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5226" y="4475723"/>
            <a:ext cx="554584" cy="42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75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890" y="8879"/>
            <a:ext cx="5625704" cy="872187"/>
          </a:xfrm>
          <a:prstGeom prst="rect">
            <a:avLst/>
          </a:prstGeom>
        </p:spPr>
        <p:txBody>
          <a:bodyPr vert="horz" lIns="180000" tIns="45720" rIns="18000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93" y="1277457"/>
            <a:ext cx="5625703" cy="3517808"/>
          </a:xfrm>
          <a:prstGeom prst="rect">
            <a:avLst/>
          </a:prstGeom>
        </p:spPr>
        <p:txBody>
          <a:bodyPr vert="horz" lIns="180000" tIns="45720" rIns="18000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4B8140-52AF-49FD-94D1-D1D9DD1648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025" y="4860935"/>
            <a:ext cx="41489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bg2"/>
                </a:solidFill>
              </a:defRPr>
            </a:lvl1pPr>
          </a:lstStyle>
          <a:p>
            <a:fld id="{D63BC410-9C02-4BC6-8378-D69DEB8A75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493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89" r:id="rId2"/>
    <p:sldLayoutId id="2147483682" r:id="rId3"/>
    <p:sldLayoutId id="2147483705" r:id="rId4"/>
    <p:sldLayoutId id="2147483683" r:id="rId5"/>
    <p:sldLayoutId id="2147483696" r:id="rId6"/>
    <p:sldLayoutId id="2147483680" r:id="rId7"/>
    <p:sldLayoutId id="2147483686" r:id="rId8"/>
    <p:sldLayoutId id="2147483702" r:id="rId9"/>
    <p:sldLayoutId id="2147483685" r:id="rId10"/>
    <p:sldLayoutId id="2147483662" r:id="rId11"/>
    <p:sldLayoutId id="2147483697" r:id="rId12"/>
    <p:sldLayoutId id="2147483698" r:id="rId13"/>
    <p:sldLayoutId id="2147483679" r:id="rId14"/>
    <p:sldLayoutId id="2147483706" r:id="rId15"/>
    <p:sldLayoutId id="2147483707" r:id="rId16"/>
    <p:sldLayoutId id="2147483708" r:id="rId17"/>
    <p:sldLayoutId id="2147483724" r:id="rId18"/>
    <p:sldLayoutId id="2147483687" r:id="rId19"/>
    <p:sldLayoutId id="2147483726" r:id="rId20"/>
    <p:sldLayoutId id="2147483693" r:id="rId21"/>
    <p:sldLayoutId id="2147483694" r:id="rId22"/>
    <p:sldLayoutId id="2147483677" r:id="rId23"/>
    <p:sldLayoutId id="2147483664" r:id="rId24"/>
    <p:sldLayoutId id="2147483666" r:id="rId25"/>
    <p:sldLayoutId id="2147483667" r:id="rId26"/>
    <p:sldLayoutId id="2147483700" r:id="rId2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514335" rtl="0" eaLnBrk="1" latinLnBrk="0" hangingPunct="1">
        <a:lnSpc>
          <a:spcPct val="90000"/>
        </a:lnSpc>
        <a:spcBef>
          <a:spcPct val="0"/>
        </a:spcBef>
        <a:buNone/>
        <a:defRPr sz="165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32150" indent="-132150" algn="l" defTabSz="514335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900" kern="1200">
          <a:solidFill>
            <a:schemeClr val="tx2"/>
          </a:solidFill>
          <a:latin typeface="+mn-lt"/>
          <a:ea typeface="+mn-ea"/>
          <a:cs typeface="+mn-cs"/>
        </a:defRPr>
      </a:lvl1pPr>
      <a:lvl2pPr marL="269061" indent="-129770" algn="l" defTabSz="514335" rtl="0" eaLnBrk="1" latinLnBrk="0" hangingPunct="1">
        <a:lnSpc>
          <a:spcPct val="110000"/>
        </a:lnSpc>
        <a:spcBef>
          <a:spcPts val="900"/>
        </a:spcBef>
        <a:buFont typeface="Tahoma" panose="020B0604030504040204" pitchFamily="34" charset="0"/>
        <a:buChar char="─"/>
        <a:defRPr sz="825" kern="1200">
          <a:solidFill>
            <a:schemeClr val="tx2"/>
          </a:solidFill>
          <a:latin typeface="+mn-lt"/>
          <a:ea typeface="+mn-ea"/>
          <a:cs typeface="+mn-cs"/>
        </a:defRPr>
      </a:lvl2pPr>
      <a:lvl3pPr marL="514335" indent="0" algn="l" defTabSz="514335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None/>
        <a:defRPr sz="825" kern="1200">
          <a:solidFill>
            <a:schemeClr val="tx2"/>
          </a:solidFill>
          <a:latin typeface="+mn-lt"/>
          <a:ea typeface="+mn-ea"/>
          <a:cs typeface="+mn-cs"/>
        </a:defRPr>
      </a:lvl3pPr>
      <a:lvl4pPr marL="771502" indent="0" algn="l" defTabSz="514335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None/>
        <a:defRPr sz="825" kern="1200">
          <a:solidFill>
            <a:schemeClr val="tx2"/>
          </a:solidFill>
          <a:latin typeface="+mn-lt"/>
          <a:ea typeface="+mn-ea"/>
          <a:cs typeface="+mn-cs"/>
        </a:defRPr>
      </a:lvl4pPr>
      <a:lvl5pPr marL="1028669" indent="0" algn="l" defTabSz="514335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None/>
        <a:defRPr sz="825" kern="1200">
          <a:solidFill>
            <a:schemeClr val="tx2"/>
          </a:solidFill>
          <a:latin typeface="+mn-lt"/>
          <a:ea typeface="+mn-ea"/>
          <a:cs typeface="+mn-cs"/>
        </a:defRPr>
      </a:lvl5pPr>
      <a:lvl6pPr marL="1414419" indent="-128584" algn="l" defTabSz="514335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85" indent="-128584" algn="l" defTabSz="514335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53" indent="-128584" algn="l" defTabSz="514335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19" indent="-128584" algn="l" defTabSz="514335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3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8" algn="l" defTabSz="51433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5" algn="l" defTabSz="51433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2" algn="l" defTabSz="51433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69" algn="l" defTabSz="51433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36" algn="l" defTabSz="51433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02" algn="l" defTabSz="51433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68" algn="l" defTabSz="51433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34" algn="l" defTabSz="51433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391" userDrawn="1">
          <p15:clr>
            <a:srgbClr val="F26B43"/>
          </p15:clr>
        </p15:guide>
        <p15:guide id="3" orient="horz" pos="800" userDrawn="1">
          <p15:clr>
            <a:srgbClr val="F26B43"/>
          </p15:clr>
        </p15:guide>
        <p15:guide id="4" orient="horz" pos="2440" userDrawn="1">
          <p15:clr>
            <a:srgbClr val="F26B43"/>
          </p15:clr>
        </p15:guide>
        <p15:guide id="5" orient="horz" pos="3240" userDrawn="1">
          <p15:clr>
            <a:srgbClr val="F26B43"/>
          </p15:clr>
        </p15:guide>
        <p15:guide id="6" orient="horz" userDrawn="1">
          <p15:clr>
            <a:srgbClr val="F26B43"/>
          </p15:clr>
        </p15:guide>
        <p15:guide id="7" pos="479" userDrawn="1">
          <p15:clr>
            <a:srgbClr val="F26B43"/>
          </p15:clr>
        </p15:guide>
        <p15:guide id="8" pos="3841" userDrawn="1">
          <p15:clr>
            <a:srgbClr val="F26B43"/>
          </p15:clr>
        </p15:guide>
        <p15:guide id="9" pos="960" userDrawn="1">
          <p15:clr>
            <a:srgbClr val="F26B43"/>
          </p15:clr>
        </p15:guide>
        <p15:guide id="10" pos="3360" userDrawn="1">
          <p15:clr>
            <a:srgbClr val="F26B43"/>
          </p15:clr>
        </p15:guide>
        <p15:guide id="11" pos="1440" userDrawn="1">
          <p15:clr>
            <a:srgbClr val="F26B43"/>
          </p15:clr>
        </p15:guide>
        <p15:guide id="12" pos="2880" userDrawn="1">
          <p15:clr>
            <a:srgbClr val="F26B43"/>
          </p15:clr>
        </p15:guide>
        <p15:guide id="13" pos="1920" userDrawn="1">
          <p15:clr>
            <a:srgbClr val="F26B43"/>
          </p15:clr>
        </p15:guide>
        <p15:guide id="14" pos="2400" userDrawn="1">
          <p15:clr>
            <a:srgbClr val="F26B43"/>
          </p15:clr>
        </p15:guide>
        <p15:guide id="15" pos="165" userDrawn="1">
          <p15:clr>
            <a:srgbClr val="F26B43"/>
          </p15:clr>
        </p15:guide>
        <p15:guide id="16" pos="4155" userDrawn="1">
          <p15:clr>
            <a:srgbClr val="F26B43"/>
          </p15:clr>
        </p15:guide>
        <p15:guide id="17" userDrawn="1">
          <p15:clr>
            <a:srgbClr val="F26B43"/>
          </p15:clr>
        </p15:guide>
        <p15:guide id="18" pos="4320" userDrawn="1">
          <p15:clr>
            <a:srgbClr val="F26B43"/>
          </p15:clr>
        </p15:guide>
        <p15:guide id="19" orient="horz" pos="48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-5358" y="1200174"/>
            <a:ext cx="6863358" cy="3850531"/>
          </a:xfr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D2263BA1-2750-483A-81D1-81618FBF63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5974" y="640626"/>
            <a:ext cx="5514003" cy="1641303"/>
          </a:xfrm>
        </p:spPr>
        <p:txBody>
          <a:bodyPr/>
          <a:lstStyle/>
          <a:p>
            <a:r>
              <a:rPr lang="en-GB" dirty="0"/>
              <a:t>Highways Safety Hub &amp; SCSLG Update</a:t>
            </a: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F4E02F66-B224-4FA4-95B9-1DDCBCB9C4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1200" dirty="0"/>
              <a:t>Principal Designers Working Group</a:t>
            </a:r>
          </a:p>
          <a:p>
            <a:r>
              <a:rPr lang="en-GB" sz="900" dirty="0"/>
              <a:t>25 March 2021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0" y="4352267"/>
            <a:ext cx="250390" cy="161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  <a:spcBef>
                <a:spcPts val="900"/>
              </a:spcBef>
            </a:pPr>
            <a:r>
              <a:rPr lang="en-GB" sz="450">
                <a:solidFill>
                  <a:schemeClr val="bg1"/>
                </a:solidFill>
              </a:rPr>
              <a:t>V1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8D7D1B-F52D-4114-B0D3-1482BAF8D3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6311" y="92795"/>
            <a:ext cx="1507331" cy="105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66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416448C-A040-4560-87AA-C9B683F33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073" y="1524948"/>
            <a:ext cx="4147164" cy="2566545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GB" sz="1200" b="1" i="1" dirty="0"/>
              <a:t>1 No. </a:t>
            </a:r>
            <a:r>
              <a:rPr lang="en-GB" sz="1200" i="1" dirty="0"/>
              <a:t>common intent document published by the SCSLG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200" i="1" dirty="0"/>
              <a:t>Road Works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1200" i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200" b="1" i="1" dirty="0"/>
              <a:t>1 No. </a:t>
            </a:r>
            <a:r>
              <a:rPr lang="en-GB" sz="1200" i="1" dirty="0"/>
              <a:t>raising the bar document revised by the Hub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200" i="1" dirty="0"/>
              <a:t>RTB 3 – Plant Person Interface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1200" i="1" dirty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200" i="1" dirty="0"/>
              <a:t>These can all be found on dedicated focus area pages on the Highways Safety Hub website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1050" i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F06C323-3ECA-4D98-89CA-00532C71E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Update since last meeting</a:t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A84CCA-6841-4EE2-BC9F-A3B8980F79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514270"/>
            <a:fld id="{D63BC410-9C02-4BC6-8378-D69DEB8A7587}" type="slidenum">
              <a:rPr lang="en-GB">
                <a:solidFill>
                  <a:srgbClr val="79679C"/>
                </a:solidFill>
                <a:latin typeface="Tahoma"/>
              </a:rPr>
              <a:pPr defTabSz="514270"/>
              <a:t>2</a:t>
            </a:fld>
            <a:endParaRPr lang="en-GB" dirty="0">
              <a:solidFill>
                <a:srgbClr val="79679C"/>
              </a:solidFill>
              <a:latin typeface="Tahoma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405CEB6-B246-48E2-9EB3-5F42B04357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87741">
            <a:off x="5099854" y="1370764"/>
            <a:ext cx="478321" cy="8741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24526F6-074A-45B3-BEB0-4438273354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17240">
            <a:off x="5328900" y="2647861"/>
            <a:ext cx="705914" cy="4984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413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08B2225-2413-4E48-817D-682D2A8AD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809" y="107883"/>
            <a:ext cx="4538067" cy="655584"/>
          </a:xfrm>
        </p:spPr>
        <p:txBody>
          <a:bodyPr anchor="ctr"/>
          <a:lstStyle/>
          <a:p>
            <a:r>
              <a:rPr lang="en-GB" dirty="0"/>
              <a:t>Work to conclude in 2020 /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344B40-E711-41FC-AB0F-11DC8A1038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514270"/>
            <a:fld id="{D63BC410-9C02-4BC6-8378-D69DEB8A7587}" type="slidenum">
              <a:rPr lang="en-GB">
                <a:solidFill>
                  <a:srgbClr val="79679C"/>
                </a:solidFill>
                <a:latin typeface="Tahoma"/>
              </a:rPr>
              <a:pPr defTabSz="514270"/>
              <a:t>3</a:t>
            </a:fld>
            <a:endParaRPr lang="en-GB">
              <a:solidFill>
                <a:srgbClr val="79679C"/>
              </a:solidFill>
              <a:latin typeface="Tahom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4E13D3-AA84-496E-8DF1-97C098460DA9}"/>
              </a:ext>
            </a:extLst>
          </p:cNvPr>
          <p:cNvSpPr txBox="1"/>
          <p:nvPr/>
        </p:nvSpPr>
        <p:spPr>
          <a:xfrm>
            <a:off x="760809" y="1379212"/>
            <a:ext cx="519231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270"/>
            <a:endParaRPr lang="en-GB" sz="1200" b="1" dirty="0">
              <a:solidFill>
                <a:srgbClr val="5B6164"/>
              </a:solidFill>
              <a:latin typeface="Tahoma"/>
            </a:endParaRPr>
          </a:p>
          <a:p>
            <a:pPr defTabSz="514270"/>
            <a:endParaRPr lang="en-GB" sz="1200" b="1" dirty="0">
              <a:solidFill>
                <a:srgbClr val="5B6164"/>
              </a:solidFill>
              <a:latin typeface="Tahoma"/>
            </a:endParaRPr>
          </a:p>
          <a:p>
            <a:pPr defTabSz="514270"/>
            <a:r>
              <a:rPr lang="en-GB" sz="1200" b="1" dirty="0">
                <a:solidFill>
                  <a:srgbClr val="5B6164"/>
                </a:solidFill>
                <a:latin typeface="Tahoma"/>
              </a:rPr>
              <a:t>Task and Finish Group from 2020</a:t>
            </a:r>
          </a:p>
          <a:p>
            <a:pPr marL="899992" lvl="3" indent="-128588" defTabSz="51427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5B6164"/>
                </a:solidFill>
                <a:latin typeface="Tahoma"/>
              </a:rPr>
              <a:t>Supervision Common Intent and revision to RTB 29</a:t>
            </a:r>
          </a:p>
          <a:p>
            <a:pPr defTabSz="514270"/>
            <a:endParaRPr lang="en-GB" sz="1200" b="1" dirty="0">
              <a:solidFill>
                <a:srgbClr val="5B6164"/>
              </a:solidFill>
              <a:latin typeface="Tahoma"/>
            </a:endParaRPr>
          </a:p>
          <a:p>
            <a:pPr defTabSz="514270"/>
            <a:r>
              <a:rPr lang="en-GB" sz="1200" b="1" dirty="0">
                <a:solidFill>
                  <a:srgbClr val="5B6164"/>
                </a:solidFill>
                <a:latin typeface="Tahoma"/>
              </a:rPr>
              <a:t>Completion of RTB</a:t>
            </a:r>
          </a:p>
          <a:p>
            <a:pPr marL="899992" lvl="3" indent="-128588" defTabSz="51427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5B6164"/>
                </a:solidFill>
                <a:latin typeface="Tahoma"/>
              </a:rPr>
              <a:t>RTB 26 – Safety by Design</a:t>
            </a:r>
          </a:p>
          <a:p>
            <a:pPr marL="899992" lvl="3" indent="-128588" defTabSz="51427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5B6164"/>
                </a:solidFill>
                <a:latin typeface="Tahoma"/>
              </a:rPr>
              <a:t>RTB 1 – Plant Standards</a:t>
            </a:r>
          </a:p>
          <a:p>
            <a:pPr marL="899992" lvl="3" indent="-128588" defTabSz="51427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5B6164"/>
                </a:solidFill>
                <a:latin typeface="Tahoma"/>
              </a:rPr>
              <a:t>RTB 37 – Use of IPVs</a:t>
            </a:r>
          </a:p>
          <a:p>
            <a:pPr defTabSz="514270"/>
            <a:endParaRPr lang="en-GB" sz="900" b="1" dirty="0">
              <a:solidFill>
                <a:srgbClr val="5B6164"/>
              </a:solidFill>
              <a:latin typeface="Tahoma"/>
            </a:endParaRPr>
          </a:p>
          <a:p>
            <a:pPr marL="771404" lvl="3" defTabSz="514270"/>
            <a:endParaRPr lang="en-GB" sz="900" dirty="0">
              <a:solidFill>
                <a:srgbClr val="5B6164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19070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08B2225-2413-4E48-817D-682D2A8AD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809" y="107883"/>
            <a:ext cx="4538067" cy="655584"/>
          </a:xfrm>
        </p:spPr>
        <p:txBody>
          <a:bodyPr anchor="ctr"/>
          <a:lstStyle/>
          <a:p>
            <a:r>
              <a:rPr lang="en-GB" dirty="0"/>
              <a:t>What is the Plan for 2021 / 2022?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344B40-E711-41FC-AB0F-11DC8A1038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514270"/>
            <a:fld id="{D63BC410-9C02-4BC6-8378-D69DEB8A7587}" type="slidenum">
              <a:rPr lang="en-GB">
                <a:solidFill>
                  <a:srgbClr val="79679C"/>
                </a:solidFill>
                <a:latin typeface="Tahoma"/>
              </a:rPr>
              <a:pPr defTabSz="514270"/>
              <a:t>4</a:t>
            </a:fld>
            <a:endParaRPr lang="en-GB">
              <a:solidFill>
                <a:srgbClr val="79679C"/>
              </a:solidFill>
              <a:latin typeface="Tahom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4E13D3-AA84-496E-8DF1-97C098460DA9}"/>
              </a:ext>
            </a:extLst>
          </p:cNvPr>
          <p:cNvSpPr txBox="1"/>
          <p:nvPr/>
        </p:nvSpPr>
        <p:spPr>
          <a:xfrm>
            <a:off x="760809" y="1379212"/>
            <a:ext cx="519231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270"/>
            <a:r>
              <a:rPr lang="en-GB" sz="1200" b="1" dirty="0">
                <a:solidFill>
                  <a:srgbClr val="5B6164"/>
                </a:solidFill>
                <a:latin typeface="Tahoma"/>
              </a:rPr>
              <a:t>Task and Finish Groups 2021</a:t>
            </a:r>
          </a:p>
          <a:p>
            <a:pPr marL="899992" lvl="3" indent="-128588" defTabSz="51427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5B6164"/>
                </a:solidFill>
                <a:latin typeface="Tahoma"/>
              </a:rPr>
              <a:t>Ground Investigations Common Intent and new RTB</a:t>
            </a:r>
          </a:p>
          <a:p>
            <a:pPr marL="899992" lvl="3" indent="-128588" defTabSz="51427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5B6164"/>
                </a:solidFill>
                <a:latin typeface="Tahoma"/>
              </a:rPr>
              <a:t>Archaeology Common Intent and new RTB</a:t>
            </a:r>
          </a:p>
          <a:p>
            <a:pPr marL="899992" lvl="3" indent="-128588" defTabSz="51427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5B6164"/>
                </a:solidFill>
                <a:latin typeface="Tahoma"/>
              </a:rPr>
              <a:t>Live Lane Working and Carriageway Crossing Common Intent and new RTB </a:t>
            </a:r>
          </a:p>
          <a:p>
            <a:pPr marL="899992" lvl="3" indent="-128588" defTabSz="51427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5B6164"/>
                </a:solidFill>
                <a:latin typeface="Tahoma"/>
              </a:rPr>
              <a:t>Excavations Common Intent and update to RTB 13</a:t>
            </a:r>
          </a:p>
          <a:p>
            <a:pPr marL="899992" lvl="3" indent="-128588" defTabSz="51427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5B6164"/>
                </a:solidFill>
                <a:latin typeface="Tahoma"/>
              </a:rPr>
              <a:t>Commercial Vehicle Roadworthiness Common Intent and new RTB</a:t>
            </a:r>
          </a:p>
          <a:p>
            <a:pPr marL="899992" lvl="3" indent="-128588" defTabSz="51427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5B6164"/>
                </a:solidFill>
                <a:latin typeface="Tahoma"/>
              </a:rPr>
              <a:t>Health Common Intent and update to RTBs 8, 12, 18, 19, 22, 24, 33 and potentially a new RTB on Health by Design</a:t>
            </a:r>
          </a:p>
          <a:p>
            <a:pPr marL="899992" lvl="3" indent="-128588" defTabSz="514270">
              <a:buFont typeface="Arial" panose="020B0604020202020204" pitchFamily="34" charset="0"/>
              <a:buChar char="•"/>
            </a:pPr>
            <a:endParaRPr lang="en-GB" sz="1200" dirty="0">
              <a:solidFill>
                <a:srgbClr val="5B6164"/>
              </a:solidFill>
              <a:latin typeface="Tahoma"/>
            </a:endParaRPr>
          </a:p>
          <a:p>
            <a:pPr marL="0" lvl="3" defTabSz="514270"/>
            <a:endParaRPr lang="en-GB" sz="1200" b="1" dirty="0">
              <a:solidFill>
                <a:srgbClr val="5B6164"/>
              </a:solidFill>
              <a:latin typeface="Tahoma"/>
            </a:endParaRPr>
          </a:p>
          <a:p>
            <a:pPr marL="0" lvl="3" defTabSz="514270"/>
            <a:r>
              <a:rPr lang="en-GB" sz="1200" b="1" dirty="0">
                <a:solidFill>
                  <a:srgbClr val="5B6164"/>
                </a:solidFill>
                <a:latin typeface="Tahoma"/>
              </a:rPr>
              <a:t>Considering </a:t>
            </a:r>
          </a:p>
          <a:p>
            <a:pPr marL="899992" lvl="3" indent="-128588" defTabSz="51427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5B6164"/>
                </a:solidFill>
                <a:latin typeface="Tahoma"/>
              </a:rPr>
              <a:t>Suicide Prevention Common Intent and new RTB</a:t>
            </a:r>
            <a:endParaRPr lang="en-GB" sz="1200" dirty="0">
              <a:solidFill>
                <a:srgbClr val="44546A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09605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08B2225-2413-4E48-817D-682D2A8AD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809" y="107883"/>
            <a:ext cx="4538067" cy="655584"/>
          </a:xfrm>
        </p:spPr>
        <p:txBody>
          <a:bodyPr anchor="ctr"/>
          <a:lstStyle/>
          <a:p>
            <a:r>
              <a:rPr lang="en-GB" dirty="0"/>
              <a:t>New Case Study Issued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344B40-E711-41FC-AB0F-11DC8A1038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514270"/>
            <a:fld id="{D63BC410-9C02-4BC6-8378-D69DEB8A7587}" type="slidenum">
              <a:rPr lang="en-GB">
                <a:solidFill>
                  <a:srgbClr val="79679C"/>
                </a:solidFill>
                <a:latin typeface="Tahoma"/>
              </a:rPr>
              <a:pPr defTabSz="514270"/>
              <a:t>5</a:t>
            </a:fld>
            <a:endParaRPr lang="en-GB">
              <a:solidFill>
                <a:srgbClr val="79679C"/>
              </a:solidFill>
              <a:latin typeface="Tahoma"/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AC5A2A0E-FC80-4620-8205-D3AACE65A170}"/>
              </a:ext>
            </a:extLst>
          </p:cNvPr>
          <p:cNvGraphicFramePr>
            <a:graphicFrameLocks/>
          </p:cNvGraphicFramePr>
          <p:nvPr/>
        </p:nvGraphicFramePr>
        <p:xfrm>
          <a:off x="33083" y="1461353"/>
          <a:ext cx="3375222" cy="2055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2DBBF0A4-A3A4-4D17-AD2B-8B590416543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3095" t="31065" r="74762" b="14003"/>
          <a:stretch/>
        </p:blipFill>
        <p:spPr>
          <a:xfrm>
            <a:off x="3513615" y="1264567"/>
            <a:ext cx="2967743" cy="305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57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08B2225-2413-4E48-817D-682D2A8AD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809" y="107883"/>
            <a:ext cx="4538067" cy="655584"/>
          </a:xfrm>
        </p:spPr>
        <p:txBody>
          <a:bodyPr anchor="ctr"/>
          <a:lstStyle/>
          <a:p>
            <a:r>
              <a:rPr lang="en-GB" dirty="0"/>
              <a:t>Capturing Learning Toolkit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344B40-E711-41FC-AB0F-11DC8A1038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514270"/>
            <a:fld id="{D63BC410-9C02-4BC6-8378-D69DEB8A7587}" type="slidenum">
              <a:rPr lang="en-GB">
                <a:solidFill>
                  <a:srgbClr val="79679C"/>
                </a:solidFill>
                <a:latin typeface="Tahoma"/>
              </a:rPr>
              <a:pPr defTabSz="514270"/>
              <a:t>6</a:t>
            </a:fld>
            <a:endParaRPr lang="en-GB">
              <a:solidFill>
                <a:srgbClr val="79679C"/>
              </a:solidFill>
              <a:latin typeface="Tahom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DD2F2F-D077-4D48-B48A-C5A01EA23210}"/>
              </a:ext>
            </a:extLst>
          </p:cNvPr>
          <p:cNvSpPr txBox="1"/>
          <p:nvPr/>
        </p:nvSpPr>
        <p:spPr>
          <a:xfrm>
            <a:off x="867089" y="1701151"/>
            <a:ext cx="3431892" cy="2793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Case Studies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Lessons Learnt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Blue Stars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Whole Life Design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421264F-2F35-4171-A4BD-8CC0CB823FBA}"/>
              </a:ext>
            </a:extLst>
          </p:cNvPr>
          <p:cNvGrpSpPr/>
          <p:nvPr/>
        </p:nvGrpSpPr>
        <p:grpSpPr>
          <a:xfrm>
            <a:off x="3240912" y="1317973"/>
            <a:ext cx="2351384" cy="3176250"/>
            <a:chOff x="2663916" y="1069853"/>
            <a:chExt cx="2847357" cy="343748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623A9CC-1D35-49C1-85DC-083FC1E68E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3095" t="31065" r="74762" b="14003"/>
            <a:stretch/>
          </p:blipFill>
          <p:spPr>
            <a:xfrm rot="1454267">
              <a:off x="2663916" y="1069853"/>
              <a:ext cx="1128275" cy="143799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D1CF7F8-F414-4EB3-BBFA-6ABEBF0763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2976" t="17779" r="70580" b="5738"/>
            <a:stretch/>
          </p:blipFill>
          <p:spPr>
            <a:xfrm rot="1378856">
              <a:off x="3246206" y="1612890"/>
              <a:ext cx="1127708" cy="147773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2B34E34-1F9C-4049-92B4-1B565589CA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3095" t="18202" r="62620" b="9963"/>
            <a:stretch/>
          </p:blipFill>
          <p:spPr>
            <a:xfrm rot="1382209">
              <a:off x="3831003" y="2272319"/>
              <a:ext cx="1126038" cy="159522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D21F38B-69E9-4754-AC97-1E57C46F12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3929" t="17358" r="62935" b="15974"/>
            <a:stretch/>
          </p:blipFill>
          <p:spPr>
            <a:xfrm rot="1390243">
              <a:off x="4439020" y="2974187"/>
              <a:ext cx="1072253" cy="15331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1846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C18618-5B70-4EA9-B3B8-A085D8B435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5CB6A3-5D4C-461A-AACE-F47F5FBF5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63BB51-940B-4B8F-8C78-91CFA8C6EF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514270"/>
            <a:fld id="{D63BC410-9C02-4BC6-8378-D69DEB8A7587}" type="slidenum">
              <a:rPr lang="en-GB">
                <a:solidFill>
                  <a:srgbClr val="79679C"/>
                </a:solidFill>
                <a:latin typeface="Tahoma"/>
              </a:rPr>
              <a:pPr defTabSz="514270"/>
              <a:t>7</a:t>
            </a:fld>
            <a:endParaRPr lang="en-GB">
              <a:solidFill>
                <a:srgbClr val="79679C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76390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AMEY 08-08-17">
      <a:dk1>
        <a:sysClr val="windowText" lastClr="000000"/>
      </a:dk1>
      <a:lt1>
        <a:sysClr val="window" lastClr="FFFFFF"/>
      </a:lt1>
      <a:dk2>
        <a:srgbClr val="6A6D71"/>
      </a:dk2>
      <a:lt2>
        <a:srgbClr val="79679C"/>
      </a:lt2>
      <a:accent1>
        <a:srgbClr val="EE7624"/>
      </a:accent1>
      <a:accent2>
        <a:srgbClr val="00ADD8"/>
      </a:accent2>
      <a:accent3>
        <a:srgbClr val="C3C800"/>
      </a:accent3>
      <a:accent4>
        <a:srgbClr val="FBBA00"/>
      </a:accent4>
      <a:accent5>
        <a:srgbClr val="31295C"/>
      </a:accent5>
      <a:accent6>
        <a:srgbClr val="D60B52"/>
      </a:accent6>
      <a:hlink>
        <a:srgbClr val="0049D8"/>
      </a:hlink>
      <a:folHlink>
        <a:srgbClr val="31295C"/>
      </a:folHlink>
    </a:clrScheme>
    <a:fontScheme name="Amey2017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110000"/>
          </a:lnSpc>
          <a:spcBef>
            <a:spcPts val="1200"/>
          </a:spcBef>
          <a:defRPr sz="140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bout_Amey_templates.pptx" id="{8A876CA7-BBFB-4C8E-93CF-1CC4DEF22154}" vid="{FB45B7AA-301F-46B3-A78D-7C9F0EDDCCE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4B967B455593469F00899148DF48BE" ma:contentTypeVersion="13" ma:contentTypeDescription="Create a new document." ma:contentTypeScope="" ma:versionID="e688fddcd8ed3fc23a8ac4a1d711a939">
  <xsd:schema xmlns:xsd="http://www.w3.org/2001/XMLSchema" xmlns:xs="http://www.w3.org/2001/XMLSchema" xmlns:p="http://schemas.microsoft.com/office/2006/metadata/properties" xmlns:ns3="f9b4583f-0b5a-4a93-88e5-916e7197c691" xmlns:ns4="1f03b2a1-230e-47ee-bd92-57711e20b153" targetNamespace="http://schemas.microsoft.com/office/2006/metadata/properties" ma:root="true" ma:fieldsID="1822f0388df9679634e7769c24396e9b" ns3:_="" ns4:_="">
    <xsd:import namespace="f9b4583f-0b5a-4a93-88e5-916e7197c691"/>
    <xsd:import namespace="1f03b2a1-230e-47ee-bd92-57711e20b15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b4583f-0b5a-4a93-88e5-916e7197c6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03b2a1-230e-47ee-bd92-57711e20b15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AB3C59C-ECDE-4BB5-926D-19437892991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7F45AB9-6E25-4E77-8E8F-997CBDEE53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b4583f-0b5a-4a93-88e5-916e7197c691"/>
    <ds:schemaRef ds:uri="1f03b2a1-230e-47ee-bd92-57711e20b1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F71B0A6-4136-4567-BEDD-97398BE9C96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3098</TotalTime>
  <Words>232</Words>
  <Application>Microsoft Office PowerPoint</Application>
  <PresentationFormat>Custom</PresentationFormat>
  <Paragraphs>65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Tahoma</vt:lpstr>
      <vt:lpstr>Office Theme</vt:lpstr>
      <vt:lpstr>Highways Safety Hub &amp; SCSLG Update</vt:lpstr>
      <vt:lpstr>Update since last meeting </vt:lpstr>
      <vt:lpstr>Work to conclude in 2020 / 2021</vt:lpstr>
      <vt:lpstr>What is the Plan for 2021 / 2022?</vt:lpstr>
      <vt:lpstr>New Case Study Issued</vt:lpstr>
      <vt:lpstr>Capturing Learning Toolkit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Supply Chain Safety Leadership Group</dc:title>
  <dc:creator>Wilson, Ellie</dc:creator>
  <cp:lastModifiedBy>Doug Potter</cp:lastModifiedBy>
  <cp:revision>8</cp:revision>
  <dcterms:created xsi:type="dcterms:W3CDTF">2020-03-20T18:02:39Z</dcterms:created>
  <dcterms:modified xsi:type="dcterms:W3CDTF">2021-03-25T08:22:30Z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0x010100FB4B967B455593469F00899148DF48BE</vt:lpwstr>
  </property>
</Properties>
</file>