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1190" r:id="rId2"/>
    <p:sldId id="1206" r:id="rId3"/>
    <p:sldId id="1207" r:id="rId4"/>
    <p:sldId id="1208" r:id="rId5"/>
    <p:sldId id="1186" r:id="rId6"/>
    <p:sldId id="1209" r:id="rId7"/>
    <p:sldId id="1199" r:id="rId8"/>
    <p:sldId id="1205" r:id="rId9"/>
    <p:sldId id="1211" r:id="rId10"/>
    <p:sldId id="1212" r:id="rId11"/>
    <p:sldId id="1203" r:id="rId12"/>
    <p:sldId id="1191" r:id="rId13"/>
    <p:sldId id="1213" r:id="rId14"/>
    <p:sldId id="1214" r:id="rId15"/>
    <p:sldId id="1204" r:id="rId16"/>
    <p:sldId id="12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EBF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9E6BC-EBDD-4C4B-B140-9BC07B66C59F}" v="93" dt="2023-10-10T09:35:33.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63" autoAdjust="0"/>
    <p:restoredTop sz="94641" autoAdjust="0"/>
  </p:normalViewPr>
  <p:slideViewPr>
    <p:cSldViewPr snapToGrid="0">
      <p:cViewPr varScale="1">
        <p:scale>
          <a:sx n="40" d="100"/>
          <a:sy n="40" d="100"/>
        </p:scale>
        <p:origin x="1152" y="54"/>
      </p:cViewPr>
      <p:guideLst>
        <p:guide orient="horz" pos="1464"/>
        <p:guide pos="3840"/>
      </p:guideLst>
    </p:cSldViewPr>
  </p:slideViewPr>
  <p:outlineViewPr>
    <p:cViewPr>
      <p:scale>
        <a:sx n="33" d="100"/>
        <a:sy n="33" d="100"/>
      </p:scale>
      <p:origin x="0" y="-5856"/>
    </p:cViewPr>
  </p:outlineViewPr>
  <p:notesTextViewPr>
    <p:cViewPr>
      <p:scale>
        <a:sx n="1" d="1"/>
        <a:sy n="1" d="1"/>
      </p:scale>
      <p:origin x="0" y="0"/>
    </p:cViewPr>
  </p:notesTextViewPr>
  <p:sorterViewPr>
    <p:cViewPr>
      <p:scale>
        <a:sx n="100" d="100"/>
        <a:sy n="100" d="100"/>
      </p:scale>
      <p:origin x="0" y="-2021"/>
    </p:cViewPr>
  </p:sorterViewPr>
  <p:notesViewPr>
    <p:cSldViewPr snapToGrid="0">
      <p:cViewPr varScale="1">
        <p:scale>
          <a:sx n="102" d="100"/>
          <a:sy n="102" d="100"/>
        </p:scale>
        <p:origin x="4515" y="6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0764B8-028B-1A7F-57B3-9C0075CD43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DE2320-A894-5391-0FA5-F104D213CD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B34464-9209-44B4-AC33-84F4024327DC}" type="datetimeFigureOut">
              <a:rPr lang="en-US" smtClean="0"/>
              <a:t>10/10/2023</a:t>
            </a:fld>
            <a:endParaRPr lang="en-US"/>
          </a:p>
        </p:txBody>
      </p:sp>
      <p:sp>
        <p:nvSpPr>
          <p:cNvPr id="4" name="Footer Placeholder 3">
            <a:extLst>
              <a:ext uri="{FF2B5EF4-FFF2-40B4-BE49-F238E27FC236}">
                <a16:creationId xmlns:a16="http://schemas.microsoft.com/office/drawing/2014/main" id="{17C7CF5C-2202-D68D-5C44-E0026EA00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0E857-06D5-4022-5B56-2C5E43537E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D45BFF-D436-465E-9AE3-ABD7BE9E024B}" type="slidenum">
              <a:rPr lang="en-US" smtClean="0"/>
              <a:t>‹#›</a:t>
            </a:fld>
            <a:endParaRPr lang="en-US"/>
          </a:p>
        </p:txBody>
      </p:sp>
    </p:spTree>
    <p:extLst>
      <p:ext uri="{BB962C8B-B14F-4D97-AF65-F5344CB8AC3E}">
        <p14:creationId xmlns:p14="http://schemas.microsoft.com/office/powerpoint/2010/main" val="35842123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F508F-9454-43B1-8929-F5EA9C37B82D}"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B3261-3772-4B72-B92F-03699BE162E0}" type="slidenum">
              <a:rPr lang="en-US" smtClean="0"/>
              <a:t>‹#›</a:t>
            </a:fld>
            <a:endParaRPr lang="en-US"/>
          </a:p>
        </p:txBody>
      </p:sp>
    </p:spTree>
    <p:extLst>
      <p:ext uri="{BB962C8B-B14F-4D97-AF65-F5344CB8AC3E}">
        <p14:creationId xmlns:p14="http://schemas.microsoft.com/office/powerpoint/2010/main" val="81548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1"/>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7708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24" name="Picture Placeholder 19">
            <a:extLst>
              <a:ext uri="{FF2B5EF4-FFF2-40B4-BE49-F238E27FC236}">
                <a16:creationId xmlns:a16="http://schemas.microsoft.com/office/drawing/2014/main" id="{2C0F9D41-DF32-BA37-58B1-42EB780E32C3}"/>
              </a:ext>
            </a:extLst>
          </p:cNvPr>
          <p:cNvSpPr>
            <a:spLocks noGrp="1"/>
          </p:cNvSpPr>
          <p:nvPr>
            <p:ph type="pic" sz="quarter" idx="28"/>
          </p:nvPr>
        </p:nvSpPr>
        <p:spPr>
          <a:xfrm>
            <a:off x="3282537" y="1828800"/>
            <a:ext cx="2847975" cy="1877981"/>
          </a:xfrm>
        </p:spPr>
        <p:txBody>
          <a:bodyPr/>
          <a:lstStyle/>
          <a:p>
            <a:endParaRPr lang="en-US" dirty="0"/>
          </a:p>
        </p:txBody>
      </p:sp>
      <p:sp>
        <p:nvSpPr>
          <p:cNvPr id="26" name="Picture Placeholder 19">
            <a:extLst>
              <a:ext uri="{FF2B5EF4-FFF2-40B4-BE49-F238E27FC236}">
                <a16:creationId xmlns:a16="http://schemas.microsoft.com/office/drawing/2014/main" id="{33A08EEC-EF0A-0023-1854-1BDF9CEBAC5F}"/>
              </a:ext>
            </a:extLst>
          </p:cNvPr>
          <p:cNvSpPr>
            <a:spLocks noGrp="1"/>
          </p:cNvSpPr>
          <p:nvPr>
            <p:ph type="pic" sz="quarter" idx="30"/>
          </p:nvPr>
        </p:nvSpPr>
        <p:spPr>
          <a:xfrm>
            <a:off x="6260274" y="1828800"/>
            <a:ext cx="2847975" cy="1877981"/>
          </a:xfrm>
        </p:spPr>
        <p:txBody>
          <a:bodyPr/>
          <a:lstStyle/>
          <a:p>
            <a:endParaRPr lang="en-US"/>
          </a:p>
        </p:txBody>
      </p:sp>
      <p:sp>
        <p:nvSpPr>
          <p:cNvPr id="20" name="Picture Placeholder 19">
            <a:extLst>
              <a:ext uri="{FF2B5EF4-FFF2-40B4-BE49-F238E27FC236}">
                <a16:creationId xmlns:a16="http://schemas.microsoft.com/office/drawing/2014/main" id="{6D61B0BC-97F3-6A51-C9F7-47668E3B00A8}"/>
              </a:ext>
            </a:extLst>
          </p:cNvPr>
          <p:cNvSpPr>
            <a:spLocks noGrp="1"/>
          </p:cNvSpPr>
          <p:nvPr>
            <p:ph type="pic" sz="quarter" idx="27"/>
          </p:nvPr>
        </p:nvSpPr>
        <p:spPr>
          <a:xfrm>
            <a:off x="304800" y="1828800"/>
            <a:ext cx="2847975" cy="1877981"/>
          </a:xfrm>
        </p:spPr>
        <p:txBody>
          <a:bodyPr/>
          <a:lstStyle/>
          <a:p>
            <a:endParaRPr lang="en-US"/>
          </a:p>
        </p:txBody>
      </p:sp>
      <p:sp>
        <p:nvSpPr>
          <p:cNvPr id="7" name="Text Placeholder 8">
            <a:extLst>
              <a:ext uri="{FF2B5EF4-FFF2-40B4-BE49-F238E27FC236}">
                <a16:creationId xmlns:a16="http://schemas.microsoft.com/office/drawing/2014/main" id="{A56C70A5-C85B-EB92-5FDC-D60A0EB21BAC}"/>
              </a:ext>
            </a:extLst>
          </p:cNvPr>
          <p:cNvSpPr>
            <a:spLocks noGrp="1"/>
          </p:cNvSpPr>
          <p:nvPr>
            <p:ph type="body" sz="quarter" idx="26"/>
          </p:nvPr>
        </p:nvSpPr>
        <p:spPr>
          <a:xfrm>
            <a:off x="304800"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CC2E4275-E998-4B98-A5AD-F86FAA36DFA6}"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25" name="Text Placeholder 8">
            <a:extLst>
              <a:ext uri="{FF2B5EF4-FFF2-40B4-BE49-F238E27FC236}">
                <a16:creationId xmlns:a16="http://schemas.microsoft.com/office/drawing/2014/main" id="{965D9A0B-AC50-BF3B-51E1-D8A37CB8E797}"/>
              </a:ext>
            </a:extLst>
          </p:cNvPr>
          <p:cNvSpPr>
            <a:spLocks noGrp="1"/>
          </p:cNvSpPr>
          <p:nvPr>
            <p:ph type="body" sz="quarter" idx="29"/>
          </p:nvPr>
        </p:nvSpPr>
        <p:spPr>
          <a:xfrm>
            <a:off x="3282537"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27" name="Text Placeholder 8">
            <a:extLst>
              <a:ext uri="{FF2B5EF4-FFF2-40B4-BE49-F238E27FC236}">
                <a16:creationId xmlns:a16="http://schemas.microsoft.com/office/drawing/2014/main" id="{E2EA8FB1-810E-F829-CF4C-770845CA6625}"/>
              </a:ext>
            </a:extLst>
          </p:cNvPr>
          <p:cNvSpPr>
            <a:spLocks noGrp="1"/>
          </p:cNvSpPr>
          <p:nvPr>
            <p:ph type="body" sz="quarter" idx="31"/>
          </p:nvPr>
        </p:nvSpPr>
        <p:spPr>
          <a:xfrm>
            <a:off x="6260274" y="3706781"/>
            <a:ext cx="2847423" cy="2465419"/>
          </a:xfrm>
          <a:solidFill>
            <a:schemeClr val="bg1"/>
          </a:solidFill>
        </p:spPr>
        <p:txBody>
          <a:bodyPr lIns="91440" tIns="91440">
            <a:normAutofit/>
          </a:bodyPr>
          <a:lstStyle>
            <a:lvl1pPr>
              <a:defRPr sz="1100" spc="-30" baseline="0">
                <a:solidFill>
                  <a:schemeClr val="tx2"/>
                </a:solidFill>
              </a:defRPr>
            </a:lvl1pPr>
            <a:lvl2pPr marL="0" indent="0">
              <a:spcBef>
                <a:spcPts val="200"/>
              </a:spcBef>
              <a:spcAft>
                <a:spcPts val="200"/>
              </a:spcAft>
              <a:buClr>
                <a:schemeClr val="accent1"/>
              </a:buClr>
              <a:buNone/>
              <a:defRPr sz="1050" spc="-30" baseline="0">
                <a:solidFill>
                  <a:schemeClr val="tx2"/>
                </a:solidFill>
              </a:defRPr>
            </a:lvl2pPr>
            <a:lvl3pPr marL="115888" indent="-115888">
              <a:spcBef>
                <a:spcPts val="200"/>
              </a:spcBef>
              <a:spcAft>
                <a:spcPts val="200"/>
              </a:spcAft>
              <a:buClr>
                <a:schemeClr val="accent1"/>
              </a:buClr>
              <a:defRPr sz="1000" spc="-30" baseline="0">
                <a:solidFill>
                  <a:schemeClr val="tx2"/>
                </a:solidFill>
              </a:defRPr>
            </a:lvl3pPr>
            <a:lvl4pPr marL="227013" indent="-111125">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cxnSp>
        <p:nvCxnSpPr>
          <p:cNvPr id="29" name="Straight Connector 28">
            <a:extLst>
              <a:ext uri="{FF2B5EF4-FFF2-40B4-BE49-F238E27FC236}">
                <a16:creationId xmlns:a16="http://schemas.microsoft.com/office/drawing/2014/main" id="{7F317215-69A0-E253-9C22-103901835D6D}"/>
              </a:ext>
            </a:extLst>
          </p:cNvPr>
          <p:cNvCxnSpPr>
            <a:cxnSpLocks/>
          </p:cNvCxnSpPr>
          <p:nvPr userDrawn="1"/>
        </p:nvCxnSpPr>
        <p:spPr>
          <a:xfrm>
            <a:off x="3216167" y="1828800"/>
            <a:ext cx="0" cy="434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F352BC-370E-4B72-9024-5043F6F9FBE5}"/>
              </a:ext>
            </a:extLst>
          </p:cNvPr>
          <p:cNvCxnSpPr>
            <a:cxnSpLocks/>
          </p:cNvCxnSpPr>
          <p:nvPr userDrawn="1"/>
        </p:nvCxnSpPr>
        <p:spPr>
          <a:xfrm>
            <a:off x="6195849" y="18288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 Placeholder 8">
            <a:extLst>
              <a:ext uri="{FF2B5EF4-FFF2-40B4-BE49-F238E27FC236}">
                <a16:creationId xmlns:a16="http://schemas.microsoft.com/office/drawing/2014/main" id="{DB937F1B-10B8-CA4B-F0DD-DB024EFD2C38}"/>
              </a:ext>
            </a:extLst>
          </p:cNvPr>
          <p:cNvSpPr>
            <a:spLocks noGrp="1"/>
          </p:cNvSpPr>
          <p:nvPr>
            <p:ph type="body" sz="quarter" idx="32"/>
          </p:nvPr>
        </p:nvSpPr>
        <p:spPr>
          <a:xfrm>
            <a:off x="9361214" y="1828800"/>
            <a:ext cx="2518984" cy="4343400"/>
          </a:xfrm>
          <a:noFill/>
        </p:spPr>
        <p:txBody>
          <a:bodyPr lIns="91440" tIns="0" rIns="457200">
            <a:normAutofit/>
          </a:bodyPr>
          <a:lstStyle>
            <a:lvl1pPr>
              <a:defRPr sz="1100" spc="-30" baseline="0">
                <a:solidFill>
                  <a:schemeClr val="accent1"/>
                </a:solidFill>
              </a:defRPr>
            </a:lvl1pPr>
            <a:lvl2pPr marL="0" indent="0">
              <a:spcBef>
                <a:spcPts val="200"/>
              </a:spcBef>
              <a:spcAft>
                <a:spcPts val="200"/>
              </a:spcAft>
              <a:buClr>
                <a:schemeClr val="accent1"/>
              </a:buClr>
              <a:buNone/>
              <a:defRPr sz="1050" spc="-30" baseline="0">
                <a:solidFill>
                  <a:schemeClr val="accent1"/>
                </a:solidFill>
              </a:defRPr>
            </a:lvl2pPr>
            <a:lvl3pPr marL="115888" indent="-115888">
              <a:spcBef>
                <a:spcPts val="200"/>
              </a:spcBef>
              <a:spcAft>
                <a:spcPts val="200"/>
              </a:spcAft>
              <a:buClr>
                <a:schemeClr val="accent1"/>
              </a:buClr>
              <a:defRPr sz="1000" spc="-30" baseline="0">
                <a:solidFill>
                  <a:schemeClr val="accent1"/>
                </a:solidFill>
              </a:defRPr>
            </a:lvl3pPr>
            <a:lvl4pPr marL="227013" indent="-111125">
              <a:spcBef>
                <a:spcPts val="200"/>
              </a:spcBef>
              <a:spcAft>
                <a:spcPts val="200"/>
              </a:spcAft>
              <a:buClr>
                <a:schemeClr val="accent1"/>
              </a:buClr>
              <a:defRPr sz="900" spc="-30" baseline="0">
                <a:solidFill>
                  <a:schemeClr val="accent1"/>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6430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D2056756-8B99-45CE-87F3-22F0FDAB3234}"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3182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3181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3181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2" name="Text Placeholder 8">
            <a:extLst>
              <a:ext uri="{FF2B5EF4-FFF2-40B4-BE49-F238E27FC236}">
                <a16:creationId xmlns:a16="http://schemas.microsoft.com/office/drawing/2014/main" id="{C4D3D509-B130-FFCC-FD3F-C56285D1B34A}"/>
              </a:ext>
            </a:extLst>
          </p:cNvPr>
          <p:cNvSpPr>
            <a:spLocks noGrp="1"/>
          </p:cNvSpPr>
          <p:nvPr>
            <p:ph type="body" sz="quarter" idx="24"/>
          </p:nvPr>
        </p:nvSpPr>
        <p:spPr>
          <a:xfrm>
            <a:off x="304800"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Text Placeholder 8">
            <a:extLst>
              <a:ext uri="{FF2B5EF4-FFF2-40B4-BE49-F238E27FC236}">
                <a16:creationId xmlns:a16="http://schemas.microsoft.com/office/drawing/2014/main" id="{8CED62E8-DE08-43B0-F16C-2E7A00BFF334}"/>
              </a:ext>
            </a:extLst>
          </p:cNvPr>
          <p:cNvSpPr>
            <a:spLocks noGrp="1"/>
          </p:cNvSpPr>
          <p:nvPr>
            <p:ph type="body" sz="quarter" idx="28"/>
          </p:nvPr>
        </p:nvSpPr>
        <p:spPr>
          <a:xfrm>
            <a:off x="4897782" y="182880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4" name="Text Placeholder 8">
            <a:extLst>
              <a:ext uri="{FF2B5EF4-FFF2-40B4-BE49-F238E27FC236}">
                <a16:creationId xmlns:a16="http://schemas.microsoft.com/office/drawing/2014/main" id="{A65B9446-D7B1-1AE6-A76F-7C8C7C52CA31}"/>
              </a:ext>
            </a:extLst>
          </p:cNvPr>
          <p:cNvSpPr>
            <a:spLocks noGrp="1"/>
          </p:cNvSpPr>
          <p:nvPr>
            <p:ph type="body" sz="quarter" idx="29"/>
          </p:nvPr>
        </p:nvSpPr>
        <p:spPr>
          <a:xfrm>
            <a:off x="304800"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Text Placeholder 8">
            <a:extLst>
              <a:ext uri="{FF2B5EF4-FFF2-40B4-BE49-F238E27FC236}">
                <a16:creationId xmlns:a16="http://schemas.microsoft.com/office/drawing/2014/main" id="{371AEDF6-7CD8-8CE7-AE82-E322CEB829E9}"/>
              </a:ext>
            </a:extLst>
          </p:cNvPr>
          <p:cNvSpPr>
            <a:spLocks noGrp="1"/>
          </p:cNvSpPr>
          <p:nvPr>
            <p:ph type="body" sz="quarter" idx="30"/>
          </p:nvPr>
        </p:nvSpPr>
        <p:spPr>
          <a:xfrm>
            <a:off x="4897782" y="4159250"/>
            <a:ext cx="4377670" cy="2012950"/>
          </a:xfrm>
          <a:solidFill>
            <a:schemeClr val="bg1"/>
          </a:solidFill>
        </p:spPr>
        <p:txBody>
          <a:bodyPr lIns="91440" tIns="91440"/>
          <a:lstStyle>
            <a:lvl1pPr>
              <a:defRPr sz="1400" spc="-30" baseline="0">
                <a:solidFill>
                  <a:schemeClr val="tx2"/>
                </a:solidFill>
              </a:defRPr>
            </a:lvl1pPr>
            <a:lvl2pPr marL="115888" indent="-115888">
              <a:spcBef>
                <a:spcPts val="200"/>
              </a:spcBef>
              <a:spcAft>
                <a:spcPts val="200"/>
              </a:spcAft>
              <a:buClr>
                <a:schemeClr val="accent1"/>
              </a:buClr>
              <a:defRPr sz="1200" spc="-30" baseline="0">
                <a:solidFill>
                  <a:schemeClr val="tx2"/>
                </a:solidFill>
              </a:defRPr>
            </a:lvl2pPr>
            <a:lvl3pPr marL="227013" indent="-111125">
              <a:spcBef>
                <a:spcPts val="200"/>
              </a:spcBef>
              <a:spcAft>
                <a:spcPts val="200"/>
              </a:spcAft>
              <a:buClr>
                <a:schemeClr val="accent1"/>
              </a:buClr>
              <a:defRPr sz="1100" spc="-30" baseline="0">
                <a:solidFill>
                  <a:schemeClr val="tx2"/>
                </a:solidFill>
              </a:defRPr>
            </a:lvl3pPr>
            <a:lvl4pPr marL="342900" indent="-115888">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25700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ED163B81-905B-4199-8E9A-7D8C02E42D3A}"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8"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7"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7"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799" y="2315778"/>
            <a:ext cx="8973693"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0" y="1828800"/>
            <a:ext cx="897369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89736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6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979548" y="2315778"/>
            <a:ext cx="4298950" cy="3856421"/>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52B6D9D1-A66C-4AC4-94E8-CF0EE0D48620}"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24817"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24816"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24816"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315778"/>
            <a:ext cx="4298950" cy="3856421"/>
          </a:xfrm>
          <a:solidFill>
            <a:schemeClr val="bg1"/>
          </a:solidFill>
        </p:spPr>
        <p:txBody>
          <a:bodyPr>
            <a:normAutofit/>
          </a:bodyPr>
          <a:lstStyle>
            <a:lvl1pPr>
              <a:defRPr sz="1200">
                <a:latin typeface="+mj-lt"/>
              </a:defRPr>
            </a:lvl1pPr>
          </a:lstStyle>
          <a:p>
            <a:endParaRPr lang="en-US" dirty="0"/>
          </a:p>
        </p:txBody>
      </p:sp>
      <p:sp>
        <p:nvSpPr>
          <p:cNvPr id="3" name="Text Placeholder 10">
            <a:extLst>
              <a:ext uri="{FF2B5EF4-FFF2-40B4-BE49-F238E27FC236}">
                <a16:creationId xmlns:a16="http://schemas.microsoft.com/office/drawing/2014/main" id="{8F968D2B-D598-18DB-76A9-B62AC5907F53}"/>
              </a:ext>
            </a:extLst>
          </p:cNvPr>
          <p:cNvSpPr>
            <a:spLocks noGrp="1"/>
          </p:cNvSpPr>
          <p:nvPr>
            <p:ph type="body" sz="quarter" idx="13" hasCustomPrompt="1"/>
          </p:nvPr>
        </p:nvSpPr>
        <p:spPr>
          <a:xfrm>
            <a:off x="304801" y="1828800"/>
            <a:ext cx="4298950"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FA99885A-35EA-DDFA-D8D7-14938EB32708}"/>
              </a:ext>
            </a:extLst>
          </p:cNvPr>
          <p:cNvCxnSpPr>
            <a:cxnSpLocks/>
          </p:cNvCxnSpPr>
          <p:nvPr userDrawn="1"/>
        </p:nvCxnSpPr>
        <p:spPr>
          <a:xfrm>
            <a:off x="304800"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a:extLst>
              <a:ext uri="{FF2B5EF4-FFF2-40B4-BE49-F238E27FC236}">
                <a16:creationId xmlns:a16="http://schemas.microsoft.com/office/drawing/2014/main" id="{31247373-F299-3275-F0C4-8A5664ABA308}"/>
              </a:ext>
            </a:extLst>
          </p:cNvPr>
          <p:cNvSpPr>
            <a:spLocks noGrp="1"/>
          </p:cNvSpPr>
          <p:nvPr>
            <p:ph type="body" sz="quarter" idx="31" hasCustomPrompt="1"/>
          </p:nvPr>
        </p:nvSpPr>
        <p:spPr>
          <a:xfrm>
            <a:off x="4979548" y="1828800"/>
            <a:ext cx="4298950" cy="365125"/>
          </a:xfrm>
        </p:spPr>
        <p:txBody>
          <a:bodyPr lIns="0">
            <a:normAutofit/>
          </a:bodyPr>
          <a:lstStyle>
            <a:lvl1pPr>
              <a:defRPr sz="1800"/>
            </a:lvl1pPr>
          </a:lstStyle>
          <a:p>
            <a:pPr lvl="0"/>
            <a:r>
              <a:rPr lang="en-GB" dirty="0"/>
              <a:t>Heading</a:t>
            </a:r>
            <a:endParaRPr lang="en-US" dirty="0"/>
          </a:p>
        </p:txBody>
      </p:sp>
      <p:cxnSp>
        <p:nvCxnSpPr>
          <p:cNvPr id="13" name="Straight Connector 12">
            <a:extLst>
              <a:ext uri="{FF2B5EF4-FFF2-40B4-BE49-F238E27FC236}">
                <a16:creationId xmlns:a16="http://schemas.microsoft.com/office/drawing/2014/main" id="{6E29E31C-6F21-F739-BA6F-958836CF5DC5}"/>
              </a:ext>
            </a:extLst>
          </p:cNvPr>
          <p:cNvCxnSpPr>
            <a:cxnSpLocks/>
          </p:cNvCxnSpPr>
          <p:nvPr userDrawn="1"/>
        </p:nvCxnSpPr>
        <p:spPr>
          <a:xfrm>
            <a:off x="4979547" y="1828800"/>
            <a:ext cx="4298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80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15" name="Chart Placeholder 13">
            <a:extLst>
              <a:ext uri="{FF2B5EF4-FFF2-40B4-BE49-F238E27FC236}">
                <a16:creationId xmlns:a16="http://schemas.microsoft.com/office/drawing/2014/main" id="{1754A9DD-0D06-9B83-8213-D4AEA89883B7}"/>
              </a:ext>
            </a:extLst>
          </p:cNvPr>
          <p:cNvSpPr>
            <a:spLocks noGrp="1"/>
          </p:cNvSpPr>
          <p:nvPr>
            <p:ph type="chart" sz="quarter" idx="29"/>
          </p:nvPr>
        </p:nvSpPr>
        <p:spPr>
          <a:xfrm>
            <a:off x="4895477" y="2260599"/>
            <a:ext cx="4379976" cy="1684284"/>
          </a:xfrm>
          <a:solidFill>
            <a:schemeClr val="bg1"/>
          </a:solidFill>
        </p:spPr>
        <p:txBody>
          <a:bodyPr>
            <a:normAutofit/>
          </a:bodyPr>
          <a:lstStyle>
            <a:lvl1pPr>
              <a:defRPr sz="1200"/>
            </a:lvl1pPr>
          </a:lstStyle>
          <a:p>
            <a:endParaRPr lang="en-US" dirty="0"/>
          </a:p>
        </p:txBody>
      </p:sp>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CF26AD4-16C3-44B2-B106-ED2A96C291CF}"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Text Placeholder 5">
            <a:extLst>
              <a:ext uri="{FF2B5EF4-FFF2-40B4-BE49-F238E27FC236}">
                <a16:creationId xmlns:a16="http://schemas.microsoft.com/office/drawing/2014/main" id="{67082AC8-A698-1005-559E-EFB8DFCFB790}"/>
              </a:ext>
            </a:extLst>
          </p:cNvPr>
          <p:cNvSpPr>
            <a:spLocks noGrp="1"/>
          </p:cNvSpPr>
          <p:nvPr>
            <p:ph type="body" sz="quarter" idx="19"/>
          </p:nvPr>
        </p:nvSpPr>
        <p:spPr>
          <a:xfrm>
            <a:off x="9742330" y="1828802"/>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0" name="Text Placeholder 5">
            <a:extLst>
              <a:ext uri="{FF2B5EF4-FFF2-40B4-BE49-F238E27FC236}">
                <a16:creationId xmlns:a16="http://schemas.microsoft.com/office/drawing/2014/main" id="{EDBA9D9A-7CAB-5996-34CE-C7A17DD48F53}"/>
              </a:ext>
            </a:extLst>
          </p:cNvPr>
          <p:cNvSpPr>
            <a:spLocks noGrp="1"/>
          </p:cNvSpPr>
          <p:nvPr>
            <p:ph type="body" sz="quarter" idx="20"/>
          </p:nvPr>
        </p:nvSpPr>
        <p:spPr>
          <a:xfrm>
            <a:off x="9742329" y="3336124"/>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213">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1" name="Text Placeholder 5">
            <a:extLst>
              <a:ext uri="{FF2B5EF4-FFF2-40B4-BE49-F238E27FC236}">
                <a16:creationId xmlns:a16="http://schemas.microsoft.com/office/drawing/2014/main" id="{1A172784-76A3-6A0C-383E-7C5390B06928}"/>
              </a:ext>
            </a:extLst>
          </p:cNvPr>
          <p:cNvSpPr>
            <a:spLocks noGrp="1"/>
          </p:cNvSpPr>
          <p:nvPr>
            <p:ph type="body" sz="quarter" idx="21"/>
          </p:nvPr>
        </p:nvSpPr>
        <p:spPr>
          <a:xfrm>
            <a:off x="9742329" y="4843445"/>
            <a:ext cx="2155381" cy="1328755"/>
          </a:xfrm>
          <a:solidFill>
            <a:schemeClr val="accent1"/>
          </a:solidFill>
        </p:spPr>
        <p:txBody>
          <a:bodyPr lIns="90000" tIns="90000" rIns="90000" anchor="ctr" anchorCtr="0">
            <a:normAutofit/>
          </a:bodyPr>
          <a:lstStyle>
            <a:lvl1pPr algn="ctr">
              <a:defRPr sz="1600">
                <a:solidFill>
                  <a:schemeClr val="bg1"/>
                </a:solidFill>
              </a:defRPr>
            </a:lvl1pPr>
            <a:lvl2pPr algn="ctr">
              <a:defRPr sz="1455">
                <a:solidFill>
                  <a:schemeClr val="tx1"/>
                </a:solidFill>
              </a:defRPr>
            </a:lvl2pPr>
            <a:lvl3pPr marL="160765" indent="-160765">
              <a:buFontTx/>
              <a:buBlip>
                <a:blip r:embed="rId2"/>
              </a:buBlip>
              <a:defRPr sz="1213"/>
            </a:lvl3pPr>
            <a:lvl4pPr marL="379288" indent="-216599">
              <a:buClr>
                <a:schemeClr val="bg1"/>
              </a:buClr>
              <a:defRPr sz="1092"/>
            </a:lvl4pPr>
            <a:lvl5pPr marL="597812" indent="-218524">
              <a:buClr>
                <a:schemeClr val="bg1"/>
              </a:buClr>
              <a:defRPr sz="970"/>
            </a:lvl5pPr>
          </a:lstStyle>
          <a:p>
            <a:pPr lvl="0"/>
            <a:r>
              <a:rPr lang="en-US" dirty="0"/>
              <a:t>Click to edit Master text styles</a:t>
            </a:r>
          </a:p>
        </p:txBody>
      </p:sp>
      <p:sp>
        <p:nvSpPr>
          <p:cNvPr id="16" name="Chart Placeholder 13">
            <a:extLst>
              <a:ext uri="{FF2B5EF4-FFF2-40B4-BE49-F238E27FC236}">
                <a16:creationId xmlns:a16="http://schemas.microsoft.com/office/drawing/2014/main" id="{1EDBDCAC-C841-BFD2-20C3-A9F1E9FB967B}"/>
              </a:ext>
            </a:extLst>
          </p:cNvPr>
          <p:cNvSpPr>
            <a:spLocks noGrp="1"/>
          </p:cNvSpPr>
          <p:nvPr>
            <p:ph type="chart" sz="quarter" idx="30"/>
          </p:nvPr>
        </p:nvSpPr>
        <p:spPr>
          <a:xfrm>
            <a:off x="304800" y="2260599"/>
            <a:ext cx="4379976" cy="1684284"/>
          </a:xfrm>
          <a:solidFill>
            <a:schemeClr val="bg1"/>
          </a:solidFill>
        </p:spPr>
        <p:txBody>
          <a:bodyPr>
            <a:normAutofit/>
          </a:bodyPr>
          <a:lstStyle>
            <a:lvl1pPr>
              <a:defRPr sz="1200">
                <a:latin typeface="+mj-lt"/>
              </a:defRPr>
            </a:lvl1pPr>
          </a:lstStyle>
          <a:p>
            <a:endParaRPr lang="en-US" dirty="0"/>
          </a:p>
        </p:txBody>
      </p:sp>
      <p:sp>
        <p:nvSpPr>
          <p:cNvPr id="18" name="Text Placeholder 10">
            <a:extLst>
              <a:ext uri="{FF2B5EF4-FFF2-40B4-BE49-F238E27FC236}">
                <a16:creationId xmlns:a16="http://schemas.microsoft.com/office/drawing/2014/main" id="{093C26AF-FC60-7CDA-6ED8-833C44C23442}"/>
              </a:ext>
            </a:extLst>
          </p:cNvPr>
          <p:cNvSpPr>
            <a:spLocks noGrp="1"/>
          </p:cNvSpPr>
          <p:nvPr>
            <p:ph type="body" sz="quarter" idx="13" hasCustomPrompt="1"/>
          </p:nvPr>
        </p:nvSpPr>
        <p:spPr>
          <a:xfrm>
            <a:off x="304801" y="1828800"/>
            <a:ext cx="4379976" cy="365125"/>
          </a:xfrm>
        </p:spPr>
        <p:txBody>
          <a:bodyPr lIns="0">
            <a:normAutofit/>
          </a:bodyPr>
          <a:lstStyle>
            <a:lvl1pPr>
              <a:defRPr sz="1600"/>
            </a:lvl1pPr>
          </a:lstStyle>
          <a:p>
            <a:pPr lvl="0"/>
            <a:r>
              <a:rPr lang="en-GB" dirty="0"/>
              <a:t>Heading</a:t>
            </a:r>
            <a:endParaRPr lang="en-US" dirty="0"/>
          </a:p>
        </p:txBody>
      </p:sp>
      <p:cxnSp>
        <p:nvCxnSpPr>
          <p:cNvPr id="19" name="Straight Connector 18">
            <a:extLst>
              <a:ext uri="{FF2B5EF4-FFF2-40B4-BE49-F238E27FC236}">
                <a16:creationId xmlns:a16="http://schemas.microsoft.com/office/drawing/2014/main" id="{9ADB8255-1061-178B-0577-5A50F9882CD4}"/>
              </a:ext>
            </a:extLst>
          </p:cNvPr>
          <p:cNvCxnSpPr>
            <a:cxnSpLocks/>
          </p:cNvCxnSpPr>
          <p:nvPr userDrawn="1"/>
        </p:nvCxnSpPr>
        <p:spPr>
          <a:xfrm>
            <a:off x="304800"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ED6FEA4B-0774-F02A-1978-90080D2D3EB3}"/>
              </a:ext>
            </a:extLst>
          </p:cNvPr>
          <p:cNvSpPr>
            <a:spLocks noGrp="1"/>
          </p:cNvSpPr>
          <p:nvPr>
            <p:ph type="body" sz="quarter" idx="32" hasCustomPrompt="1"/>
          </p:nvPr>
        </p:nvSpPr>
        <p:spPr>
          <a:xfrm>
            <a:off x="4895477" y="1828800"/>
            <a:ext cx="4379976" cy="365125"/>
          </a:xfrm>
        </p:spPr>
        <p:txBody>
          <a:bodyPr lIns="0">
            <a:normAutofit/>
          </a:bodyPr>
          <a:lstStyle>
            <a:lvl1pPr>
              <a:defRPr sz="1600"/>
            </a:lvl1pPr>
          </a:lstStyle>
          <a:p>
            <a:pPr lvl="0"/>
            <a:r>
              <a:rPr lang="en-GB" dirty="0"/>
              <a:t>Heading</a:t>
            </a:r>
            <a:endParaRPr lang="en-US" dirty="0"/>
          </a:p>
        </p:txBody>
      </p:sp>
      <p:cxnSp>
        <p:nvCxnSpPr>
          <p:cNvPr id="21" name="Straight Connector 20">
            <a:extLst>
              <a:ext uri="{FF2B5EF4-FFF2-40B4-BE49-F238E27FC236}">
                <a16:creationId xmlns:a16="http://schemas.microsoft.com/office/drawing/2014/main" id="{F61DE6B8-FA2B-57C6-0D1A-796A5A1CFFF8}"/>
              </a:ext>
            </a:extLst>
          </p:cNvPr>
          <p:cNvCxnSpPr>
            <a:cxnSpLocks/>
          </p:cNvCxnSpPr>
          <p:nvPr userDrawn="1"/>
        </p:nvCxnSpPr>
        <p:spPr>
          <a:xfrm>
            <a:off x="4895476" y="1828800"/>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0">
            <a:extLst>
              <a:ext uri="{FF2B5EF4-FFF2-40B4-BE49-F238E27FC236}">
                <a16:creationId xmlns:a16="http://schemas.microsoft.com/office/drawing/2014/main" id="{E18CC5B9-946A-9B28-621A-B025ED50B51F}"/>
              </a:ext>
            </a:extLst>
          </p:cNvPr>
          <p:cNvSpPr>
            <a:spLocks noGrp="1"/>
          </p:cNvSpPr>
          <p:nvPr>
            <p:ph type="body" sz="quarter" idx="33" hasCustomPrompt="1"/>
          </p:nvPr>
        </p:nvSpPr>
        <p:spPr>
          <a:xfrm>
            <a:off x="311804" y="4092575"/>
            <a:ext cx="4379976" cy="365125"/>
          </a:xfrm>
        </p:spPr>
        <p:txBody>
          <a:bodyPr lIns="0">
            <a:normAutofit/>
          </a:bodyPr>
          <a:lstStyle>
            <a:lvl1pPr>
              <a:defRPr sz="1600"/>
            </a:lvl1pPr>
          </a:lstStyle>
          <a:p>
            <a:pPr lvl="0"/>
            <a:r>
              <a:rPr lang="en-GB" dirty="0"/>
              <a:t>Heading</a:t>
            </a:r>
            <a:endParaRPr lang="en-US" dirty="0"/>
          </a:p>
        </p:txBody>
      </p:sp>
      <p:cxnSp>
        <p:nvCxnSpPr>
          <p:cNvPr id="23" name="Straight Connector 22">
            <a:extLst>
              <a:ext uri="{FF2B5EF4-FFF2-40B4-BE49-F238E27FC236}">
                <a16:creationId xmlns:a16="http://schemas.microsoft.com/office/drawing/2014/main" id="{558AE9F3-25F5-BC28-382E-7D7C8A920011}"/>
              </a:ext>
            </a:extLst>
          </p:cNvPr>
          <p:cNvCxnSpPr>
            <a:cxnSpLocks/>
          </p:cNvCxnSpPr>
          <p:nvPr userDrawn="1"/>
        </p:nvCxnSpPr>
        <p:spPr>
          <a:xfrm>
            <a:off x="311803"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 Placeholder 10">
            <a:extLst>
              <a:ext uri="{FF2B5EF4-FFF2-40B4-BE49-F238E27FC236}">
                <a16:creationId xmlns:a16="http://schemas.microsoft.com/office/drawing/2014/main" id="{426A1B13-5DEF-7456-AA59-5495E43E144D}"/>
              </a:ext>
            </a:extLst>
          </p:cNvPr>
          <p:cNvSpPr>
            <a:spLocks noGrp="1"/>
          </p:cNvSpPr>
          <p:nvPr>
            <p:ph type="body" sz="quarter" idx="34" hasCustomPrompt="1"/>
          </p:nvPr>
        </p:nvSpPr>
        <p:spPr>
          <a:xfrm>
            <a:off x="4902480" y="4092575"/>
            <a:ext cx="4379976" cy="365125"/>
          </a:xfrm>
        </p:spPr>
        <p:txBody>
          <a:bodyPr lIns="0">
            <a:normAutofit/>
          </a:bodyPr>
          <a:lstStyle>
            <a:lvl1pPr>
              <a:defRPr sz="1600"/>
            </a:lvl1pPr>
          </a:lstStyle>
          <a:p>
            <a:pPr lvl="0"/>
            <a:r>
              <a:rPr lang="en-GB" dirty="0"/>
              <a:t>Heading</a:t>
            </a:r>
            <a:endParaRPr lang="en-US" dirty="0"/>
          </a:p>
        </p:txBody>
      </p:sp>
      <p:cxnSp>
        <p:nvCxnSpPr>
          <p:cNvPr id="25" name="Straight Connector 24">
            <a:extLst>
              <a:ext uri="{FF2B5EF4-FFF2-40B4-BE49-F238E27FC236}">
                <a16:creationId xmlns:a16="http://schemas.microsoft.com/office/drawing/2014/main" id="{A81F22EA-6782-ABE0-2AC9-DF8D185212C4}"/>
              </a:ext>
            </a:extLst>
          </p:cNvPr>
          <p:cNvCxnSpPr>
            <a:cxnSpLocks/>
          </p:cNvCxnSpPr>
          <p:nvPr userDrawn="1"/>
        </p:nvCxnSpPr>
        <p:spPr>
          <a:xfrm>
            <a:off x="4902479" y="4092575"/>
            <a:ext cx="43799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hart Placeholder 13">
            <a:extLst>
              <a:ext uri="{FF2B5EF4-FFF2-40B4-BE49-F238E27FC236}">
                <a16:creationId xmlns:a16="http://schemas.microsoft.com/office/drawing/2014/main" id="{9B83446B-0049-8E46-DB22-E1533741750A}"/>
              </a:ext>
            </a:extLst>
          </p:cNvPr>
          <p:cNvSpPr>
            <a:spLocks noGrp="1"/>
          </p:cNvSpPr>
          <p:nvPr>
            <p:ph type="chart" sz="quarter" idx="35"/>
          </p:nvPr>
        </p:nvSpPr>
        <p:spPr>
          <a:xfrm>
            <a:off x="4895476" y="4487916"/>
            <a:ext cx="4379976" cy="1684284"/>
          </a:xfrm>
          <a:solidFill>
            <a:schemeClr val="bg1"/>
          </a:solidFill>
        </p:spPr>
        <p:txBody>
          <a:bodyPr>
            <a:normAutofit/>
          </a:bodyPr>
          <a:lstStyle>
            <a:lvl1pPr>
              <a:defRPr sz="1200"/>
            </a:lvl1pPr>
          </a:lstStyle>
          <a:p>
            <a:endParaRPr lang="en-US" dirty="0"/>
          </a:p>
        </p:txBody>
      </p:sp>
      <p:sp>
        <p:nvSpPr>
          <p:cNvPr id="27" name="Chart Placeholder 13">
            <a:extLst>
              <a:ext uri="{FF2B5EF4-FFF2-40B4-BE49-F238E27FC236}">
                <a16:creationId xmlns:a16="http://schemas.microsoft.com/office/drawing/2014/main" id="{E6526030-0E92-8FDA-31C0-566B1E01EB54}"/>
              </a:ext>
            </a:extLst>
          </p:cNvPr>
          <p:cNvSpPr>
            <a:spLocks noGrp="1"/>
          </p:cNvSpPr>
          <p:nvPr>
            <p:ph type="chart" sz="quarter" idx="36"/>
          </p:nvPr>
        </p:nvSpPr>
        <p:spPr>
          <a:xfrm>
            <a:off x="304799" y="4487916"/>
            <a:ext cx="4379976" cy="1684284"/>
          </a:xfrm>
          <a:solidFill>
            <a:schemeClr val="bg1"/>
          </a:solidFill>
        </p:spPr>
        <p:txBody>
          <a:bodyPr>
            <a:normAutofit/>
          </a:bodyPr>
          <a:lstStyle>
            <a:lvl1pPr>
              <a:defRPr sz="1200">
                <a:latin typeface="+mj-lt"/>
              </a:defRPr>
            </a:lvl1pPr>
          </a:lstStyle>
          <a:p>
            <a:endParaRPr lang="en-US" dirty="0"/>
          </a:p>
        </p:txBody>
      </p:sp>
    </p:spTree>
    <p:extLst>
      <p:ext uri="{BB962C8B-B14F-4D97-AF65-F5344CB8AC3E}">
        <p14:creationId xmlns:p14="http://schemas.microsoft.com/office/powerpoint/2010/main" val="289365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79202-8C64-54A4-E1AE-CE1036563C6E}"/>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Content Placeholder 2">
            <a:extLst>
              <a:ext uri="{FF2B5EF4-FFF2-40B4-BE49-F238E27FC236}">
                <a16:creationId xmlns:a16="http://schemas.microsoft.com/office/drawing/2014/main" id="{F8264FE3-0C12-CD8C-4F40-3C49C9C8A2E0}"/>
              </a:ext>
            </a:extLst>
          </p:cNvPr>
          <p:cNvSpPr>
            <a:spLocks noGrp="1"/>
          </p:cNvSpPr>
          <p:nvPr>
            <p:ph idx="1" hasCustomPrompt="1"/>
          </p:nvPr>
        </p:nvSpPr>
        <p:spPr/>
        <p:txBody>
          <a:bodyPr/>
          <a:lstStyle>
            <a:lvl1pPr>
              <a:defRPr/>
            </a:lvl1pPr>
            <a:lvl2pPr marL="173038" indent="-173038">
              <a:defRPr/>
            </a:lvl2pPr>
            <a:lvl3pPr marL="398463" indent="-171450">
              <a:defRPr/>
            </a:lvl3pPr>
            <a:lvl4pPr>
              <a:defRPr/>
            </a:lvl4pPr>
            <a:lvl5pPr>
              <a:defRPr/>
            </a:lvl5p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BEA339FE-1BD9-A49E-B207-AAA482EC46BF}"/>
              </a:ext>
            </a:extLst>
          </p:cNvPr>
          <p:cNvSpPr>
            <a:spLocks noGrp="1"/>
          </p:cNvSpPr>
          <p:nvPr>
            <p:ph type="dt" sz="half" idx="10"/>
          </p:nvPr>
        </p:nvSpPr>
        <p:spPr/>
        <p:txBody>
          <a:bodyPr/>
          <a:lstStyle/>
          <a:p>
            <a:fld id="{3D04355F-0FBE-4845-8A59-8A46F94224D2}" type="datetime1">
              <a:rPr lang="en-US" smtClean="0"/>
              <a:t>10/10/2023</a:t>
            </a:fld>
            <a:endParaRPr lang="en-US" dirty="0"/>
          </a:p>
        </p:txBody>
      </p:sp>
      <p:sp>
        <p:nvSpPr>
          <p:cNvPr id="5" name="Footer Placeholder 4">
            <a:extLst>
              <a:ext uri="{FF2B5EF4-FFF2-40B4-BE49-F238E27FC236}">
                <a16:creationId xmlns:a16="http://schemas.microsoft.com/office/drawing/2014/main" id="{FB5D762D-B123-C31E-F0D2-DFEFAA6C730B}"/>
              </a:ext>
            </a:extLst>
          </p:cNvPr>
          <p:cNvSpPr>
            <a:spLocks noGrp="1"/>
          </p:cNvSpPr>
          <p:nvPr>
            <p:ph type="ftr" sz="quarter" idx="11"/>
          </p:nvPr>
        </p:nvSpPr>
        <p:spPr>
          <a:xfrm>
            <a:off x="574562" y="6356350"/>
            <a:ext cx="7578838" cy="365125"/>
          </a:xfrm>
        </p:spPr>
        <p:txBody>
          <a:bodyPr/>
          <a:lstStyle/>
          <a:p>
            <a:r>
              <a:rPr lang="en-US"/>
              <a:t>Presentation title 2023</a:t>
            </a:r>
            <a:endParaRPr lang="en-US" dirty="0"/>
          </a:p>
        </p:txBody>
      </p:sp>
      <p:sp>
        <p:nvSpPr>
          <p:cNvPr id="6" name="Slide Number Placeholder 5">
            <a:extLst>
              <a:ext uri="{FF2B5EF4-FFF2-40B4-BE49-F238E27FC236}">
                <a16:creationId xmlns:a16="http://schemas.microsoft.com/office/drawing/2014/main" id="{28AFFE54-E43B-B130-72C4-29807167A64F}"/>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133594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2D22-15E0-6D3B-1C5A-4B57C8AA49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0129044-EE83-4E42-E2DF-136FB765DD56}"/>
              </a:ext>
            </a:extLst>
          </p:cNvPr>
          <p:cNvSpPr>
            <a:spLocks noGrp="1"/>
          </p:cNvSpPr>
          <p:nvPr>
            <p:ph sz="half" idx="1"/>
          </p:nvPr>
        </p:nvSpPr>
        <p:spPr>
          <a:xfrm>
            <a:off x="311803" y="1825625"/>
            <a:ext cx="5707997"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73027AD-5722-9085-FCAD-F95D603FFE74}"/>
              </a:ext>
            </a:extLst>
          </p:cNvPr>
          <p:cNvSpPr>
            <a:spLocks noGrp="1"/>
          </p:cNvSpPr>
          <p:nvPr>
            <p:ph sz="half" idx="2"/>
          </p:nvPr>
        </p:nvSpPr>
        <p:spPr>
          <a:xfrm>
            <a:off x="6172200" y="1825625"/>
            <a:ext cx="5705856"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a:extLst>
              <a:ext uri="{FF2B5EF4-FFF2-40B4-BE49-F238E27FC236}">
                <a16:creationId xmlns:a16="http://schemas.microsoft.com/office/drawing/2014/main" id="{6501C680-4501-4929-4883-F60C1901F6A8}"/>
              </a:ext>
            </a:extLst>
          </p:cNvPr>
          <p:cNvSpPr>
            <a:spLocks noGrp="1"/>
          </p:cNvSpPr>
          <p:nvPr>
            <p:ph type="dt" sz="half" idx="10"/>
          </p:nvPr>
        </p:nvSpPr>
        <p:spPr/>
        <p:txBody>
          <a:bodyPr/>
          <a:lstStyle/>
          <a:p>
            <a:fld id="{F47D7D24-E5BF-4C78-958F-0F65681521A8}" type="datetime1">
              <a:rPr lang="en-US" smtClean="0"/>
              <a:t>10/10/2023</a:t>
            </a:fld>
            <a:endParaRPr lang="en-US" dirty="0"/>
          </a:p>
        </p:txBody>
      </p:sp>
      <p:sp>
        <p:nvSpPr>
          <p:cNvPr id="6" name="Footer Placeholder 5">
            <a:extLst>
              <a:ext uri="{FF2B5EF4-FFF2-40B4-BE49-F238E27FC236}">
                <a16:creationId xmlns:a16="http://schemas.microsoft.com/office/drawing/2014/main" id="{BA27A9E0-739E-7EB7-5360-CA1C0E31BAF5}"/>
              </a:ext>
            </a:extLst>
          </p:cNvPr>
          <p:cNvSpPr>
            <a:spLocks noGrp="1"/>
          </p:cNvSpPr>
          <p:nvPr>
            <p:ph type="ftr" sz="quarter" idx="11"/>
          </p:nvPr>
        </p:nvSpPr>
        <p:spPr/>
        <p:txBody>
          <a:bodyPr/>
          <a:lstStyle/>
          <a:p>
            <a:r>
              <a:rPr lang="en-US"/>
              <a:t>Presentation title 2023</a:t>
            </a:r>
            <a:endParaRPr lang="en-US" dirty="0"/>
          </a:p>
        </p:txBody>
      </p:sp>
      <p:sp>
        <p:nvSpPr>
          <p:cNvPr id="7" name="Slide Number Placeholder 6">
            <a:extLst>
              <a:ext uri="{FF2B5EF4-FFF2-40B4-BE49-F238E27FC236}">
                <a16:creationId xmlns:a16="http://schemas.microsoft.com/office/drawing/2014/main" id="{A33408F9-FC93-E5AD-98AF-3B75082C7E26}"/>
              </a:ext>
            </a:extLst>
          </p:cNvPr>
          <p:cNvSpPr>
            <a:spLocks noGrp="1"/>
          </p:cNvSpPr>
          <p:nvPr>
            <p:ph type="sldNum" sz="quarter" idx="12"/>
          </p:nvPr>
        </p:nvSpPr>
        <p:spPr/>
        <p:txBody>
          <a:bodyPr/>
          <a:lstStyle/>
          <a:p>
            <a:fld id="{0D0D469B-4390-4DDA-9091-12DC16AD49FD}" type="slidenum">
              <a:rPr lang="en-US" smtClean="0"/>
              <a:t>‹#›</a:t>
            </a:fld>
            <a:endParaRPr lang="en-US" dirty="0"/>
          </a:p>
        </p:txBody>
      </p:sp>
    </p:spTree>
    <p:extLst>
      <p:ext uri="{BB962C8B-B14F-4D97-AF65-F5344CB8AC3E}">
        <p14:creationId xmlns:p14="http://schemas.microsoft.com/office/powerpoint/2010/main" val="25202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1">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2"/>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6850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2">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3"/>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20080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3">
    <p:bg>
      <p:bgPr>
        <a:solidFill>
          <a:srgbClr val="EBF6FB"/>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8086DB-7A90-9DF3-CBF5-061E83B8C4D6}"/>
              </a:ext>
            </a:extLst>
          </p:cNvPr>
          <p:cNvSpPr>
            <a:spLocks noGrp="1"/>
          </p:cNvSpPr>
          <p:nvPr>
            <p:ph type="pic" sz="quarter" idx="10"/>
          </p:nvPr>
        </p:nvSpPr>
        <p:spPr>
          <a:xfrm>
            <a:off x="5338763" y="415925"/>
            <a:ext cx="6853237" cy="5988050"/>
          </a:xfrm>
        </p:spPr>
        <p:txBody>
          <a:bodyPr/>
          <a:lstStyle/>
          <a:p>
            <a:endParaRPr lang="en-US" dirty="0"/>
          </a:p>
        </p:txBody>
      </p:sp>
      <p:sp>
        <p:nvSpPr>
          <p:cNvPr id="4" name="Rectangle 3">
            <a:extLst>
              <a:ext uri="{FF2B5EF4-FFF2-40B4-BE49-F238E27FC236}">
                <a16:creationId xmlns:a16="http://schemas.microsoft.com/office/drawing/2014/main" id="{5430146C-56C2-230F-150D-C22E5AA508D6}"/>
              </a:ext>
            </a:extLst>
          </p:cNvPr>
          <p:cNvSpPr/>
          <p:nvPr userDrawn="1"/>
        </p:nvSpPr>
        <p:spPr>
          <a:xfrm flipH="1">
            <a:off x="3345792" y="416582"/>
            <a:ext cx="1993461" cy="59880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4566B4-BCD8-0ACA-8C43-3425EA32B120}"/>
              </a:ext>
            </a:extLst>
          </p:cNvPr>
          <p:cNvSpPr/>
          <p:nvPr userDrawn="1"/>
        </p:nvSpPr>
        <p:spPr>
          <a:xfrm>
            <a:off x="0" y="2213303"/>
            <a:ext cx="5339255" cy="24313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A042495-1319-3AFB-CA46-00C95CF5E872}"/>
              </a:ext>
            </a:extLst>
          </p:cNvPr>
          <p:cNvSpPr>
            <a:spLocks noGrp="1"/>
          </p:cNvSpPr>
          <p:nvPr>
            <p:ph type="body" idx="1" hasCustomPrompt="1"/>
          </p:nvPr>
        </p:nvSpPr>
        <p:spPr>
          <a:xfrm>
            <a:off x="262964" y="3481528"/>
            <a:ext cx="5076291" cy="1133856"/>
          </a:xfrm>
        </p:spPr>
        <p:txBody>
          <a:bodyPr>
            <a:normAutofit/>
          </a:bodyPr>
          <a:lstStyle>
            <a:lvl1pPr marL="0" indent="0" algn="l" defTabSz="914400" rtl="0" eaLnBrk="1" latinLnBrk="0" hangingPunct="1">
              <a:lnSpc>
                <a:spcPct val="90000"/>
              </a:lnSpc>
              <a:spcBef>
                <a:spcPct val="0"/>
              </a:spcBef>
              <a:spcAft>
                <a:spcPts val="400"/>
              </a:spcAft>
              <a:buClr>
                <a:schemeClr val="accent1"/>
              </a:buClr>
              <a:buFont typeface="Arial" panose="020B0604020202020204" pitchFamily="34" charset="0"/>
              <a:buNone/>
              <a:defRPr lang="en-GB" sz="2800" b="1" i="0" kern="1200" spc="-90" baseline="0" dirty="0">
                <a:solidFill>
                  <a:schemeClr val="bg1"/>
                </a:solidFill>
                <a:latin typeface="Arial"/>
                <a:ea typeface="+mj-ea"/>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Subheading</a:t>
            </a:r>
          </a:p>
        </p:txBody>
      </p:sp>
      <p:sp>
        <p:nvSpPr>
          <p:cNvPr id="2" name="Title 1">
            <a:extLst>
              <a:ext uri="{FF2B5EF4-FFF2-40B4-BE49-F238E27FC236}">
                <a16:creationId xmlns:a16="http://schemas.microsoft.com/office/drawing/2014/main" id="{D6C85D84-4CAD-C930-674A-F04757776760}"/>
              </a:ext>
            </a:extLst>
          </p:cNvPr>
          <p:cNvSpPr>
            <a:spLocks noGrp="1"/>
          </p:cNvSpPr>
          <p:nvPr>
            <p:ph type="title" hasCustomPrompt="1"/>
          </p:nvPr>
        </p:nvSpPr>
        <p:spPr>
          <a:xfrm>
            <a:off x="262964" y="2210513"/>
            <a:ext cx="5076291" cy="1271016"/>
          </a:xfrm>
        </p:spPr>
        <p:txBody>
          <a:bodyPr anchor="b"/>
          <a:lstStyle>
            <a:lvl1pPr marL="0" indent="0" algn="l" defTabSz="914400" rtl="0" eaLnBrk="1" latinLnBrk="0" hangingPunct="1">
              <a:lnSpc>
                <a:spcPct val="90000"/>
              </a:lnSpc>
              <a:spcBef>
                <a:spcPct val="0"/>
              </a:spcBef>
              <a:buFont typeface="Arial" panose="020B0604020202020204" pitchFamily="34" charset="0"/>
              <a:buNone/>
              <a:defRPr lang="en-US" sz="4000" b="1" i="0" kern="1200" spc="-90" dirty="0">
                <a:solidFill>
                  <a:schemeClr val="accent4"/>
                </a:solidFill>
                <a:latin typeface="Arial"/>
                <a:ea typeface="+mj-ea"/>
                <a:cs typeface="Arial"/>
              </a:defRPr>
            </a:lvl1pPr>
          </a:lstStyle>
          <a:p>
            <a:r>
              <a:rPr lang="en-GB" dirty="0"/>
              <a:t>Heading</a:t>
            </a:r>
            <a:endParaRPr lang="en-US" dirty="0"/>
          </a:p>
        </p:txBody>
      </p:sp>
    </p:spTree>
    <p:extLst>
      <p:ext uri="{BB962C8B-B14F-4D97-AF65-F5344CB8AC3E}">
        <p14:creationId xmlns:p14="http://schemas.microsoft.com/office/powerpoint/2010/main" val="109314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heading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3D0814F9-D859-431E-9AA5-A0AAE89994F3}"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11" name="Text Placeholder 10">
            <a:extLst>
              <a:ext uri="{FF2B5EF4-FFF2-40B4-BE49-F238E27FC236}">
                <a16:creationId xmlns:a16="http://schemas.microsoft.com/office/drawing/2014/main" id="{6B11861A-C3A4-FAC6-A2AA-C96C0AB5CE20}"/>
              </a:ext>
            </a:extLst>
          </p:cNvPr>
          <p:cNvSpPr>
            <a:spLocks noGrp="1"/>
          </p:cNvSpPr>
          <p:nvPr>
            <p:ph type="body" sz="quarter" idx="13" hasCustomPrompt="1"/>
          </p:nvPr>
        </p:nvSpPr>
        <p:spPr>
          <a:xfrm>
            <a:off x="304800" y="1828800"/>
            <a:ext cx="7596351" cy="365125"/>
          </a:xfrm>
        </p:spPr>
        <p:txBody>
          <a:bodyPr lIns="0">
            <a:normAutofit/>
          </a:bodyPr>
          <a:lstStyle>
            <a:lvl1pPr>
              <a:defRPr sz="1800"/>
            </a:lvl1pPr>
          </a:lstStyle>
          <a:p>
            <a:pPr lvl="0"/>
            <a:r>
              <a:rPr lang="en-GB" dirty="0"/>
              <a:t>Heading</a:t>
            </a:r>
            <a:endParaRPr lang="en-US" dirty="0"/>
          </a:p>
        </p:txBody>
      </p:sp>
      <p:cxnSp>
        <p:nvCxnSpPr>
          <p:cNvPr id="7" name="Straight Connector 6">
            <a:extLst>
              <a:ext uri="{FF2B5EF4-FFF2-40B4-BE49-F238E27FC236}">
                <a16:creationId xmlns:a16="http://schemas.microsoft.com/office/drawing/2014/main" id="{B312C8D4-CFFA-CB33-4567-29FFCC838EF2}"/>
              </a:ext>
            </a:extLst>
          </p:cNvPr>
          <p:cNvCxnSpPr>
            <a:cxnSpLocks/>
          </p:cNvCxnSpPr>
          <p:nvPr userDrawn="1"/>
        </p:nvCxnSpPr>
        <p:spPr>
          <a:xfrm>
            <a:off x="304800" y="1828800"/>
            <a:ext cx="115981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3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examp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hasCustomPrompt="1"/>
          </p:nvPr>
        </p:nvSpPr>
        <p:spPr/>
        <p:txBody>
          <a:bodyPr/>
          <a:lstStyle>
            <a:lvl1pPr>
              <a:defRPr/>
            </a:lvl1pPr>
          </a:lstStyle>
          <a:p>
            <a:r>
              <a:rPr lang="en-GB" dirty="0"/>
              <a:t>Heading</a:t>
            </a:r>
            <a:endParaRPr lang="en-US" dirty="0"/>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BF500FE8-6137-46F8-AD95-610D1F4D9874}"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7" name="Picture Placeholder 6">
            <a:extLst>
              <a:ext uri="{FF2B5EF4-FFF2-40B4-BE49-F238E27FC236}">
                <a16:creationId xmlns:a16="http://schemas.microsoft.com/office/drawing/2014/main" id="{99A10E3A-3896-0A23-51CC-2315562D3338}"/>
              </a:ext>
            </a:extLst>
          </p:cNvPr>
          <p:cNvSpPr>
            <a:spLocks noGrp="1"/>
          </p:cNvSpPr>
          <p:nvPr>
            <p:ph type="pic" sz="quarter" idx="13"/>
          </p:nvPr>
        </p:nvSpPr>
        <p:spPr>
          <a:xfrm>
            <a:off x="3086100" y="2187575"/>
            <a:ext cx="4208463" cy="3984625"/>
          </a:xfrm>
        </p:spPr>
        <p:txBody>
          <a:bodyPr/>
          <a:lstStyle/>
          <a:p>
            <a:endParaRPr lang="en-US" dirty="0"/>
          </a:p>
        </p:txBody>
      </p:sp>
      <p:sp>
        <p:nvSpPr>
          <p:cNvPr id="15" name="Picture Placeholder 6">
            <a:extLst>
              <a:ext uri="{FF2B5EF4-FFF2-40B4-BE49-F238E27FC236}">
                <a16:creationId xmlns:a16="http://schemas.microsoft.com/office/drawing/2014/main" id="{39E61F21-5B48-91A5-5918-E45234731969}"/>
              </a:ext>
            </a:extLst>
          </p:cNvPr>
          <p:cNvSpPr>
            <a:spLocks noGrp="1"/>
          </p:cNvSpPr>
          <p:nvPr>
            <p:ph type="pic" sz="quarter" idx="15"/>
          </p:nvPr>
        </p:nvSpPr>
        <p:spPr>
          <a:xfrm>
            <a:off x="7678737" y="2193925"/>
            <a:ext cx="4208463" cy="3984625"/>
          </a:xfrm>
        </p:spPr>
        <p:txBody>
          <a:bodyPr/>
          <a:lstStyle/>
          <a:p>
            <a:endParaRPr lang="en-US" dirty="0"/>
          </a:p>
        </p:txBody>
      </p:sp>
      <p:sp>
        <p:nvSpPr>
          <p:cNvPr id="8" name="Text Placeholder 10">
            <a:extLst>
              <a:ext uri="{FF2B5EF4-FFF2-40B4-BE49-F238E27FC236}">
                <a16:creationId xmlns:a16="http://schemas.microsoft.com/office/drawing/2014/main" id="{4F02CF4A-5F7B-356B-BFEC-B90B65F2ADF0}"/>
              </a:ext>
            </a:extLst>
          </p:cNvPr>
          <p:cNvSpPr>
            <a:spLocks noGrp="1"/>
          </p:cNvSpPr>
          <p:nvPr>
            <p:ph type="body" sz="quarter" idx="14" hasCustomPrompt="1"/>
          </p:nvPr>
        </p:nvSpPr>
        <p:spPr>
          <a:xfrm>
            <a:off x="3086100" y="1828800"/>
            <a:ext cx="4208463" cy="365125"/>
          </a:xfrm>
          <a:solidFill>
            <a:schemeClr val="accent1"/>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16" name="Text Placeholder 10">
            <a:extLst>
              <a:ext uri="{FF2B5EF4-FFF2-40B4-BE49-F238E27FC236}">
                <a16:creationId xmlns:a16="http://schemas.microsoft.com/office/drawing/2014/main" id="{06DEDC95-A5DF-7E97-9532-D75F255D49D3}"/>
              </a:ext>
            </a:extLst>
          </p:cNvPr>
          <p:cNvSpPr>
            <a:spLocks noGrp="1"/>
          </p:cNvSpPr>
          <p:nvPr>
            <p:ph type="body" sz="quarter" idx="16" hasCustomPrompt="1"/>
          </p:nvPr>
        </p:nvSpPr>
        <p:spPr>
          <a:xfrm>
            <a:off x="7678737" y="1835150"/>
            <a:ext cx="4208463" cy="365125"/>
          </a:xfrm>
          <a:solidFill>
            <a:schemeClr val="accent4"/>
          </a:solidFill>
        </p:spPr>
        <p:txBody>
          <a:bodyPr lIns="91440">
            <a:normAutofit/>
          </a:bodyPr>
          <a:lstStyle>
            <a:lvl1pPr>
              <a:defRPr sz="1800">
                <a:solidFill>
                  <a:schemeClr val="bg1"/>
                </a:solidFill>
              </a:defRPr>
            </a:lvl1pPr>
          </a:lstStyle>
          <a:p>
            <a:pPr lvl="0"/>
            <a:r>
              <a:rPr lang="en-GB" dirty="0"/>
              <a:t>Heading</a:t>
            </a:r>
            <a:endParaRPr lang="en-US" dirty="0"/>
          </a:p>
        </p:txBody>
      </p:sp>
      <p:sp>
        <p:nvSpPr>
          <p:cNvPr id="22" name="Text Placeholder 8">
            <a:extLst>
              <a:ext uri="{FF2B5EF4-FFF2-40B4-BE49-F238E27FC236}">
                <a16:creationId xmlns:a16="http://schemas.microsoft.com/office/drawing/2014/main" id="{0C054FC6-51AE-C077-0FE1-70898A9E8503}"/>
              </a:ext>
            </a:extLst>
          </p:cNvPr>
          <p:cNvSpPr>
            <a:spLocks noGrp="1"/>
          </p:cNvSpPr>
          <p:nvPr>
            <p:ph type="body" sz="quarter" idx="24"/>
          </p:nvPr>
        </p:nvSpPr>
        <p:spPr>
          <a:xfrm>
            <a:off x="304800" y="1828800"/>
            <a:ext cx="2504966" cy="4343400"/>
          </a:xfrm>
          <a:solidFill>
            <a:schemeClr val="bg1"/>
          </a:solidFill>
        </p:spPr>
        <p:txBody>
          <a:bodyPr lIns="91440" tIns="91440" rIns="457200">
            <a:normAutofit/>
          </a:bodyPr>
          <a:lstStyle>
            <a:lvl1pPr>
              <a:defRPr sz="1200" spc="-30" baseline="0">
                <a:solidFill>
                  <a:schemeClr val="tx2"/>
                </a:solidFill>
              </a:defRPr>
            </a:lvl1pPr>
            <a:lvl2pPr marL="0" indent="0">
              <a:spcBef>
                <a:spcPts val="200"/>
              </a:spcBef>
              <a:spcAft>
                <a:spcPts val="200"/>
              </a:spcAft>
              <a:buClr>
                <a:schemeClr val="accent1"/>
              </a:buClr>
              <a:buNone/>
              <a:defRPr sz="1100" spc="-30" baseline="0">
                <a:solidFill>
                  <a:schemeClr val="accent1"/>
                </a:solidFill>
              </a:defRPr>
            </a:lvl2pPr>
            <a:lvl3pPr>
              <a:spcBef>
                <a:spcPts val="200"/>
              </a:spcBef>
              <a:spcAft>
                <a:spcPts val="200"/>
              </a:spcAft>
              <a:buClr>
                <a:schemeClr val="accent1"/>
              </a:buClr>
              <a:defRPr sz="1050" spc="-30" baseline="0">
                <a:solidFill>
                  <a:schemeClr val="tx2"/>
                </a:solidFill>
              </a:defRPr>
            </a:lvl3pPr>
            <a:lvl4pPr>
              <a:spcBef>
                <a:spcPts val="200"/>
              </a:spcBef>
              <a:spcAft>
                <a:spcPts val="200"/>
              </a:spcAft>
              <a:buClr>
                <a:schemeClr val="accent1"/>
              </a:buClr>
              <a:defRPr sz="105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endParaRPr lang="en-GB" dirty="0"/>
          </a:p>
        </p:txBody>
      </p:sp>
    </p:spTree>
    <p:extLst>
      <p:ext uri="{BB962C8B-B14F-4D97-AF65-F5344CB8AC3E}">
        <p14:creationId xmlns:p14="http://schemas.microsoft.com/office/powerpoint/2010/main" val="345050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76B0-9576-6A45-58C2-00152FB572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D27CB9A-10D4-1432-9C96-F2DECF9CE50D}"/>
              </a:ext>
            </a:extLst>
          </p:cNvPr>
          <p:cNvSpPr>
            <a:spLocks noGrp="1"/>
          </p:cNvSpPr>
          <p:nvPr>
            <p:ph type="dt" sz="half" idx="10"/>
          </p:nvPr>
        </p:nvSpPr>
        <p:spPr/>
        <p:txBody>
          <a:bodyPr/>
          <a:lstStyle/>
          <a:p>
            <a:fld id="{AABA898E-62B7-4398-958F-864CC93CA499}" type="datetime1">
              <a:rPr lang="en-US" smtClean="0"/>
              <a:t>10/10/2023</a:t>
            </a:fld>
            <a:endParaRPr lang="en-US" dirty="0"/>
          </a:p>
        </p:txBody>
      </p:sp>
      <p:sp>
        <p:nvSpPr>
          <p:cNvPr id="4" name="Footer Placeholder 3">
            <a:extLst>
              <a:ext uri="{FF2B5EF4-FFF2-40B4-BE49-F238E27FC236}">
                <a16:creationId xmlns:a16="http://schemas.microsoft.com/office/drawing/2014/main" id="{90A39655-28C6-54D6-E192-F2E2A2BD4C7A}"/>
              </a:ext>
            </a:extLst>
          </p:cNvPr>
          <p:cNvSpPr>
            <a:spLocks noGrp="1"/>
          </p:cNvSpPr>
          <p:nvPr>
            <p:ph type="ftr" sz="quarter" idx="11"/>
          </p:nvPr>
        </p:nvSpPr>
        <p:spPr/>
        <p:txBody>
          <a:bodyPr/>
          <a:lstStyle/>
          <a:p>
            <a:r>
              <a:rPr lang="en-US"/>
              <a:t>Presentation title 2023</a:t>
            </a:r>
            <a:endParaRPr lang="en-US" dirty="0"/>
          </a:p>
        </p:txBody>
      </p:sp>
      <p:sp>
        <p:nvSpPr>
          <p:cNvPr id="5" name="Slide Number Placeholder 4">
            <a:extLst>
              <a:ext uri="{FF2B5EF4-FFF2-40B4-BE49-F238E27FC236}">
                <a16:creationId xmlns:a16="http://schemas.microsoft.com/office/drawing/2014/main" id="{E6B8BF65-035F-A358-F830-40E627A3728F}"/>
              </a:ext>
            </a:extLst>
          </p:cNvPr>
          <p:cNvSpPr>
            <a:spLocks noGrp="1"/>
          </p:cNvSpPr>
          <p:nvPr>
            <p:ph type="sldNum" sz="quarter" idx="12"/>
          </p:nvPr>
        </p:nvSpPr>
        <p:spPr/>
        <p:txBody>
          <a:bodyPr/>
          <a:lstStyle/>
          <a:p>
            <a:fld id="{0D0D469B-4390-4DDA-9091-12DC16AD49FD}" type="slidenum">
              <a:rPr lang="en-US" smtClean="0"/>
              <a:t>‹#›</a:t>
            </a:fld>
            <a:endParaRPr lang="en-US" dirty="0"/>
          </a:p>
        </p:txBody>
      </p:sp>
      <p:sp>
        <p:nvSpPr>
          <p:cNvPr id="9" name="Picture Placeholder 15">
            <a:extLst>
              <a:ext uri="{FF2B5EF4-FFF2-40B4-BE49-F238E27FC236}">
                <a16:creationId xmlns:a16="http://schemas.microsoft.com/office/drawing/2014/main" id="{F52155B2-D27F-B594-07FC-ED24FBBE1296}"/>
              </a:ext>
            </a:extLst>
          </p:cNvPr>
          <p:cNvSpPr>
            <a:spLocks noGrp="1"/>
          </p:cNvSpPr>
          <p:nvPr>
            <p:ph type="pic" sz="quarter" idx="34"/>
          </p:nvPr>
        </p:nvSpPr>
        <p:spPr>
          <a:xfrm>
            <a:off x="304800" y="1828800"/>
            <a:ext cx="2165132" cy="1389600"/>
          </a:xfrm>
          <a:prstGeom prst="roundRect">
            <a:avLst>
              <a:gd name="adj" fmla="val 0"/>
            </a:avLst>
          </a:prstGeom>
          <a:noFill/>
        </p:spPr>
        <p:txBody>
          <a:bodyPr/>
          <a:lstStyle/>
          <a:p>
            <a:endParaRPr lang="en-GB" dirty="0"/>
          </a:p>
        </p:txBody>
      </p:sp>
      <p:sp>
        <p:nvSpPr>
          <p:cNvPr id="31" name="Picture Placeholder 15">
            <a:extLst>
              <a:ext uri="{FF2B5EF4-FFF2-40B4-BE49-F238E27FC236}">
                <a16:creationId xmlns:a16="http://schemas.microsoft.com/office/drawing/2014/main" id="{39213700-FC91-8F22-7409-90A9E19B86A6}"/>
              </a:ext>
            </a:extLst>
          </p:cNvPr>
          <p:cNvSpPr>
            <a:spLocks noGrp="1"/>
          </p:cNvSpPr>
          <p:nvPr>
            <p:ph type="pic" sz="quarter" idx="46"/>
          </p:nvPr>
        </p:nvSpPr>
        <p:spPr>
          <a:xfrm>
            <a:off x="2657367" y="1828800"/>
            <a:ext cx="2165132" cy="1389600"/>
          </a:xfrm>
          <a:prstGeom prst="roundRect">
            <a:avLst>
              <a:gd name="adj" fmla="val 0"/>
            </a:avLst>
          </a:prstGeom>
          <a:noFill/>
        </p:spPr>
        <p:txBody>
          <a:bodyPr/>
          <a:lstStyle/>
          <a:p>
            <a:endParaRPr lang="en-GB" dirty="0"/>
          </a:p>
        </p:txBody>
      </p:sp>
      <p:sp>
        <p:nvSpPr>
          <p:cNvPr id="32" name="Picture Placeholder 15">
            <a:extLst>
              <a:ext uri="{FF2B5EF4-FFF2-40B4-BE49-F238E27FC236}">
                <a16:creationId xmlns:a16="http://schemas.microsoft.com/office/drawing/2014/main" id="{20E5FF62-010D-3250-A6CB-CAD53DF96808}"/>
              </a:ext>
            </a:extLst>
          </p:cNvPr>
          <p:cNvSpPr>
            <a:spLocks noGrp="1"/>
          </p:cNvSpPr>
          <p:nvPr>
            <p:ph type="pic" sz="quarter" idx="47"/>
          </p:nvPr>
        </p:nvSpPr>
        <p:spPr>
          <a:xfrm>
            <a:off x="5009934" y="1828800"/>
            <a:ext cx="2165132" cy="1389600"/>
          </a:xfrm>
          <a:prstGeom prst="roundRect">
            <a:avLst>
              <a:gd name="adj" fmla="val 0"/>
            </a:avLst>
          </a:prstGeom>
          <a:noFill/>
        </p:spPr>
        <p:txBody>
          <a:bodyPr/>
          <a:lstStyle/>
          <a:p>
            <a:endParaRPr lang="en-GB" dirty="0"/>
          </a:p>
        </p:txBody>
      </p:sp>
      <p:sp>
        <p:nvSpPr>
          <p:cNvPr id="33" name="Picture Placeholder 15">
            <a:extLst>
              <a:ext uri="{FF2B5EF4-FFF2-40B4-BE49-F238E27FC236}">
                <a16:creationId xmlns:a16="http://schemas.microsoft.com/office/drawing/2014/main" id="{8E9CB2A2-E3D8-A46E-14AA-222F161B9076}"/>
              </a:ext>
            </a:extLst>
          </p:cNvPr>
          <p:cNvSpPr>
            <a:spLocks noGrp="1"/>
          </p:cNvSpPr>
          <p:nvPr>
            <p:ph type="pic" sz="quarter" idx="48"/>
          </p:nvPr>
        </p:nvSpPr>
        <p:spPr>
          <a:xfrm>
            <a:off x="7362501" y="1828800"/>
            <a:ext cx="2165132" cy="1389600"/>
          </a:xfrm>
          <a:prstGeom prst="roundRect">
            <a:avLst>
              <a:gd name="adj" fmla="val 0"/>
            </a:avLst>
          </a:prstGeom>
          <a:noFill/>
        </p:spPr>
        <p:txBody>
          <a:bodyPr/>
          <a:lstStyle/>
          <a:p>
            <a:endParaRPr lang="en-GB" dirty="0"/>
          </a:p>
        </p:txBody>
      </p:sp>
      <p:sp>
        <p:nvSpPr>
          <p:cNvPr id="34" name="Picture Placeholder 15">
            <a:extLst>
              <a:ext uri="{FF2B5EF4-FFF2-40B4-BE49-F238E27FC236}">
                <a16:creationId xmlns:a16="http://schemas.microsoft.com/office/drawing/2014/main" id="{DAA02544-82B7-186A-0085-3B2429DF7E26}"/>
              </a:ext>
            </a:extLst>
          </p:cNvPr>
          <p:cNvSpPr>
            <a:spLocks noGrp="1"/>
          </p:cNvSpPr>
          <p:nvPr>
            <p:ph type="pic" sz="quarter" idx="49"/>
          </p:nvPr>
        </p:nvSpPr>
        <p:spPr>
          <a:xfrm>
            <a:off x="9715066" y="1828800"/>
            <a:ext cx="2165132" cy="1389600"/>
          </a:xfrm>
          <a:prstGeom prst="roundRect">
            <a:avLst>
              <a:gd name="adj" fmla="val 0"/>
            </a:avLst>
          </a:prstGeom>
          <a:noFill/>
        </p:spPr>
        <p:txBody>
          <a:bodyPr/>
          <a:lstStyle/>
          <a:p>
            <a:endParaRPr lang="en-GB" dirty="0"/>
          </a:p>
        </p:txBody>
      </p:sp>
      <p:sp>
        <p:nvSpPr>
          <p:cNvPr id="35" name="Text Placeholder 8">
            <a:extLst>
              <a:ext uri="{FF2B5EF4-FFF2-40B4-BE49-F238E27FC236}">
                <a16:creationId xmlns:a16="http://schemas.microsoft.com/office/drawing/2014/main" id="{8AC3F386-2B6B-ADE1-D1B4-0A935E340C84}"/>
              </a:ext>
            </a:extLst>
          </p:cNvPr>
          <p:cNvSpPr>
            <a:spLocks noGrp="1"/>
          </p:cNvSpPr>
          <p:nvPr>
            <p:ph type="body" sz="quarter" idx="24"/>
          </p:nvPr>
        </p:nvSpPr>
        <p:spPr>
          <a:xfrm>
            <a:off x="265736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6" name="Text Placeholder 8">
            <a:extLst>
              <a:ext uri="{FF2B5EF4-FFF2-40B4-BE49-F238E27FC236}">
                <a16:creationId xmlns:a16="http://schemas.microsoft.com/office/drawing/2014/main" id="{4529BD79-18A0-5366-61B9-BF50D314529A}"/>
              </a:ext>
            </a:extLst>
          </p:cNvPr>
          <p:cNvSpPr>
            <a:spLocks noGrp="1"/>
          </p:cNvSpPr>
          <p:nvPr>
            <p:ph type="body" sz="quarter" idx="50"/>
          </p:nvPr>
        </p:nvSpPr>
        <p:spPr>
          <a:xfrm>
            <a:off x="304796"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7" name="Text Placeholder 8">
            <a:extLst>
              <a:ext uri="{FF2B5EF4-FFF2-40B4-BE49-F238E27FC236}">
                <a16:creationId xmlns:a16="http://schemas.microsoft.com/office/drawing/2014/main" id="{B28771F8-F8D4-12D1-BBFF-ECE5A8E336CC}"/>
              </a:ext>
            </a:extLst>
          </p:cNvPr>
          <p:cNvSpPr>
            <a:spLocks noGrp="1"/>
          </p:cNvSpPr>
          <p:nvPr>
            <p:ph type="body" sz="quarter" idx="51"/>
          </p:nvPr>
        </p:nvSpPr>
        <p:spPr>
          <a:xfrm>
            <a:off x="500993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8" name="Text Placeholder 8">
            <a:extLst>
              <a:ext uri="{FF2B5EF4-FFF2-40B4-BE49-F238E27FC236}">
                <a16:creationId xmlns:a16="http://schemas.microsoft.com/office/drawing/2014/main" id="{46CF5731-4F15-1A9B-404E-0900C32C1479}"/>
              </a:ext>
            </a:extLst>
          </p:cNvPr>
          <p:cNvSpPr>
            <a:spLocks noGrp="1"/>
          </p:cNvSpPr>
          <p:nvPr>
            <p:ph type="body" sz="quarter" idx="52"/>
          </p:nvPr>
        </p:nvSpPr>
        <p:spPr>
          <a:xfrm>
            <a:off x="7362495"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9" name="Text Placeholder 8">
            <a:extLst>
              <a:ext uri="{FF2B5EF4-FFF2-40B4-BE49-F238E27FC236}">
                <a16:creationId xmlns:a16="http://schemas.microsoft.com/office/drawing/2014/main" id="{CB19203B-F236-0482-3DF5-9661B8459E4D}"/>
              </a:ext>
            </a:extLst>
          </p:cNvPr>
          <p:cNvSpPr>
            <a:spLocks noGrp="1"/>
          </p:cNvSpPr>
          <p:nvPr>
            <p:ph type="body" sz="quarter" idx="53"/>
          </p:nvPr>
        </p:nvSpPr>
        <p:spPr>
          <a:xfrm>
            <a:off x="9715060" y="3218400"/>
            <a:ext cx="2165132" cy="2953800"/>
          </a:xfrm>
          <a:solidFill>
            <a:schemeClr val="bg1"/>
          </a:solidFill>
        </p:spPr>
        <p:txBody>
          <a:bodyPr lIns="91440" tIns="91440">
            <a:normAutofit/>
          </a:bodyPr>
          <a:lstStyle>
            <a:lvl1pPr>
              <a:defRPr sz="1100" spc="-30" baseline="0">
                <a:solidFill>
                  <a:schemeClr val="tx2"/>
                </a:solidFill>
              </a:defRPr>
            </a:lvl1pPr>
            <a:lvl2pPr marL="0" indent="0">
              <a:spcBef>
                <a:spcPts val="0"/>
              </a:spcBef>
              <a:spcAft>
                <a:spcPts val="0"/>
              </a:spcAft>
              <a:buClr>
                <a:schemeClr val="accent1"/>
              </a:buClr>
              <a:buNone/>
              <a:defRPr sz="1050" spc="-30" baseline="0">
                <a:solidFill>
                  <a:schemeClr val="accent1"/>
                </a:solidFill>
              </a:defRPr>
            </a:lvl2pPr>
            <a:lvl3pPr marL="0" indent="0">
              <a:spcBef>
                <a:spcPts val="800"/>
              </a:spcBef>
              <a:spcAft>
                <a:spcPts val="200"/>
              </a:spcAft>
              <a:buClr>
                <a:schemeClr val="accent1"/>
              </a:buClr>
              <a:buNone/>
              <a:defRPr sz="1000" spc="-30" baseline="0">
                <a:solidFill>
                  <a:schemeClr val="tx2"/>
                </a:solidFill>
              </a:defRPr>
            </a:lvl3pPr>
            <a:lvl4pPr marL="112713" indent="-112713">
              <a:spcBef>
                <a:spcPts val="200"/>
              </a:spcBef>
              <a:spcAft>
                <a:spcPts val="200"/>
              </a:spcAft>
              <a:buClr>
                <a:schemeClr val="accent1"/>
              </a:buClr>
              <a:defRPr sz="900" spc="-30" baseline="0">
                <a:solidFill>
                  <a:schemeClr val="tx2"/>
                </a:solidFill>
              </a:defRPr>
            </a:lvl4pPr>
            <a:lvl5pPr>
              <a:spcBef>
                <a:spcPts val="200"/>
              </a:spcBef>
              <a:spcAft>
                <a:spcPts val="200"/>
              </a:spcAft>
              <a:buClr>
                <a:schemeClr val="bg1"/>
              </a:buClr>
              <a:defRPr sz="105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11536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575BBA5-0CB9-1281-ACB0-78F407DEB250}"/>
              </a:ext>
            </a:extLst>
          </p:cNvPr>
          <p:cNvSpPr/>
          <p:nvPr userDrawn="1"/>
        </p:nvSpPr>
        <p:spPr>
          <a:xfrm>
            <a:off x="0" y="1506482"/>
            <a:ext cx="12192000" cy="5351517"/>
          </a:xfrm>
          <a:custGeom>
            <a:avLst/>
            <a:gdLst/>
            <a:ahLst/>
            <a:cxnLst/>
            <a:rect l="l" t="t" r="r" b="b"/>
            <a:pathLst>
              <a:path w="13392150" h="6734175">
                <a:moveTo>
                  <a:pt x="13391997" y="0"/>
                </a:moveTo>
                <a:lnTo>
                  <a:pt x="0" y="0"/>
                </a:lnTo>
                <a:lnTo>
                  <a:pt x="0" y="6733692"/>
                </a:lnTo>
                <a:lnTo>
                  <a:pt x="13391997" y="6733692"/>
                </a:lnTo>
                <a:lnTo>
                  <a:pt x="13391997" y="0"/>
                </a:lnTo>
                <a:close/>
              </a:path>
            </a:pathLst>
          </a:custGeom>
          <a:solidFill>
            <a:srgbClr val="EBF6FB"/>
          </a:solidFill>
        </p:spPr>
        <p:txBody>
          <a:bodyPr wrap="square" lIns="0" tIns="0" rIns="0" bIns="0" rtlCol="0"/>
          <a:lstStyle/>
          <a:p>
            <a:endParaRPr dirty="0"/>
          </a:p>
        </p:txBody>
      </p:sp>
      <p:sp>
        <p:nvSpPr>
          <p:cNvPr id="2" name="Title Placeholder 1">
            <a:extLst>
              <a:ext uri="{FF2B5EF4-FFF2-40B4-BE49-F238E27FC236}">
                <a16:creationId xmlns:a16="http://schemas.microsoft.com/office/drawing/2014/main" id="{2EB57CA7-0D5D-4D30-DBEC-E0553C29D05D}"/>
              </a:ext>
            </a:extLst>
          </p:cNvPr>
          <p:cNvSpPr>
            <a:spLocks noGrp="1"/>
          </p:cNvSpPr>
          <p:nvPr>
            <p:ph type="title"/>
          </p:nvPr>
        </p:nvSpPr>
        <p:spPr>
          <a:xfrm>
            <a:off x="304800" y="365126"/>
            <a:ext cx="11592910" cy="1004832"/>
          </a:xfrm>
          <a:prstGeom prst="rect">
            <a:avLst/>
          </a:prstGeom>
        </p:spPr>
        <p:txBody>
          <a:bodyPr vert="horz" lIns="0" tIns="45720" rIns="91440" bIns="45720" rtlCol="0" anchor="b" anchorCtr="0">
            <a:noAutofit/>
          </a:bodyPr>
          <a:lstStyle/>
          <a:p>
            <a:r>
              <a:rPr lang="en-GB" dirty="0"/>
              <a:t>Heading</a:t>
            </a:r>
            <a:endParaRPr lang="en-US" dirty="0"/>
          </a:p>
        </p:txBody>
      </p:sp>
      <p:sp>
        <p:nvSpPr>
          <p:cNvPr id="3" name="Text Placeholder 2">
            <a:extLst>
              <a:ext uri="{FF2B5EF4-FFF2-40B4-BE49-F238E27FC236}">
                <a16:creationId xmlns:a16="http://schemas.microsoft.com/office/drawing/2014/main" id="{0BC74794-4FBA-FC3F-8381-37EA5EDCAA02}"/>
              </a:ext>
            </a:extLst>
          </p:cNvPr>
          <p:cNvSpPr>
            <a:spLocks noGrp="1"/>
          </p:cNvSpPr>
          <p:nvPr>
            <p:ph type="body" idx="1"/>
          </p:nvPr>
        </p:nvSpPr>
        <p:spPr>
          <a:xfrm>
            <a:off x="304800" y="1825625"/>
            <a:ext cx="11582400" cy="4351338"/>
          </a:xfrm>
          <a:prstGeom prst="rect">
            <a:avLst/>
          </a:prstGeom>
        </p:spPr>
        <p:txBody>
          <a:bodyPr vert="horz" lIns="0" tIns="45720" rIns="91440" bIns="45720" rtlCol="0">
            <a:normAutofit/>
          </a:bodyPr>
          <a:lstStyle/>
          <a:p>
            <a:pPr lvl="0"/>
            <a:r>
              <a:rPr lang="en-GB" dirty="0"/>
              <a:t>Heading</a:t>
            </a:r>
          </a:p>
          <a:p>
            <a:pPr lvl="1"/>
            <a:r>
              <a:rPr lang="en-GB" dirty="0"/>
              <a:t>Bullet 1</a:t>
            </a:r>
          </a:p>
          <a:p>
            <a:pPr lvl="2"/>
            <a:r>
              <a:rPr lang="en-GB" dirty="0"/>
              <a:t>Bullet 2</a:t>
            </a:r>
          </a:p>
          <a:p>
            <a:pPr lvl="3"/>
            <a:r>
              <a:rPr lang="en-GB" dirty="0"/>
              <a:t>Bullet 3</a:t>
            </a:r>
          </a:p>
          <a:p>
            <a:pPr lvl="4"/>
            <a:r>
              <a:rPr lang="en-GB" dirty="0"/>
              <a:t>Bullet 4</a:t>
            </a:r>
            <a:endParaRPr lang="en-US" dirty="0"/>
          </a:p>
        </p:txBody>
      </p:sp>
      <p:sp>
        <p:nvSpPr>
          <p:cNvPr id="4" name="Date Placeholder 3">
            <a:extLst>
              <a:ext uri="{FF2B5EF4-FFF2-40B4-BE49-F238E27FC236}">
                <a16:creationId xmlns:a16="http://schemas.microsoft.com/office/drawing/2014/main" id="{7985D387-5069-62AB-FAD5-ED31BF035660}"/>
              </a:ext>
            </a:extLst>
          </p:cNvPr>
          <p:cNvSpPr>
            <a:spLocks noGrp="1"/>
          </p:cNvSpPr>
          <p:nvPr>
            <p:ph type="dt" sz="half" idx="2"/>
          </p:nvPr>
        </p:nvSpPr>
        <p:spPr>
          <a:xfrm>
            <a:off x="8600090" y="6356350"/>
            <a:ext cx="3280108" cy="365125"/>
          </a:xfrm>
          <a:prstGeom prst="rect">
            <a:avLst/>
          </a:prstGeom>
        </p:spPr>
        <p:txBody>
          <a:bodyPr vert="horz" lIns="91440" tIns="45720" rIns="91440" bIns="45720" rtlCol="0" anchor="ctr"/>
          <a:lstStyle>
            <a:lvl1pPr algn="r">
              <a:defRPr sz="800">
                <a:solidFill>
                  <a:schemeClr val="tx2"/>
                </a:solidFill>
                <a:latin typeface="+mj-lt"/>
              </a:defRPr>
            </a:lvl1pPr>
          </a:lstStyle>
          <a:p>
            <a:fld id="{2AEA3EB8-547D-40D4-BE36-94394BCA998C}" type="datetime1">
              <a:rPr lang="en-US" smtClean="0"/>
              <a:t>10/10/2023</a:t>
            </a:fld>
            <a:endParaRPr lang="en-US" dirty="0"/>
          </a:p>
        </p:txBody>
      </p:sp>
      <p:sp>
        <p:nvSpPr>
          <p:cNvPr id="5" name="Footer Placeholder 4">
            <a:extLst>
              <a:ext uri="{FF2B5EF4-FFF2-40B4-BE49-F238E27FC236}">
                <a16:creationId xmlns:a16="http://schemas.microsoft.com/office/drawing/2014/main" id="{6CBA67BD-A114-560D-FB9C-5AD90FACD128}"/>
              </a:ext>
            </a:extLst>
          </p:cNvPr>
          <p:cNvSpPr>
            <a:spLocks noGrp="1"/>
          </p:cNvSpPr>
          <p:nvPr>
            <p:ph type="ftr" sz="quarter" idx="3"/>
          </p:nvPr>
        </p:nvSpPr>
        <p:spPr>
          <a:xfrm>
            <a:off x="574562" y="6356350"/>
            <a:ext cx="7606861" cy="365125"/>
          </a:xfrm>
          <a:prstGeom prst="rect">
            <a:avLst/>
          </a:prstGeom>
        </p:spPr>
        <p:txBody>
          <a:bodyPr vert="horz" lIns="0" tIns="45720" rIns="91440" bIns="45720" rtlCol="0" anchor="ctr"/>
          <a:lstStyle>
            <a:lvl1pPr algn="l">
              <a:defRPr sz="800">
                <a:solidFill>
                  <a:schemeClr val="tx2"/>
                </a:solidFill>
                <a:latin typeface="+mj-lt"/>
              </a:defRPr>
            </a:lvl1pPr>
          </a:lstStyle>
          <a:p>
            <a:r>
              <a:rPr lang="en-US"/>
              <a:t>Presentation title 2023</a:t>
            </a:r>
            <a:endParaRPr lang="en-US" dirty="0"/>
          </a:p>
        </p:txBody>
      </p:sp>
      <p:sp>
        <p:nvSpPr>
          <p:cNvPr id="6" name="Slide Number Placeholder 5">
            <a:extLst>
              <a:ext uri="{FF2B5EF4-FFF2-40B4-BE49-F238E27FC236}">
                <a16:creationId xmlns:a16="http://schemas.microsoft.com/office/drawing/2014/main" id="{DC61F1CF-4298-B570-C396-D738E353C4AF}"/>
              </a:ext>
            </a:extLst>
          </p:cNvPr>
          <p:cNvSpPr>
            <a:spLocks noGrp="1"/>
          </p:cNvSpPr>
          <p:nvPr>
            <p:ph type="sldNum" sz="quarter" idx="4"/>
          </p:nvPr>
        </p:nvSpPr>
        <p:spPr>
          <a:xfrm>
            <a:off x="311803" y="6356350"/>
            <a:ext cx="262759" cy="365125"/>
          </a:xfrm>
          <a:prstGeom prst="rect">
            <a:avLst/>
          </a:prstGeom>
        </p:spPr>
        <p:txBody>
          <a:bodyPr vert="horz" lIns="0" tIns="45720" rIns="91440" bIns="45720" rtlCol="0" anchor="ctr"/>
          <a:lstStyle>
            <a:lvl1pPr algn="l">
              <a:defRPr sz="800">
                <a:solidFill>
                  <a:schemeClr val="tx2"/>
                </a:solidFill>
                <a:latin typeface="+mj-lt"/>
              </a:defRPr>
            </a:lvl1pPr>
          </a:lstStyle>
          <a:p>
            <a:fld id="{0D0D469B-4390-4DDA-9091-12DC16AD49FD}" type="slidenum">
              <a:rPr lang="en-US" smtClean="0"/>
              <a:pPr/>
              <a:t>‹#›</a:t>
            </a:fld>
            <a:endParaRPr lang="en-US" dirty="0"/>
          </a:p>
        </p:txBody>
      </p:sp>
    </p:spTree>
    <p:extLst>
      <p:ext uri="{BB962C8B-B14F-4D97-AF65-F5344CB8AC3E}">
        <p14:creationId xmlns:p14="http://schemas.microsoft.com/office/powerpoint/2010/main" val="1882523570"/>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52" r:id="rId3"/>
    <p:sldLayoutId id="2147483666" r:id="rId4"/>
    <p:sldLayoutId id="2147483667" r:id="rId5"/>
    <p:sldLayoutId id="2147483668" r:id="rId6"/>
    <p:sldLayoutId id="2147483661" r:id="rId7"/>
    <p:sldLayoutId id="2147483654" r:id="rId8"/>
    <p:sldLayoutId id="2147483676" r:id="rId9"/>
    <p:sldLayoutId id="2147483674" r:id="rId10"/>
    <p:sldLayoutId id="2147483669" r:id="rId11"/>
    <p:sldLayoutId id="2147483672" r:id="rId12"/>
    <p:sldLayoutId id="2147483671" r:id="rId13"/>
    <p:sldLayoutId id="2147483670" r:id="rId14"/>
  </p:sldLayoutIdLst>
  <p:hf hdr="0" dt="0"/>
  <p:txStyles>
    <p:titleStyle>
      <a:lvl1pPr marL="0" indent="0" algn="l" defTabSz="914400" rtl="0" eaLnBrk="1" latinLnBrk="0" hangingPunct="1">
        <a:lnSpc>
          <a:spcPct val="90000"/>
        </a:lnSpc>
        <a:spcBef>
          <a:spcPct val="0"/>
        </a:spcBef>
        <a:buFont typeface="Arial" panose="020B0604020202020204" pitchFamily="34" charset="0"/>
        <a:buNone/>
        <a:defRPr lang="en-US" sz="3200" b="1" i="0" kern="1200" spc="-90" dirty="0" smtClean="0">
          <a:solidFill>
            <a:schemeClr val="accent1"/>
          </a:solidFill>
          <a:latin typeface="Arial"/>
          <a:ea typeface="+mj-ea"/>
          <a:cs typeface="Arial"/>
        </a:defRPr>
      </a:lvl1pPr>
    </p:titleStyle>
    <p:bodyStyle>
      <a:lvl1pPr marL="0" indent="0" algn="l" defTabSz="914400" rtl="0" eaLnBrk="1" latinLnBrk="0" hangingPunct="1">
        <a:lnSpc>
          <a:spcPct val="110000"/>
        </a:lnSpc>
        <a:spcBef>
          <a:spcPts val="800"/>
        </a:spcBef>
        <a:spcAft>
          <a:spcPts val="400"/>
        </a:spcAft>
        <a:buClr>
          <a:schemeClr val="accent1"/>
        </a:buClr>
        <a:buFont typeface="Arial" panose="020B0604020202020204" pitchFamily="34" charset="0"/>
        <a:buNone/>
        <a:defRPr sz="2000" b="1" kern="1200" spc="-60" baseline="0">
          <a:solidFill>
            <a:schemeClr val="tx2"/>
          </a:solidFill>
          <a:latin typeface="+mj-lt"/>
          <a:ea typeface="+mn-ea"/>
          <a:cs typeface="+mn-cs"/>
        </a:defRPr>
      </a:lvl1pPr>
      <a:lvl2pPr marL="173038" indent="-173038" algn="l" defTabSz="914400" rtl="0" eaLnBrk="1" latinLnBrk="0" hangingPunct="1">
        <a:lnSpc>
          <a:spcPct val="110000"/>
        </a:lnSpc>
        <a:spcBef>
          <a:spcPts val="800"/>
        </a:spcBef>
        <a:spcAft>
          <a:spcPts val="800"/>
        </a:spcAft>
        <a:buClr>
          <a:schemeClr val="accent1"/>
        </a:buClr>
        <a:buFont typeface="Arial" panose="020B0604020202020204" pitchFamily="34" charset="0"/>
        <a:buChar char="•"/>
        <a:defRPr sz="1800" kern="1200" spc="-50" baseline="0">
          <a:solidFill>
            <a:schemeClr val="tx2"/>
          </a:solidFill>
          <a:latin typeface="+mj-lt"/>
          <a:ea typeface="+mn-ea"/>
          <a:cs typeface="+mn-cs"/>
        </a:defRPr>
      </a:lvl2pPr>
      <a:lvl3pPr marL="398463" indent="-171450"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600" kern="1200" spc="-30" baseline="0">
          <a:solidFill>
            <a:schemeClr val="tx2"/>
          </a:solidFill>
          <a:latin typeface="+mj-lt"/>
          <a:ea typeface="+mn-ea"/>
          <a:cs typeface="+mn-cs"/>
        </a:defRPr>
      </a:lvl3pPr>
      <a:lvl4pPr marL="628650" indent="-168275"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400" kern="1200" spc="-30" baseline="0">
          <a:solidFill>
            <a:schemeClr val="tx2"/>
          </a:solidFill>
          <a:latin typeface="+mj-lt"/>
          <a:ea typeface="+mn-ea"/>
          <a:cs typeface="+mn-cs"/>
        </a:defRPr>
      </a:lvl4pPr>
      <a:lvl5pPr marL="914400" indent="-173038" algn="l" defTabSz="914400" rtl="0" eaLnBrk="1" latinLnBrk="0" hangingPunct="1">
        <a:lnSpc>
          <a:spcPct val="110000"/>
        </a:lnSpc>
        <a:spcBef>
          <a:spcPts val="0"/>
        </a:spcBef>
        <a:spcAft>
          <a:spcPts val="800"/>
        </a:spcAft>
        <a:buClr>
          <a:schemeClr val="accent1"/>
        </a:buClr>
        <a:buFont typeface="Arial" panose="020B0604020202020204" pitchFamily="34" charset="0"/>
        <a:buChar char="•"/>
        <a:defRPr sz="1200" kern="1200" spc="-30" baseline="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guide id="2" pos="192">
          <p15:clr>
            <a:srgbClr val="F26B43"/>
          </p15:clr>
        </p15:guide>
        <p15:guide id="3" pos="7488">
          <p15:clr>
            <a:srgbClr val="F26B43"/>
          </p15:clr>
        </p15:guide>
        <p15:guide id="4" orient="horz" pos="1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microsoft.com/office/2011/relationships/webextension" Target="../webextensions/webextension1.xml"/><Relationship Id="rId1" Type="http://schemas.openxmlformats.org/officeDocument/2006/relationships/slideLayout" Target="../slideLayouts/slideLayout3.xml"/><Relationship Id="rId6" Type="http://schemas.microsoft.com/office/2011/relationships/webextension" Target="../webextensions/webextension3.xml"/><Relationship Id="rId5" Type="http://schemas.openxmlformats.org/officeDocument/2006/relationships/image" Target="../media/image14.png"/><Relationship Id="rId4" Type="http://schemas.microsoft.com/office/2011/relationships/webextension" Target="../webextensions/webextension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ighwayssafetyhub.com/utility-strike-avoidance-group.html" TargetMode="External"/><Relationship Id="rId7" Type="http://schemas.openxmlformats.org/officeDocument/2006/relationships/hyperlink" Target="https://login.airsweb.net/Authentication/PickAuthProvider/?client_id=nationalhighways&amp;redirect_uri=https%3A%2F%2Fehsuk.ecoonline.net%2Ftenant%2Fapi%2Fnationalhighways%2FAuthentication%2FConsumer&amp;showAdmin=False" TargetMode="External"/><Relationship Id="rId2" Type="http://schemas.openxmlformats.org/officeDocument/2006/relationships/hyperlink" Target="https://www.highwayssafetyhub.com/" TargetMode="External"/><Relationship Id="rId1" Type="http://schemas.openxmlformats.org/officeDocument/2006/relationships/slideLayout" Target="../slideLayouts/slideLayout2.xml"/><Relationship Id="rId6" Type="http://schemas.openxmlformats.org/officeDocument/2006/relationships/hyperlink" Target="https://www.hse.gov.uk/pubns/books/hsg47.htm" TargetMode="External"/><Relationship Id="rId5" Type="http://schemas.openxmlformats.org/officeDocument/2006/relationships/hyperlink" Target="https://www.highwayssafetyhub.com/raising-the-bar-guidance.html" TargetMode="External"/><Relationship Id="rId4" Type="http://schemas.openxmlformats.org/officeDocument/2006/relationships/hyperlink" Target="https://www.highwayssafetyhub.com/performance-report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87CD0-7436-A5F3-BC5C-B40756EA973E}"/>
              </a:ext>
            </a:extLst>
          </p:cNvPr>
          <p:cNvSpPr>
            <a:spLocks noGrp="1"/>
          </p:cNvSpPr>
          <p:nvPr>
            <p:ph type="body" idx="1"/>
          </p:nvPr>
        </p:nvSpPr>
        <p:spPr>
          <a:xfrm>
            <a:off x="262964" y="3481528"/>
            <a:ext cx="5076291" cy="1133856"/>
          </a:xfrm>
        </p:spPr>
        <p:txBody>
          <a:bodyPr>
            <a:normAutofit/>
          </a:bodyPr>
          <a:lstStyle/>
          <a:p>
            <a:r>
              <a:rPr lang="en-US" dirty="0"/>
              <a:t>October 2023</a:t>
            </a:r>
          </a:p>
        </p:txBody>
      </p:sp>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a:t>Underground service </a:t>
            </a:r>
            <a:r>
              <a:rPr lang="en-US" dirty="0"/>
              <a:t>strike avoidance</a:t>
            </a:r>
          </a:p>
        </p:txBody>
      </p:sp>
      <p:pic>
        <p:nvPicPr>
          <p:cNvPr id="6" name="Picture Placeholder 5" descr="A highway with lights on&#10;&#10;Description automatically generated with medium confidence">
            <a:extLst>
              <a:ext uri="{FF2B5EF4-FFF2-40B4-BE49-F238E27FC236}">
                <a16:creationId xmlns:a16="http://schemas.microsoft.com/office/drawing/2014/main" id="{3861FEAA-9DC8-9E68-5A04-1983B65808F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15286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FC14-43C9-B508-A0F0-FACA3FE21A21}"/>
              </a:ext>
            </a:extLst>
          </p:cNvPr>
          <p:cNvSpPr>
            <a:spLocks noGrp="1"/>
          </p:cNvSpPr>
          <p:nvPr>
            <p:ph type="title"/>
          </p:nvPr>
        </p:nvSpPr>
        <p:spPr>
          <a:xfrm>
            <a:off x="304800" y="365126"/>
            <a:ext cx="11592910" cy="663620"/>
          </a:xfrm>
        </p:spPr>
        <p:txBody>
          <a:bodyPr/>
          <a:lstStyle/>
          <a:p>
            <a:pPr algn="ctr"/>
            <a:r>
              <a:rPr lang="en-GB" dirty="0"/>
              <a:t>HSG 47 –  Avoiding danger from underground services</a:t>
            </a:r>
            <a:br>
              <a:rPr lang="en-GB" dirty="0"/>
            </a:br>
            <a:r>
              <a:rPr lang="en-GB" dirty="0"/>
              <a:t>Health and safety executive guidance</a:t>
            </a:r>
          </a:p>
        </p:txBody>
      </p:sp>
      <p:sp>
        <p:nvSpPr>
          <p:cNvPr id="11" name="TextBox 10">
            <a:extLst>
              <a:ext uri="{FF2B5EF4-FFF2-40B4-BE49-F238E27FC236}">
                <a16:creationId xmlns:a16="http://schemas.microsoft.com/office/drawing/2014/main" id="{31933E7C-0DD3-19EE-265C-A580312635CF}"/>
              </a:ext>
            </a:extLst>
          </p:cNvPr>
          <p:cNvSpPr txBox="1"/>
          <p:nvPr/>
        </p:nvSpPr>
        <p:spPr>
          <a:xfrm>
            <a:off x="311803" y="1097173"/>
            <a:ext cx="5454268" cy="646331"/>
          </a:xfrm>
          <a:prstGeom prst="rect">
            <a:avLst/>
          </a:prstGeom>
          <a:noFill/>
        </p:spPr>
        <p:txBody>
          <a:bodyPr wrap="square">
            <a:spAutoFit/>
          </a:bodyPr>
          <a:lstStyle/>
          <a:p>
            <a:r>
              <a:rPr lang="en-GB" sz="1800" b="1" dirty="0">
                <a:solidFill>
                  <a:schemeClr val="tx2"/>
                </a:solidFill>
              </a:rPr>
              <a:t>Detecting, identifying and marking underground services</a:t>
            </a:r>
            <a:endParaRPr lang="en-GB" b="1" dirty="0">
              <a:solidFill>
                <a:schemeClr val="tx2"/>
              </a:solidFill>
            </a:endParaRPr>
          </a:p>
        </p:txBody>
      </p:sp>
      <p:sp>
        <p:nvSpPr>
          <p:cNvPr id="14" name="TextBox 13">
            <a:extLst>
              <a:ext uri="{FF2B5EF4-FFF2-40B4-BE49-F238E27FC236}">
                <a16:creationId xmlns:a16="http://schemas.microsoft.com/office/drawing/2014/main" id="{3039ACBD-978B-ACE3-F216-866512B57A53}"/>
              </a:ext>
            </a:extLst>
          </p:cNvPr>
          <p:cNvSpPr txBox="1"/>
          <p:nvPr/>
        </p:nvSpPr>
        <p:spPr>
          <a:xfrm>
            <a:off x="6206775" y="1080511"/>
            <a:ext cx="4159045" cy="369332"/>
          </a:xfrm>
          <a:prstGeom prst="rect">
            <a:avLst/>
          </a:prstGeom>
          <a:noFill/>
        </p:spPr>
        <p:txBody>
          <a:bodyPr wrap="square">
            <a:spAutoFit/>
          </a:bodyPr>
          <a:lstStyle/>
          <a:p>
            <a:r>
              <a:rPr lang="en-GB" sz="1800" b="1" dirty="0">
                <a:solidFill>
                  <a:schemeClr val="tx2"/>
                </a:solidFill>
              </a:rPr>
              <a:t>Safe excavation</a:t>
            </a:r>
            <a:endParaRPr lang="en-GB" b="1" dirty="0">
              <a:solidFill>
                <a:schemeClr val="tx2"/>
              </a:solidFill>
            </a:endParaRPr>
          </a:p>
        </p:txBody>
      </p:sp>
      <p:pic>
        <p:nvPicPr>
          <p:cNvPr id="15" name="Content Placeholder 14">
            <a:extLst>
              <a:ext uri="{FF2B5EF4-FFF2-40B4-BE49-F238E27FC236}">
                <a16:creationId xmlns:a16="http://schemas.microsoft.com/office/drawing/2014/main" id="{74E365DD-6F4F-90F3-0ED6-D3303ED2B7C6}"/>
              </a:ext>
            </a:extLst>
          </p:cNvPr>
          <p:cNvPicPr>
            <a:picLocks noGrp="1" noChangeAspect="1"/>
          </p:cNvPicPr>
          <p:nvPr>
            <p:ph sz="half" idx="2"/>
          </p:nvPr>
        </p:nvPicPr>
        <p:blipFill>
          <a:blip r:embed="rId2"/>
          <a:stretch>
            <a:fillRect/>
          </a:stretch>
        </p:blipFill>
        <p:spPr>
          <a:xfrm>
            <a:off x="3257880" y="4845376"/>
            <a:ext cx="2473618" cy="1745141"/>
          </a:xfrm>
        </p:spPr>
      </p:pic>
      <p:sp>
        <p:nvSpPr>
          <p:cNvPr id="19" name="Content Placeholder 18">
            <a:extLst>
              <a:ext uri="{FF2B5EF4-FFF2-40B4-BE49-F238E27FC236}">
                <a16:creationId xmlns:a16="http://schemas.microsoft.com/office/drawing/2014/main" id="{571A5A62-51E2-5468-DF45-6C169A7B17C7}"/>
              </a:ext>
            </a:extLst>
          </p:cNvPr>
          <p:cNvSpPr>
            <a:spLocks noGrp="1"/>
          </p:cNvSpPr>
          <p:nvPr>
            <p:ph sz="half" idx="1"/>
          </p:nvPr>
        </p:nvSpPr>
        <p:spPr>
          <a:xfrm>
            <a:off x="368600" y="1896012"/>
            <a:ext cx="5651200" cy="4280951"/>
          </a:xfrm>
        </p:spPr>
        <p:txBody>
          <a:bodyPr/>
          <a:lstStyle/>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Locate the services identified at the planning stage survey as being in the work area. </a:t>
            </a: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Make sure those involved in detecting and identifying services are competent in the proper use of survey tools and detecting devices as well as reading/interpreting plans. </a:t>
            </a:r>
          </a:p>
          <a:p>
            <a:pPr>
              <a:lnSpc>
                <a:spcPct val="107000"/>
              </a:lnSpc>
              <a:spcAft>
                <a:spcPts val="800"/>
              </a:spcAft>
            </a:pP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Once detected, identify and mark the services and confirm their status – </a:t>
            </a:r>
            <a:r>
              <a:rPr lang="en-GB" sz="1800" b="0" kern="100" dirty="0" err="1">
                <a:effectLst/>
                <a:latin typeface="Calibri" panose="020F0502020204030204" pitchFamily="34" charset="0"/>
                <a:ea typeface="Calibri" panose="020F0502020204030204" pitchFamily="34" charset="0"/>
                <a:cs typeface="Times New Roman" panose="02020603050405020304" pitchFamily="18" charset="0"/>
              </a:rPr>
              <a:t>ie</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 whether electricity cables are live, whether gas pipes are pressurised – and then record their location.</a:t>
            </a:r>
          </a:p>
          <a:p>
            <a:endParaRPr lang="en-GB" dirty="0"/>
          </a:p>
        </p:txBody>
      </p:sp>
      <p:pic>
        <p:nvPicPr>
          <p:cNvPr id="20" name="Picture 19" descr="How cable locators work - Principles of buried utility detection - Hexagon  Geosystems Blog">
            <a:extLst>
              <a:ext uri="{FF2B5EF4-FFF2-40B4-BE49-F238E27FC236}">
                <a16:creationId xmlns:a16="http://schemas.microsoft.com/office/drawing/2014/main" id="{A6E519FC-82E0-87A7-4029-C5E5B44A0BF5}"/>
              </a:ext>
            </a:extLst>
          </p:cNvPr>
          <p:cNvPicPr>
            <a:picLocks noChangeAspect="1"/>
          </p:cNvPicPr>
          <p:nvPr/>
        </p:nvPicPr>
        <p:blipFill rotWithShape="1">
          <a:blip r:embed="rId3">
            <a:extLst>
              <a:ext uri="{28A0092B-C50C-407E-A947-70E740481C1C}">
                <a14:useLocalDpi xmlns:a14="http://schemas.microsoft.com/office/drawing/2010/main" val="0"/>
              </a:ext>
            </a:extLst>
          </a:blip>
          <a:srcRect l="15139" t="1739" r="39928"/>
          <a:stretch/>
        </p:blipFill>
        <p:spPr bwMode="auto">
          <a:xfrm>
            <a:off x="493776" y="4718191"/>
            <a:ext cx="1737360" cy="1883606"/>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EC9483B5-6A0E-09DF-DA06-75095C904B47}"/>
              </a:ext>
            </a:extLst>
          </p:cNvPr>
          <p:cNvSpPr txBox="1"/>
          <p:nvPr/>
        </p:nvSpPr>
        <p:spPr>
          <a:xfrm>
            <a:off x="6172202" y="1350482"/>
            <a:ext cx="5846973" cy="5673087"/>
          </a:xfrm>
          <a:prstGeom prst="rect">
            <a:avLst/>
          </a:prstGeom>
          <a:noFill/>
        </p:spPr>
        <p:txBody>
          <a:bodyPr wrap="square">
            <a:spAutoFit/>
          </a:bodyPr>
          <a:lstStyle/>
          <a:p>
            <a:pPr>
              <a:lnSpc>
                <a:spcPct val="107000"/>
              </a:lnSpc>
              <a:spcAft>
                <a:spcPts val="800"/>
              </a:spcAft>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Determine the method or technique for excavating near underground services before work starts, taking account of: </a:t>
            </a:r>
          </a:p>
          <a:p>
            <a:pPr marL="342900" lvl="0" indent="-342900">
              <a:lnSpc>
                <a:spcPct val="107000"/>
              </a:lnSpc>
              <a:buFont typeface="Symbol" panose="05050102010706020507" pitchFamily="18" charset="2"/>
              <a:buChar char=""/>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nature and scope of the work. </a:t>
            </a:r>
          </a:p>
          <a:p>
            <a:pPr marL="342900" lvl="0" indent="-342900">
              <a:lnSpc>
                <a:spcPct val="107000"/>
              </a:lnSpc>
              <a:buFont typeface="Symbol" panose="05050102010706020507" pitchFamily="18" charset="2"/>
              <a:buChar char=""/>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type, position and status of underground services. </a:t>
            </a:r>
          </a:p>
          <a:p>
            <a:pPr marL="342900" lvl="0" indent="-342900">
              <a:lnSpc>
                <a:spcPct val="107000"/>
              </a:lnSpc>
              <a:buFont typeface="Symbol" panose="05050102010706020507" pitchFamily="18" charset="2"/>
              <a:buChar char=""/>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ground conditions. </a:t>
            </a:r>
          </a:p>
          <a:p>
            <a:pPr marL="342900" lvl="0" indent="-342900">
              <a:lnSpc>
                <a:spcPct val="107000"/>
              </a:lnSpc>
              <a:spcAft>
                <a:spcPts val="800"/>
              </a:spcAft>
              <a:buFont typeface="Symbol" panose="05050102010706020507" pitchFamily="18" charset="2"/>
              <a:buChar char=""/>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site constraints. </a:t>
            </a:r>
          </a:p>
          <a:p>
            <a:pPr>
              <a:lnSpc>
                <a:spcPct val="107000"/>
              </a:lnSpc>
              <a:spcAft>
                <a:spcPts val="800"/>
              </a:spcAft>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Provide those doing the work with a written plan, including information about the location and nature of underground services. They should be competent, provided with PPE and work equipment, and allowed sufficient time. Identified services should be carefully exposed and clearly marked. </a:t>
            </a:r>
          </a:p>
          <a:p>
            <a:pPr>
              <a:lnSpc>
                <a:spcPct val="107000"/>
              </a:lnSpc>
              <a:spcAft>
                <a:spcPts val="800"/>
              </a:spcAft>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permit system may be appropriate for particularly hazardous work. This will involve written authorisation by a responsible person, identifying the work to be done and the precautions to be taken. A permit system needs suitable supervision and monitoring.</a:t>
            </a:r>
          </a:p>
          <a:p>
            <a:pPr>
              <a:lnSpc>
                <a:spcPct val="107000"/>
              </a:lnSpc>
              <a:spcAft>
                <a:spcPts val="800"/>
              </a:spcAft>
            </a:pPr>
            <a:r>
              <a:rPr lang="en-GB" sz="16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Backfilling of excavations must properly support and protect the underground services. Concrete must not be used to encase services when backfilling. If an underground service suffers damage during the excavation or subsequent work, inform the owner/operator. </a:t>
            </a:r>
          </a:p>
        </p:txBody>
      </p:sp>
    </p:spTree>
    <p:extLst>
      <p:ext uri="{BB962C8B-B14F-4D97-AF65-F5344CB8AC3E}">
        <p14:creationId xmlns:p14="http://schemas.microsoft.com/office/powerpoint/2010/main" val="4018445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492C-13A4-E95B-8B00-C7C5DB9CA95F}"/>
              </a:ext>
            </a:extLst>
          </p:cNvPr>
          <p:cNvSpPr>
            <a:spLocks noGrp="1"/>
          </p:cNvSpPr>
          <p:nvPr>
            <p:ph type="title"/>
          </p:nvPr>
        </p:nvSpPr>
        <p:spPr>
          <a:xfrm>
            <a:off x="304800" y="365126"/>
            <a:ext cx="11592910" cy="459333"/>
          </a:xfrm>
        </p:spPr>
        <p:txBody>
          <a:bodyPr/>
          <a:lstStyle/>
          <a:p>
            <a:pPr algn="ctr"/>
            <a:r>
              <a:rPr lang="en-GB" sz="4000" dirty="0"/>
              <a:t>Video examples</a:t>
            </a:r>
          </a:p>
        </p:txBody>
      </p:sp>
      <p:sp>
        <p:nvSpPr>
          <p:cNvPr id="3" name="Content Placeholder 2">
            <a:extLst>
              <a:ext uri="{FF2B5EF4-FFF2-40B4-BE49-F238E27FC236}">
                <a16:creationId xmlns:a16="http://schemas.microsoft.com/office/drawing/2014/main" id="{000EBB81-968D-9162-3702-373F6ADDB476}"/>
              </a:ext>
            </a:extLst>
          </p:cNvPr>
          <p:cNvSpPr>
            <a:spLocks noGrp="1"/>
          </p:cNvSpPr>
          <p:nvPr>
            <p:ph sz="half" idx="1"/>
          </p:nvPr>
        </p:nvSpPr>
        <p:spPr/>
        <p:txBody>
          <a:bodyPr/>
          <a:lstStyle/>
          <a:p>
            <a:endParaRPr lang="en-GB" dirty="0"/>
          </a:p>
          <a:p>
            <a:endParaRPr lang="en-GB" dirty="0"/>
          </a:p>
          <a:p>
            <a:endParaRPr lang="en-GB" dirty="0"/>
          </a:p>
          <a:p>
            <a:endParaRPr lang="en-GB" dirty="0"/>
          </a:p>
          <a:p>
            <a:endParaRPr lang="en-GB"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8" name="Content Placeholder 7">
                <a:extLst>
                  <a:ext uri="{FF2B5EF4-FFF2-40B4-BE49-F238E27FC236}">
                    <a16:creationId xmlns:a16="http://schemas.microsoft.com/office/drawing/2014/main" id="{2322F972-5E8F-0EEE-CDC3-2CBB996A0EA6}"/>
                  </a:ext>
                </a:extLst>
              </p:cNvPr>
              <p:cNvGraphicFramePr>
                <a:graphicFrameLocks noGrp="1"/>
              </p:cNvGraphicFramePr>
              <p:nvPr>
                <p:ph sz="half" idx="2"/>
              </p:nvPr>
            </p:nvGraphicFramePr>
            <p:xfrm>
              <a:off x="6172200" y="1825625"/>
              <a:ext cx="5705475"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2322F972-5E8F-0EEE-CDC3-2CBB996A0EA6}"/>
                  </a:ext>
                </a:extLst>
              </p:cNvPr>
              <p:cNvPicPr>
                <a:picLocks noGrp="1" noRot="1" noChangeAspect="1" noMove="1" noResize="1" noEditPoints="1" noAdjustHandles="1" noChangeArrowheads="1" noChangeShapeType="1"/>
              </p:cNvPicPr>
              <p:nvPr/>
            </p:nvPicPr>
            <p:blipFill>
              <a:blip r:embed="rId3"/>
              <a:stretch>
                <a:fillRect/>
              </a:stretch>
            </p:blipFill>
            <p:spPr>
              <a:xfrm>
                <a:off x="6172200" y="1825625"/>
                <a:ext cx="5705475" cy="4351338"/>
              </a:xfrm>
              <a:prstGeom prst="rect">
                <a:avLst/>
              </a:prstGeom>
            </p:spPr>
          </p:pic>
        </mc:Fallback>
      </mc:AlternateContent>
      <p:sp>
        <p:nvSpPr>
          <p:cNvPr id="5" name="Slide Number Placeholder 4">
            <a:extLst>
              <a:ext uri="{FF2B5EF4-FFF2-40B4-BE49-F238E27FC236}">
                <a16:creationId xmlns:a16="http://schemas.microsoft.com/office/drawing/2014/main" id="{2B5363DE-D672-2E13-5ADD-4F27E9D3E0A0}"/>
              </a:ext>
            </a:extLst>
          </p:cNvPr>
          <p:cNvSpPr>
            <a:spLocks noGrp="1"/>
          </p:cNvSpPr>
          <p:nvPr>
            <p:ph type="sldNum" sz="quarter" idx="12"/>
          </p:nvPr>
        </p:nvSpPr>
        <p:spPr/>
        <p:txBody>
          <a:bodyPr/>
          <a:lstStyle/>
          <a:p>
            <a:endParaRPr lang="en-US" dirty="0"/>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6" name="Add-in 5" title="Web Video Player">
                <a:extLst>
                  <a:ext uri="{FF2B5EF4-FFF2-40B4-BE49-F238E27FC236}">
                    <a16:creationId xmlns:a16="http://schemas.microsoft.com/office/drawing/2014/main" id="{939D50A0-A7EF-ACEC-8595-EBB7BF794DC0}"/>
                  </a:ext>
                </a:extLst>
              </p:cNvPr>
              <p:cNvGraphicFramePr>
                <a:graphicFrameLocks noGrp="1"/>
              </p:cNvGraphicFramePr>
              <p:nvPr>
                <p:extLst>
                  <p:ext uri="{D42A27DB-BD31-4B8C-83A1-F6EECF244321}">
                    <p14:modId xmlns:p14="http://schemas.microsoft.com/office/powerpoint/2010/main" val="3755545211"/>
                  </p:ext>
                </p:extLst>
              </p:nvPr>
            </p:nvGraphicFramePr>
            <p:xfrm>
              <a:off x="6172201" y="1825625"/>
              <a:ext cx="5606844" cy="4351337"/>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6" name="Add-in 5" title="Web Video Player">
                <a:extLst>
                  <a:ext uri="{FF2B5EF4-FFF2-40B4-BE49-F238E27FC236}">
                    <a16:creationId xmlns:a16="http://schemas.microsoft.com/office/drawing/2014/main" id="{939D50A0-A7EF-ACEC-8595-EBB7BF794DC0}"/>
                  </a:ext>
                </a:extLst>
              </p:cNvPr>
              <p:cNvPicPr>
                <a:picLocks noGrp="1" noRot="1" noChangeAspect="1" noMove="1" noResize="1" noEditPoints="1" noAdjustHandles="1" noChangeArrowheads="1" noChangeShapeType="1"/>
              </p:cNvPicPr>
              <p:nvPr/>
            </p:nvPicPr>
            <p:blipFill>
              <a:blip r:embed="rId5"/>
              <a:stretch>
                <a:fillRect/>
              </a:stretch>
            </p:blipFill>
            <p:spPr>
              <a:xfrm>
                <a:off x="6172201" y="1825625"/>
                <a:ext cx="5606844" cy="4351337"/>
              </a:xfrm>
              <a:prstGeom prst="rect">
                <a:avLst/>
              </a:prstGeom>
            </p:spPr>
          </p:pic>
        </mc:Fallback>
      </mc:AlternateContent>
      <mc:AlternateContent xmlns:mc="http://schemas.openxmlformats.org/markup-compatibility/2006" xmlns:we="http://schemas.microsoft.com/office/webextensions/webextension/2010/11" xmlns:pca="http://schemas.microsoft.com/office/powerpoint/2013/contentapp">
        <mc:Choice Requires="we pca">
          <p:graphicFrame>
            <p:nvGraphicFramePr>
              <p:cNvPr id="12" name="Add-in 11">
                <a:extLst>
                  <a:ext uri="{FF2B5EF4-FFF2-40B4-BE49-F238E27FC236}">
                    <a16:creationId xmlns:a16="http://schemas.microsoft.com/office/drawing/2014/main" id="{44E97523-239C-80C3-CBBB-10E78B49DD83}"/>
                  </a:ext>
                </a:extLst>
              </p:cNvPr>
              <p:cNvGraphicFramePr>
                <a:graphicFrameLocks noGrp="1"/>
              </p:cNvGraphicFramePr>
              <p:nvPr>
                <p:extLst>
                  <p:ext uri="{D42A27DB-BD31-4B8C-83A1-F6EECF244321}">
                    <p14:modId xmlns:p14="http://schemas.microsoft.com/office/powerpoint/2010/main" val="2034799063"/>
                  </p:ext>
                </p:extLst>
              </p:nvPr>
            </p:nvGraphicFramePr>
            <p:xfrm>
              <a:off x="269952" y="1825625"/>
              <a:ext cx="5707997" cy="4351337"/>
            </p:xfrm>
            <a:graphic>
              <a:graphicData uri="http://schemas.microsoft.com/office/webextensions/webextension/2010/11">
                <we:webextensionref xmlns:we="http://schemas.microsoft.com/office/webextensions/webextension/2010/11" xmlns:r="http://schemas.openxmlformats.org/officeDocument/2006/relationships" r:id="rId6"/>
              </a:graphicData>
            </a:graphic>
          </p:graphicFrame>
        </mc:Choice>
        <mc:Fallback xmlns="">
          <p:pic>
            <p:nvPicPr>
              <p:cNvPr id="12" name="Add-in 11">
                <a:extLst>
                  <a:ext uri="{FF2B5EF4-FFF2-40B4-BE49-F238E27FC236}">
                    <a16:creationId xmlns:a16="http://schemas.microsoft.com/office/drawing/2014/main" id="{44E97523-239C-80C3-CBBB-10E78B49DD83}"/>
                  </a:ext>
                </a:extLst>
              </p:cNvPr>
              <p:cNvPicPr>
                <a:picLocks noGrp="1" noRot="1" noChangeAspect="1" noMove="1" noResize="1" noEditPoints="1" noAdjustHandles="1" noChangeArrowheads="1" noChangeShapeType="1"/>
              </p:cNvPicPr>
              <p:nvPr/>
            </p:nvPicPr>
            <p:blipFill>
              <a:blip r:embed="rId7"/>
              <a:stretch>
                <a:fillRect/>
              </a:stretch>
            </p:blipFill>
            <p:spPr>
              <a:xfrm>
                <a:off x="269952" y="1825625"/>
                <a:ext cx="5707997" cy="4351337"/>
              </a:xfrm>
              <a:prstGeom prst="rect">
                <a:avLst/>
              </a:prstGeom>
            </p:spPr>
          </p:pic>
        </mc:Fallback>
      </mc:AlternateContent>
      <p:sp>
        <p:nvSpPr>
          <p:cNvPr id="16" name="TextBox 15">
            <a:extLst>
              <a:ext uri="{FF2B5EF4-FFF2-40B4-BE49-F238E27FC236}">
                <a16:creationId xmlns:a16="http://schemas.microsoft.com/office/drawing/2014/main" id="{4865A108-E32D-51AD-6E95-97C7FEDAA434}"/>
              </a:ext>
            </a:extLst>
          </p:cNvPr>
          <p:cNvSpPr txBox="1"/>
          <p:nvPr/>
        </p:nvSpPr>
        <p:spPr>
          <a:xfrm>
            <a:off x="3048000" y="3108293"/>
            <a:ext cx="6096000" cy="646331"/>
          </a:xfrm>
          <a:prstGeom prst="rect">
            <a:avLst/>
          </a:prstGeom>
          <a:noFill/>
        </p:spPr>
        <p:txBody>
          <a:bodyPr wrap="square">
            <a:spAutoFit/>
          </a:bodyPr>
          <a:lstStyle/>
          <a:p>
            <a:br>
              <a:rPr lang="en-GB" dirty="0"/>
            </a:br>
            <a:endParaRPr lang="en-GB" dirty="0"/>
          </a:p>
        </p:txBody>
      </p:sp>
    </p:spTree>
    <p:extLst>
      <p:ext uri="{BB962C8B-B14F-4D97-AF65-F5344CB8AC3E}">
        <p14:creationId xmlns:p14="http://schemas.microsoft.com/office/powerpoint/2010/main" val="285622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1271016"/>
          </a:xfrm>
        </p:spPr>
        <p:txBody>
          <a:bodyPr/>
          <a:lstStyle/>
          <a:p>
            <a:r>
              <a:rPr lang="en-US" dirty="0"/>
              <a:t>Case Studies</a:t>
            </a:r>
          </a:p>
        </p:txBody>
      </p:sp>
      <p:pic>
        <p:nvPicPr>
          <p:cNvPr id="6" name="Picture Placeholder 5" descr="A group of men in safety gear on a road&#10;&#10;Description automatically generated">
            <a:extLst>
              <a:ext uri="{FF2B5EF4-FFF2-40B4-BE49-F238E27FC236}">
                <a16:creationId xmlns:a16="http://schemas.microsoft.com/office/drawing/2014/main" id="{72A394C9-571C-2B79-37E1-6AC9BB9757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50" r="11850"/>
          <a:stretch>
            <a:fillRect/>
          </a:stretch>
        </p:blipFill>
        <p:spPr/>
      </p:pic>
    </p:spTree>
    <p:extLst>
      <p:ext uri="{BB962C8B-B14F-4D97-AF65-F5344CB8AC3E}">
        <p14:creationId xmlns:p14="http://schemas.microsoft.com/office/powerpoint/2010/main" val="2129095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5E97-8B76-C4A1-82F3-2BFF19E3B0B6}"/>
              </a:ext>
            </a:extLst>
          </p:cNvPr>
          <p:cNvSpPr>
            <a:spLocks noGrp="1"/>
          </p:cNvSpPr>
          <p:nvPr>
            <p:ph type="title"/>
          </p:nvPr>
        </p:nvSpPr>
        <p:spPr/>
        <p:txBody>
          <a:bodyPr/>
          <a:lstStyle/>
          <a:p>
            <a:pPr algn="ctr"/>
            <a:r>
              <a:rPr lang="en-US" dirty="0"/>
              <a:t>Case studies</a:t>
            </a:r>
            <a:br>
              <a:rPr lang="en-US" dirty="0"/>
            </a:br>
            <a:r>
              <a:rPr lang="en-US" dirty="0"/>
              <a:t>NH Schemes</a:t>
            </a:r>
            <a:endParaRPr lang="en-GB" dirty="0"/>
          </a:p>
        </p:txBody>
      </p:sp>
      <p:pic>
        <p:nvPicPr>
          <p:cNvPr id="7" name="Content Placeholder 6" descr="A picture containing logo&#10;&#10;Description automatically generated">
            <a:extLst>
              <a:ext uri="{FF2B5EF4-FFF2-40B4-BE49-F238E27FC236}">
                <a16:creationId xmlns:a16="http://schemas.microsoft.com/office/drawing/2014/main" id="{B036B4D1-FE6D-4F77-61E6-F542135E58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8512" y="483537"/>
            <a:ext cx="2946816" cy="768009"/>
          </a:xfrm>
          <a:prstGeom prst="rect">
            <a:avLst/>
          </a:prstGeom>
          <a:noFill/>
          <a:ln>
            <a:noFill/>
          </a:ln>
        </p:spPr>
      </p:pic>
      <p:pic>
        <p:nvPicPr>
          <p:cNvPr id="8" name="Picture 6" descr="Highways Traffic Management | Chevron Traffic Management">
            <a:extLst>
              <a:ext uri="{FF2B5EF4-FFF2-40B4-BE49-F238E27FC236}">
                <a16:creationId xmlns:a16="http://schemas.microsoft.com/office/drawing/2014/main" id="{99E44BDD-1D5C-FCDF-BF4C-D401C63F98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6019" b="6019"/>
          <a:stretch>
            <a:fillRect/>
          </a:stretch>
        </p:blipFill>
        <p:spPr bwMode="auto">
          <a:xfrm>
            <a:off x="8241926" y="-123088"/>
            <a:ext cx="2466975" cy="162540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421D1E1-D60E-1FD5-32AC-A55D5FCD10D0}"/>
              </a:ext>
            </a:extLst>
          </p:cNvPr>
          <p:cNvSpPr txBox="1"/>
          <p:nvPr/>
        </p:nvSpPr>
        <p:spPr>
          <a:xfrm>
            <a:off x="629172" y="1487187"/>
            <a:ext cx="5466828" cy="5632311"/>
          </a:xfrm>
          <a:prstGeom prst="rect">
            <a:avLst/>
          </a:prstGeom>
          <a:noFill/>
        </p:spPr>
        <p:txBody>
          <a:bodyPr wrap="square">
            <a:spAutoFit/>
          </a:bodyPr>
          <a:lstStyle/>
          <a:p>
            <a:r>
              <a:rPr lang="en-GB" sz="1200" b="1" dirty="0">
                <a:solidFill>
                  <a:schemeClr val="tx2"/>
                </a:solidFill>
              </a:rPr>
              <a:t>Case study 1</a:t>
            </a:r>
          </a:p>
          <a:p>
            <a:endParaRPr lang="en-GB" sz="1200" b="1" dirty="0">
              <a:solidFill>
                <a:schemeClr val="tx2"/>
              </a:solidFill>
            </a:endParaRPr>
          </a:p>
          <a:p>
            <a:r>
              <a:rPr lang="en-GB" sz="1200" b="1" dirty="0">
                <a:solidFill>
                  <a:schemeClr val="tx2"/>
                </a:solidFill>
              </a:rPr>
              <a:t>NH YNE Community:</a:t>
            </a:r>
          </a:p>
          <a:p>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Utility Strike – BT service struck during  cold milling (Planing) of the carriageway.</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Service specification is 600mm (MIN) Depth – in carriageway</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BT service was only 45mm deep</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Area did not receive ground penetrating radar survey due to resurfacing only being to 70mm depth – contractor safe system of work states 150mm depth and above will be surveyed </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Service checked in nearest chamber at 575mm – from leaving the chamber the service has sharply risen to 45mm depth</a:t>
            </a:r>
          </a:p>
          <a:p>
            <a:endParaRPr lang="en-GB" sz="1200" b="1" dirty="0">
              <a:solidFill>
                <a:schemeClr val="tx2"/>
              </a:solidFill>
            </a:endParaRPr>
          </a:p>
          <a:p>
            <a:r>
              <a:rPr lang="en-GB" sz="1200" b="1" dirty="0">
                <a:solidFill>
                  <a:schemeClr val="tx2"/>
                </a:solidFill>
              </a:rPr>
              <a:t>Conclusion:</a:t>
            </a:r>
          </a:p>
          <a:p>
            <a:endParaRPr lang="en-GB" sz="1200" b="1" dirty="0">
              <a:solidFill>
                <a:schemeClr val="tx2"/>
              </a:solidFill>
            </a:endParaRPr>
          </a:p>
          <a:p>
            <a:r>
              <a:rPr lang="en-GB" sz="1200" b="1" dirty="0">
                <a:solidFill>
                  <a:schemeClr val="tx2"/>
                </a:solidFill>
              </a:rPr>
              <a:t>Service was damaged because it was not laid at the correct depth. Statutory drawings were on site, GPR, CAT scans and visual checks were carried out and after review it would have been difficult to avoid contact with the cable due to its unforeseen depth </a:t>
            </a:r>
          </a:p>
          <a:p>
            <a:endParaRPr lang="en-GB" sz="1200" b="1" dirty="0">
              <a:solidFill>
                <a:schemeClr val="tx2"/>
              </a:solidFill>
            </a:endParaRPr>
          </a:p>
          <a:p>
            <a:r>
              <a:rPr lang="en-GB" sz="1200" b="1" dirty="0">
                <a:solidFill>
                  <a:schemeClr val="tx2"/>
                </a:solidFill>
              </a:rPr>
              <a:t>Recommendation:</a:t>
            </a:r>
          </a:p>
          <a:p>
            <a:endParaRPr lang="en-GB" sz="1200" b="1" dirty="0">
              <a:solidFill>
                <a:schemeClr val="tx2"/>
              </a:solidFill>
            </a:endParaRPr>
          </a:p>
          <a:p>
            <a:r>
              <a:rPr lang="en-GB" sz="1200" b="1" dirty="0">
                <a:solidFill>
                  <a:schemeClr val="tx2"/>
                </a:solidFill>
              </a:rPr>
              <a:t>GPR Survey to be carried out to all areas on the Network where  planing/excavation works are to be carried out regardless of depth.</a:t>
            </a:r>
          </a:p>
          <a:p>
            <a:endParaRPr lang="en-GB" sz="1200" b="1" dirty="0">
              <a:solidFill>
                <a:schemeClr val="tx2"/>
              </a:solidFill>
            </a:endParaRPr>
          </a:p>
        </p:txBody>
      </p:sp>
      <p:sp>
        <p:nvSpPr>
          <p:cNvPr id="12" name="TextBox 11">
            <a:extLst>
              <a:ext uri="{FF2B5EF4-FFF2-40B4-BE49-F238E27FC236}">
                <a16:creationId xmlns:a16="http://schemas.microsoft.com/office/drawing/2014/main" id="{D2BC908B-5A11-FB3F-2E24-D3506423BF23}"/>
              </a:ext>
            </a:extLst>
          </p:cNvPr>
          <p:cNvSpPr txBox="1"/>
          <p:nvPr/>
        </p:nvSpPr>
        <p:spPr>
          <a:xfrm>
            <a:off x="6413371" y="1472044"/>
            <a:ext cx="5298910" cy="5539978"/>
          </a:xfrm>
          <a:prstGeom prst="rect">
            <a:avLst/>
          </a:prstGeom>
          <a:noFill/>
        </p:spPr>
        <p:txBody>
          <a:bodyPr wrap="square">
            <a:spAutoFit/>
          </a:bodyPr>
          <a:lstStyle/>
          <a:p>
            <a:r>
              <a:rPr lang="en-GB" sz="1200" b="1" dirty="0">
                <a:solidFill>
                  <a:schemeClr val="tx2"/>
                </a:solidFill>
              </a:rPr>
              <a:t>Case Study 2</a:t>
            </a:r>
          </a:p>
          <a:p>
            <a:endParaRPr lang="en-GB" sz="1200" b="1" dirty="0">
              <a:solidFill>
                <a:schemeClr val="tx2"/>
              </a:solidFill>
            </a:endParaRPr>
          </a:p>
          <a:p>
            <a:r>
              <a:rPr lang="en-GB" sz="1200" b="1" dirty="0">
                <a:solidFill>
                  <a:schemeClr val="tx2"/>
                </a:solidFill>
              </a:rPr>
              <a:t>NH YNE ASC contract:</a:t>
            </a:r>
          </a:p>
          <a:p>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11KVA  Cable damaged by kerbstone within excavation – mechanical excavator pulled kerbstone which subsequently caught the 11-thousand-volt cable and damaged it.</a:t>
            </a:r>
          </a:p>
          <a:p>
            <a:pPr indent="-45720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dirty="0">
                <a:solidFill>
                  <a:schemeClr val="tx2"/>
                </a:solidFill>
              </a:rPr>
              <a:t>Service drawings had been consulted which showed 2 cables present</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i="0" dirty="0">
                <a:solidFill>
                  <a:schemeClr val="tx2"/>
                </a:solidFill>
                <a:effectLst/>
              </a:rPr>
              <a:t>There were actually 5 cables present. </a:t>
            </a:r>
          </a:p>
          <a:p>
            <a:endParaRPr lang="en-GB" sz="1200" b="1" dirty="0">
              <a:solidFill>
                <a:schemeClr val="tx2"/>
              </a:solidFill>
            </a:endParaRPr>
          </a:p>
          <a:p>
            <a:pPr marL="171450" indent="-171450">
              <a:buFont typeface="Arial" panose="020B0604020202020204" pitchFamily="34" charset="0"/>
              <a:buChar char="•"/>
            </a:pPr>
            <a:r>
              <a:rPr lang="en-GB" sz="1200" b="1" i="0" dirty="0">
                <a:solidFill>
                  <a:schemeClr val="tx2"/>
                </a:solidFill>
                <a:effectLst/>
              </a:rPr>
              <a:t>All practices were complied with, CATR scan, trial holes and identification of cables</a:t>
            </a:r>
          </a:p>
          <a:p>
            <a:pPr marL="171450" indent="-171450">
              <a:buFont typeface="Arial" panose="020B0604020202020204" pitchFamily="34" charset="0"/>
              <a:buChar char="•"/>
            </a:pPr>
            <a:endParaRPr lang="en-GB" sz="1200" b="1" dirty="0">
              <a:solidFill>
                <a:schemeClr val="tx2"/>
              </a:solidFill>
            </a:endParaRPr>
          </a:p>
          <a:p>
            <a:pPr marL="171450" indent="-171450">
              <a:buFont typeface="Arial" panose="020B0604020202020204" pitchFamily="34" charset="0"/>
              <a:buChar char="•"/>
            </a:pPr>
            <a:r>
              <a:rPr lang="en-GB" sz="1200" b="1" i="0" dirty="0">
                <a:solidFill>
                  <a:schemeClr val="tx2"/>
                </a:solidFill>
                <a:effectLst/>
              </a:rPr>
              <a:t>As the excavator operator was drawing in his bucket, it caught an old piece of kerb which then pulled cable  causing the damage</a:t>
            </a:r>
          </a:p>
          <a:p>
            <a:endParaRPr lang="en-GB" sz="1200" b="1" dirty="0">
              <a:solidFill>
                <a:schemeClr val="tx2"/>
              </a:solidFill>
            </a:endParaRPr>
          </a:p>
          <a:p>
            <a:r>
              <a:rPr lang="en-GB" sz="1200" b="1" dirty="0">
                <a:solidFill>
                  <a:schemeClr val="tx2"/>
                </a:solidFill>
              </a:rPr>
              <a:t>Conclusion:</a:t>
            </a:r>
          </a:p>
          <a:p>
            <a:endParaRPr lang="en-GB" sz="1200" b="1" dirty="0">
              <a:solidFill>
                <a:schemeClr val="tx2"/>
              </a:solidFill>
            </a:endParaRPr>
          </a:p>
          <a:p>
            <a:r>
              <a:rPr lang="en-GB" sz="1200" b="1" dirty="0">
                <a:solidFill>
                  <a:schemeClr val="tx2"/>
                </a:solidFill>
              </a:rPr>
              <a:t>Service was damaged because it was struck by kerbstone located within made-up ground</a:t>
            </a:r>
          </a:p>
          <a:p>
            <a:endParaRPr lang="en-GB" sz="1200" b="1" dirty="0">
              <a:solidFill>
                <a:schemeClr val="tx2"/>
              </a:solidFill>
            </a:endParaRPr>
          </a:p>
          <a:p>
            <a:r>
              <a:rPr lang="en-GB" sz="1200" b="1" dirty="0">
                <a:solidFill>
                  <a:schemeClr val="tx2"/>
                </a:solidFill>
              </a:rPr>
              <a:t>Recommendation:</a:t>
            </a:r>
          </a:p>
          <a:p>
            <a:endParaRPr lang="en-GB" sz="1200" b="1" dirty="0">
              <a:solidFill>
                <a:schemeClr val="tx2"/>
              </a:solidFill>
            </a:endParaRPr>
          </a:p>
          <a:p>
            <a:r>
              <a:rPr lang="en-US" sz="1200" b="1" dirty="0">
                <a:solidFill>
                  <a:schemeClr val="tx2"/>
                </a:solidFill>
              </a:rPr>
              <a:t>Ensure all mechanical excavation is adequately controlled by banks person</a:t>
            </a:r>
          </a:p>
          <a:p>
            <a:endParaRPr lang="en-US" dirty="0"/>
          </a:p>
        </p:txBody>
      </p:sp>
    </p:spTree>
    <p:extLst>
      <p:ext uri="{BB962C8B-B14F-4D97-AF65-F5344CB8AC3E}">
        <p14:creationId xmlns:p14="http://schemas.microsoft.com/office/powerpoint/2010/main" val="119906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5E97-8B76-C4A1-82F3-2BFF19E3B0B6}"/>
              </a:ext>
            </a:extLst>
          </p:cNvPr>
          <p:cNvSpPr>
            <a:spLocks noGrp="1"/>
          </p:cNvSpPr>
          <p:nvPr>
            <p:ph type="title"/>
          </p:nvPr>
        </p:nvSpPr>
        <p:spPr>
          <a:xfrm>
            <a:off x="304800" y="365126"/>
            <a:ext cx="11592910" cy="494265"/>
          </a:xfrm>
        </p:spPr>
        <p:txBody>
          <a:bodyPr/>
          <a:lstStyle/>
          <a:p>
            <a:pPr algn="ctr"/>
            <a:r>
              <a:rPr lang="en-US" dirty="0"/>
              <a:t>Case studies – HSG47</a:t>
            </a:r>
            <a:endParaRPr lang="en-GB" dirty="0"/>
          </a:p>
        </p:txBody>
      </p:sp>
      <p:pic>
        <p:nvPicPr>
          <p:cNvPr id="20" name="Content Placeholder 19">
            <a:extLst>
              <a:ext uri="{FF2B5EF4-FFF2-40B4-BE49-F238E27FC236}">
                <a16:creationId xmlns:a16="http://schemas.microsoft.com/office/drawing/2014/main" id="{C8C498C9-F983-DAF0-8D01-BAC78EE11A78}"/>
              </a:ext>
            </a:extLst>
          </p:cNvPr>
          <p:cNvPicPr>
            <a:picLocks noGrp="1" noChangeAspect="1"/>
          </p:cNvPicPr>
          <p:nvPr>
            <p:ph sz="half" idx="2"/>
          </p:nvPr>
        </p:nvPicPr>
        <p:blipFill>
          <a:blip r:embed="rId2"/>
          <a:stretch>
            <a:fillRect/>
          </a:stretch>
        </p:blipFill>
        <p:spPr>
          <a:xfrm>
            <a:off x="6392989" y="977875"/>
            <a:ext cx="5705475" cy="1562287"/>
          </a:xfrm>
        </p:spPr>
      </p:pic>
      <p:pic>
        <p:nvPicPr>
          <p:cNvPr id="16" name="Content Placeholder 15">
            <a:extLst>
              <a:ext uri="{FF2B5EF4-FFF2-40B4-BE49-F238E27FC236}">
                <a16:creationId xmlns:a16="http://schemas.microsoft.com/office/drawing/2014/main" id="{C660402D-0762-13CD-1728-235349E27DE9}"/>
              </a:ext>
            </a:extLst>
          </p:cNvPr>
          <p:cNvPicPr>
            <a:picLocks noGrp="1" noChangeAspect="1"/>
          </p:cNvPicPr>
          <p:nvPr>
            <p:ph sz="half" idx="1"/>
          </p:nvPr>
        </p:nvPicPr>
        <p:blipFill>
          <a:blip r:embed="rId3"/>
          <a:stretch>
            <a:fillRect/>
          </a:stretch>
        </p:blipFill>
        <p:spPr>
          <a:xfrm>
            <a:off x="93536" y="875352"/>
            <a:ext cx="5708650" cy="1900805"/>
          </a:xfrm>
        </p:spPr>
      </p:pic>
      <p:pic>
        <p:nvPicPr>
          <p:cNvPr id="24" name="Picture 23">
            <a:extLst>
              <a:ext uri="{FF2B5EF4-FFF2-40B4-BE49-F238E27FC236}">
                <a16:creationId xmlns:a16="http://schemas.microsoft.com/office/drawing/2014/main" id="{A177759F-1FDA-73C1-FE11-4B3ADC8456E8}"/>
              </a:ext>
            </a:extLst>
          </p:cNvPr>
          <p:cNvPicPr>
            <a:picLocks noChangeAspect="1"/>
          </p:cNvPicPr>
          <p:nvPr/>
        </p:nvPicPr>
        <p:blipFill>
          <a:blip r:embed="rId4"/>
          <a:stretch>
            <a:fillRect/>
          </a:stretch>
        </p:blipFill>
        <p:spPr>
          <a:xfrm>
            <a:off x="6894577" y="3293802"/>
            <a:ext cx="5203888" cy="3148239"/>
          </a:xfrm>
          <a:prstGeom prst="rect">
            <a:avLst/>
          </a:prstGeom>
        </p:spPr>
      </p:pic>
      <p:pic>
        <p:nvPicPr>
          <p:cNvPr id="26" name="Picture 25" descr="A pile of debris next to a building&#10;&#10;Description automatically generated">
            <a:extLst>
              <a:ext uri="{FF2B5EF4-FFF2-40B4-BE49-F238E27FC236}">
                <a16:creationId xmlns:a16="http://schemas.microsoft.com/office/drawing/2014/main" id="{D032438F-3E8D-DAA0-A5EB-9CA5E453BC2D}"/>
              </a:ext>
            </a:extLst>
          </p:cNvPr>
          <p:cNvPicPr>
            <a:picLocks noChangeAspect="1"/>
          </p:cNvPicPr>
          <p:nvPr/>
        </p:nvPicPr>
        <p:blipFill>
          <a:blip r:embed="rId5"/>
          <a:stretch>
            <a:fillRect/>
          </a:stretch>
        </p:blipFill>
        <p:spPr>
          <a:xfrm>
            <a:off x="1252638" y="4347766"/>
            <a:ext cx="3813342" cy="1954257"/>
          </a:xfrm>
          <a:prstGeom prst="rect">
            <a:avLst/>
          </a:prstGeom>
        </p:spPr>
      </p:pic>
      <p:sp>
        <p:nvSpPr>
          <p:cNvPr id="27" name="TextBox 26">
            <a:extLst>
              <a:ext uri="{FF2B5EF4-FFF2-40B4-BE49-F238E27FC236}">
                <a16:creationId xmlns:a16="http://schemas.microsoft.com/office/drawing/2014/main" id="{457E5235-B13E-E24E-0282-55926A28429B}"/>
              </a:ext>
            </a:extLst>
          </p:cNvPr>
          <p:cNvSpPr txBox="1"/>
          <p:nvPr/>
        </p:nvSpPr>
        <p:spPr>
          <a:xfrm>
            <a:off x="1252638" y="6269518"/>
            <a:ext cx="3813342" cy="307777"/>
          </a:xfrm>
          <a:prstGeom prst="rect">
            <a:avLst/>
          </a:prstGeom>
          <a:noFill/>
        </p:spPr>
        <p:txBody>
          <a:bodyPr wrap="square" rtlCol="0">
            <a:spAutoFit/>
          </a:bodyPr>
          <a:lstStyle/>
          <a:p>
            <a:r>
              <a:rPr lang="en-GB" sz="1400" b="1" dirty="0">
                <a:solidFill>
                  <a:schemeClr val="tx2"/>
                </a:solidFill>
              </a:rPr>
              <a:t>Aftermath of a gas utility strike</a:t>
            </a:r>
          </a:p>
        </p:txBody>
      </p:sp>
      <p:pic>
        <p:nvPicPr>
          <p:cNvPr id="4" name="Picture 3">
            <a:extLst>
              <a:ext uri="{FF2B5EF4-FFF2-40B4-BE49-F238E27FC236}">
                <a16:creationId xmlns:a16="http://schemas.microsoft.com/office/drawing/2014/main" id="{06A093D5-6FD0-4AE3-25B2-9349A72AEFEB}"/>
              </a:ext>
            </a:extLst>
          </p:cNvPr>
          <p:cNvPicPr>
            <a:picLocks noChangeAspect="1"/>
          </p:cNvPicPr>
          <p:nvPr/>
        </p:nvPicPr>
        <p:blipFill>
          <a:blip r:embed="rId6"/>
          <a:stretch>
            <a:fillRect/>
          </a:stretch>
        </p:blipFill>
        <p:spPr>
          <a:xfrm>
            <a:off x="443182" y="3087507"/>
            <a:ext cx="6044950" cy="1175957"/>
          </a:xfrm>
          <a:prstGeom prst="rect">
            <a:avLst/>
          </a:prstGeom>
        </p:spPr>
      </p:pic>
    </p:spTree>
    <p:extLst>
      <p:ext uri="{BB962C8B-B14F-4D97-AF65-F5344CB8AC3E}">
        <p14:creationId xmlns:p14="http://schemas.microsoft.com/office/powerpoint/2010/main" val="958387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9EAF-76CD-CE1D-EDE1-D874E0400E7A}"/>
              </a:ext>
            </a:extLst>
          </p:cNvPr>
          <p:cNvSpPr>
            <a:spLocks noGrp="1"/>
          </p:cNvSpPr>
          <p:nvPr>
            <p:ph type="title"/>
          </p:nvPr>
        </p:nvSpPr>
        <p:spPr>
          <a:xfrm>
            <a:off x="304800" y="365126"/>
            <a:ext cx="11592910" cy="315911"/>
          </a:xfrm>
        </p:spPr>
        <p:txBody>
          <a:bodyPr/>
          <a:lstStyle/>
          <a:p>
            <a:pPr algn="ctr"/>
            <a:r>
              <a:rPr lang="en-GB" sz="4400" dirty="0"/>
              <a:t>Summary</a:t>
            </a:r>
          </a:p>
        </p:txBody>
      </p:sp>
      <p:sp>
        <p:nvSpPr>
          <p:cNvPr id="3" name="Content Placeholder 2">
            <a:extLst>
              <a:ext uri="{FF2B5EF4-FFF2-40B4-BE49-F238E27FC236}">
                <a16:creationId xmlns:a16="http://schemas.microsoft.com/office/drawing/2014/main" id="{B5A52F52-D1EA-F904-37FF-C3478702B91D}"/>
              </a:ext>
            </a:extLst>
          </p:cNvPr>
          <p:cNvSpPr>
            <a:spLocks noGrp="1"/>
          </p:cNvSpPr>
          <p:nvPr>
            <p:ph idx="1"/>
          </p:nvPr>
        </p:nvSpPr>
        <p:spPr>
          <a:xfrm>
            <a:off x="516739" y="1002372"/>
            <a:ext cx="11575397" cy="5026893"/>
          </a:xfrm>
        </p:spPr>
        <p:txBody>
          <a:bodyPr>
            <a:normAutofit fontScale="25000" lnSpcReduction="20000"/>
          </a:bodyPr>
          <a:lstStyle/>
          <a:p>
            <a:pPr algn="ctr"/>
            <a:r>
              <a:rPr lang="en-GB" sz="7200" dirty="0"/>
              <a:t>Underground service strikes can cause </a:t>
            </a:r>
            <a:r>
              <a:rPr lang="en-GB" sz="7200" dirty="0">
                <a:solidFill>
                  <a:srgbClr val="FF0000"/>
                </a:solidFill>
              </a:rPr>
              <a:t>fatalities and life changing injuries</a:t>
            </a:r>
          </a:p>
          <a:p>
            <a:pPr algn="ctr"/>
            <a:endParaRPr lang="en-GB" sz="7200" dirty="0">
              <a:solidFill>
                <a:srgbClr val="FF0000"/>
              </a:solidFill>
            </a:endParaRPr>
          </a:p>
          <a:p>
            <a:pPr algn="ctr"/>
            <a:r>
              <a:rPr lang="en-GB" sz="7200" dirty="0"/>
              <a:t>Far </a:t>
            </a:r>
            <a:r>
              <a:rPr lang="en-GB" sz="7200" dirty="0">
                <a:solidFill>
                  <a:srgbClr val="FF0000"/>
                </a:solidFill>
              </a:rPr>
              <a:t>too many </a:t>
            </a:r>
            <a:r>
              <a:rPr lang="en-GB" sz="7200" dirty="0"/>
              <a:t>service strikes occur – for many different reasons </a:t>
            </a:r>
          </a:p>
          <a:p>
            <a:pPr algn="ctr"/>
            <a:endParaRPr lang="en-GB" sz="7200" dirty="0"/>
          </a:p>
          <a:p>
            <a:pPr algn="ctr"/>
            <a:r>
              <a:rPr lang="en-GB" sz="7200" dirty="0"/>
              <a:t>It is imperative that ALL aspects of breaking ground are adequately </a:t>
            </a:r>
            <a:r>
              <a:rPr lang="en-GB" sz="7200" dirty="0">
                <a:solidFill>
                  <a:srgbClr val="FF0000"/>
                </a:solidFill>
              </a:rPr>
              <a:t>controlled</a:t>
            </a:r>
          </a:p>
          <a:p>
            <a:pPr algn="ctr"/>
            <a:endParaRPr lang="en-GB" sz="7200" dirty="0">
              <a:solidFill>
                <a:srgbClr val="FF0000"/>
              </a:solidFill>
            </a:endParaRPr>
          </a:p>
          <a:p>
            <a:pPr algn="ctr"/>
            <a:r>
              <a:rPr lang="en-GB" sz="7200" dirty="0"/>
              <a:t>Ensuring </a:t>
            </a:r>
            <a:r>
              <a:rPr lang="en-GB" sz="7200" dirty="0">
                <a:solidFill>
                  <a:srgbClr val="FF0000"/>
                </a:solidFill>
              </a:rPr>
              <a:t>competency</a:t>
            </a:r>
            <a:r>
              <a:rPr lang="en-GB" sz="7200" dirty="0"/>
              <a:t> of individuals involved in the work is hugely important </a:t>
            </a:r>
          </a:p>
          <a:p>
            <a:pPr algn="ctr"/>
            <a:endParaRPr lang="en-GB" sz="7200" dirty="0"/>
          </a:p>
          <a:p>
            <a:pPr algn="ctr"/>
            <a:r>
              <a:rPr lang="en-GB" sz="7200" dirty="0"/>
              <a:t>Correct levels of adequate </a:t>
            </a:r>
            <a:r>
              <a:rPr lang="en-GB" sz="7200" dirty="0">
                <a:solidFill>
                  <a:srgbClr val="FF0000"/>
                </a:solidFill>
              </a:rPr>
              <a:t>training AND refresher training </a:t>
            </a:r>
            <a:r>
              <a:rPr lang="en-GB" sz="7200" dirty="0"/>
              <a:t>should be in place </a:t>
            </a:r>
          </a:p>
          <a:p>
            <a:pPr algn="ctr"/>
            <a:endParaRPr lang="en-GB" sz="7200" dirty="0"/>
          </a:p>
          <a:p>
            <a:pPr algn="ctr"/>
            <a:r>
              <a:rPr lang="en-GB" sz="7200" dirty="0"/>
              <a:t>Service Drawings are </a:t>
            </a:r>
            <a:r>
              <a:rPr lang="en-GB" sz="7200" dirty="0">
                <a:solidFill>
                  <a:srgbClr val="FF0000"/>
                </a:solidFill>
              </a:rPr>
              <a:t>indicative </a:t>
            </a:r>
            <a:r>
              <a:rPr lang="en-GB" sz="7200" dirty="0"/>
              <a:t>ONLY</a:t>
            </a:r>
          </a:p>
          <a:p>
            <a:pPr algn="ctr"/>
            <a:endParaRPr lang="en-GB" sz="7200" dirty="0"/>
          </a:p>
          <a:p>
            <a:pPr algn="ctr"/>
            <a:r>
              <a:rPr lang="en-GB" sz="7200" dirty="0"/>
              <a:t>A strong, robust Safe System of Work </a:t>
            </a:r>
            <a:r>
              <a:rPr lang="en-GB" sz="7200" dirty="0">
                <a:solidFill>
                  <a:srgbClr val="FF0000"/>
                </a:solidFill>
              </a:rPr>
              <a:t>(SSOW) </a:t>
            </a:r>
            <a:r>
              <a:rPr lang="en-GB" sz="7200" dirty="0"/>
              <a:t>MUST be in place, understood AND followed by all involved in the work - this should be regularly audited for compliance </a:t>
            </a:r>
          </a:p>
          <a:p>
            <a:endParaRPr lang="en-GB" dirty="0"/>
          </a:p>
        </p:txBody>
      </p:sp>
    </p:spTree>
    <p:extLst>
      <p:ext uri="{BB962C8B-B14F-4D97-AF65-F5344CB8AC3E}">
        <p14:creationId xmlns:p14="http://schemas.microsoft.com/office/powerpoint/2010/main" val="310802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7535-C8DD-C63D-37E2-9BAB95E798DD}"/>
              </a:ext>
            </a:extLst>
          </p:cNvPr>
          <p:cNvSpPr>
            <a:spLocks noGrp="1"/>
          </p:cNvSpPr>
          <p:nvPr>
            <p:ph type="title"/>
          </p:nvPr>
        </p:nvSpPr>
        <p:spPr>
          <a:xfrm>
            <a:off x="304800" y="365126"/>
            <a:ext cx="11592910" cy="622426"/>
          </a:xfrm>
        </p:spPr>
        <p:txBody>
          <a:bodyPr/>
          <a:lstStyle/>
          <a:p>
            <a:pPr algn="ctr"/>
            <a:r>
              <a:rPr lang="en-GB" dirty="0"/>
              <a:t>Links to relevant information:</a:t>
            </a:r>
          </a:p>
        </p:txBody>
      </p:sp>
      <p:sp>
        <p:nvSpPr>
          <p:cNvPr id="3" name="Content Placeholder 2">
            <a:extLst>
              <a:ext uri="{FF2B5EF4-FFF2-40B4-BE49-F238E27FC236}">
                <a16:creationId xmlns:a16="http://schemas.microsoft.com/office/drawing/2014/main" id="{D1853C63-6CFF-006B-16DD-727DFB8C4700}"/>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GB" dirty="0">
                <a:hlinkClick r:id="rId2"/>
              </a:rPr>
              <a:t>Home (highwayssafetyhub.com)</a:t>
            </a:r>
            <a:endParaRPr lang="en-GB" dirty="0"/>
          </a:p>
          <a:p>
            <a:endParaRPr lang="en-GB" dirty="0"/>
          </a:p>
          <a:p>
            <a:pPr marL="342900" indent="-342900">
              <a:buFont typeface="Arial" panose="020B0604020202020204" pitchFamily="34" charset="0"/>
              <a:buChar char="•"/>
            </a:pPr>
            <a:r>
              <a:rPr lang="en-GB" dirty="0">
                <a:hlinkClick r:id="rId3"/>
              </a:rPr>
              <a:t>Utility Strike Avoidance Group (highwayssafetyhub.com)</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hlinkClick r:id="rId4"/>
              </a:rPr>
              <a:t>Performance Reports (highwayssafetyhub.com)</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hlinkClick r:id="rId5"/>
              </a:rPr>
              <a:t>Raising The Bar Guidance (highwayssafetyhub.com)</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hlinkClick r:id="rId6"/>
              </a:rPr>
              <a:t>Avoiding danger from underground services - HSG47 (hse.gov.uk)</a:t>
            </a: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err="1">
                <a:hlinkClick r:id="rId7"/>
              </a:rPr>
              <a:t>EcoOnline</a:t>
            </a:r>
            <a:r>
              <a:rPr lang="en-GB" dirty="0">
                <a:hlinkClick r:id="rId7"/>
              </a:rPr>
              <a:t> EHS Login (airsweb.net)</a:t>
            </a:r>
            <a:r>
              <a:rPr lang="en-GB" dirty="0"/>
              <a:t> – HART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83576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A4A7-EF50-028E-504E-35AF84C053F8}"/>
              </a:ext>
            </a:extLst>
          </p:cNvPr>
          <p:cNvSpPr>
            <a:spLocks noGrp="1"/>
          </p:cNvSpPr>
          <p:nvPr>
            <p:ph type="title"/>
          </p:nvPr>
        </p:nvSpPr>
        <p:spPr/>
        <p:txBody>
          <a:bodyPr/>
          <a:lstStyle/>
          <a:p>
            <a:pPr algn="ctr"/>
            <a:r>
              <a:rPr lang="en-GB" dirty="0"/>
              <a:t>Service Strikes - Introduction</a:t>
            </a:r>
          </a:p>
        </p:txBody>
      </p:sp>
      <p:sp>
        <p:nvSpPr>
          <p:cNvPr id="9" name="Content Placeholder 8">
            <a:extLst>
              <a:ext uri="{FF2B5EF4-FFF2-40B4-BE49-F238E27FC236}">
                <a16:creationId xmlns:a16="http://schemas.microsoft.com/office/drawing/2014/main" id="{15F2C9AC-67F1-D7BF-D2CC-17466EB325FA}"/>
              </a:ext>
            </a:extLst>
          </p:cNvPr>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algn="ctr"/>
            <a:r>
              <a:rPr lang="en-GB" sz="2400" b="0" i="0" dirty="0">
                <a:solidFill>
                  <a:schemeClr val="tx1"/>
                </a:solidFill>
                <a:effectLst/>
                <a:latin typeface="GDS Transport"/>
              </a:rPr>
              <a:t>A significant proportion of our utility, building and transport infrastructure is buried underground, including around </a:t>
            </a:r>
            <a:r>
              <a:rPr lang="en-GB" sz="2400" b="0" i="0" dirty="0">
                <a:solidFill>
                  <a:srgbClr val="FF0000"/>
                </a:solidFill>
                <a:effectLst/>
                <a:latin typeface="GDS Transport"/>
              </a:rPr>
              <a:t>4 million kilometres </a:t>
            </a:r>
            <a:r>
              <a:rPr lang="en-GB" sz="2400" b="0" i="0" dirty="0">
                <a:solidFill>
                  <a:schemeClr val="tx1"/>
                </a:solidFill>
                <a:effectLst/>
                <a:latin typeface="GDS Transport"/>
              </a:rPr>
              <a:t>of pipes, electricity and telecoms cables, and sewers.</a:t>
            </a:r>
          </a:p>
          <a:p>
            <a:pPr algn="ctr"/>
            <a:endParaRPr lang="en-GB" sz="2400" b="0" i="0" dirty="0">
              <a:solidFill>
                <a:schemeClr val="tx1"/>
              </a:solidFill>
              <a:effectLst/>
              <a:latin typeface="GDS Transport"/>
            </a:endParaRPr>
          </a:p>
          <a:p>
            <a:pPr algn="ctr"/>
            <a:r>
              <a:rPr lang="en-GB" sz="2400" b="0" i="0" dirty="0">
                <a:solidFill>
                  <a:schemeClr val="tx1"/>
                </a:solidFill>
                <a:effectLst/>
                <a:latin typeface="GDS Transport"/>
              </a:rPr>
              <a:t> It is estimated that </a:t>
            </a:r>
            <a:r>
              <a:rPr lang="en-GB" sz="2400" b="0" i="0" dirty="0">
                <a:solidFill>
                  <a:srgbClr val="FF0000"/>
                </a:solidFill>
                <a:effectLst/>
                <a:latin typeface="GDS Transport"/>
              </a:rPr>
              <a:t>a hole is dug every seven seconds </a:t>
            </a:r>
            <a:r>
              <a:rPr lang="en-GB" sz="2400" b="0" i="0" dirty="0">
                <a:solidFill>
                  <a:schemeClr val="tx1"/>
                </a:solidFill>
                <a:effectLst/>
                <a:latin typeface="GDS Transport"/>
              </a:rPr>
              <a:t>to access these pipes and cables for repairs, upgrades and installations. This busy and usually unseen environment suffers from an estimated </a:t>
            </a:r>
            <a:r>
              <a:rPr lang="en-GB" sz="3000" b="0" i="0" dirty="0">
                <a:solidFill>
                  <a:srgbClr val="FF0000"/>
                </a:solidFill>
                <a:effectLst/>
                <a:latin typeface="GDS Transport"/>
              </a:rPr>
              <a:t>60,000</a:t>
            </a:r>
            <a:r>
              <a:rPr lang="en-GB" sz="3000" b="0" i="0" dirty="0">
                <a:solidFill>
                  <a:schemeClr val="tx1"/>
                </a:solidFill>
                <a:effectLst/>
                <a:latin typeface="GDS Transport"/>
              </a:rPr>
              <a:t> </a:t>
            </a:r>
            <a:r>
              <a:rPr lang="en-GB" sz="2400" b="0" i="0" dirty="0">
                <a:solidFill>
                  <a:schemeClr val="tx1"/>
                </a:solidFill>
                <a:effectLst/>
                <a:latin typeface="GDS Transport"/>
              </a:rPr>
              <a:t>accidental strikes per year, leading to injury, project delays, and disruption to traffic and local economies </a:t>
            </a:r>
            <a:endParaRPr lang="en-GB" sz="2400" b="0" i="0" baseline="30000" dirty="0">
              <a:solidFill>
                <a:schemeClr val="tx1"/>
              </a:solidFill>
              <a:effectLst/>
              <a:latin typeface="GDS Transport"/>
            </a:endParaRPr>
          </a:p>
          <a:p>
            <a:pPr algn="ctr"/>
            <a:endParaRPr lang="en-GB" sz="2400" b="0" baseline="30000" dirty="0">
              <a:solidFill>
                <a:schemeClr val="tx1"/>
              </a:solidFill>
              <a:latin typeface="GDS Transport"/>
            </a:endParaRPr>
          </a:p>
          <a:p>
            <a:pPr algn="ctr"/>
            <a:r>
              <a:rPr lang="en-GB" sz="2400" b="0" i="0" dirty="0">
                <a:solidFill>
                  <a:schemeClr val="tx1"/>
                </a:solidFill>
                <a:effectLst/>
                <a:latin typeface="GDS Transport"/>
              </a:rPr>
              <a:t>The total direct and indirect costs of these accidental strikes are estimated to be </a:t>
            </a:r>
            <a:r>
              <a:rPr lang="en-GB" sz="2400" b="0" i="0" dirty="0">
                <a:solidFill>
                  <a:srgbClr val="FF0000"/>
                </a:solidFill>
                <a:effectLst/>
                <a:latin typeface="GDS Transport"/>
              </a:rPr>
              <a:t>£2.4 billion a year</a:t>
            </a:r>
          </a:p>
          <a:p>
            <a:pPr algn="ctr"/>
            <a:r>
              <a:rPr lang="en-GB" sz="2400" b="0" i="0" dirty="0">
                <a:solidFill>
                  <a:srgbClr val="FF0000"/>
                </a:solidFill>
                <a:effectLst/>
                <a:latin typeface="GDS Transport"/>
              </a:rPr>
              <a:t>Remember – Most people THINK they can dig a hole!</a:t>
            </a:r>
          </a:p>
          <a:p>
            <a:br>
              <a:rPr lang="en-GB" dirty="0"/>
            </a:br>
            <a:endParaRPr lang="en-GB" dirty="0"/>
          </a:p>
        </p:txBody>
      </p:sp>
    </p:spTree>
    <p:extLst>
      <p:ext uri="{BB962C8B-B14F-4D97-AF65-F5344CB8AC3E}">
        <p14:creationId xmlns:p14="http://schemas.microsoft.com/office/powerpoint/2010/main" val="16879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9">
                                            <p:txEl>
                                              <p:pRg st="5" end="5"/>
                                            </p:txEl>
                                          </p:spTgt>
                                        </p:tgtEl>
                                      </p:cBhvr>
                                    </p:animEffect>
                                    <p:anim calcmode="lin" valueType="num">
                                      <p:cBhvr>
                                        <p:cTn id="7" dur="1822" tmFilter="0,0; 0.14,0.31; 0.43,0.73; 0.71,0.91; 1.0,1.0">
                                          <p:stCondLst>
                                            <p:cond delay="0"/>
                                          </p:stCondLst>
                                        </p:cTn>
                                        <p:tgtEl>
                                          <p:spTgt spid="9">
                                            <p:txEl>
                                              <p:pRg st="5" end="5"/>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9">
                                            <p:txEl>
                                              <p:pRg st="5" end="5"/>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9">
                                            <p:txEl>
                                              <p:pRg st="5" end="5"/>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9">
                                            <p:txEl>
                                              <p:pRg st="5" end="5"/>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9">
                                            <p:txEl>
                                              <p:pRg st="5" end="5"/>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9">
                                            <p:txEl>
                                              <p:pRg st="5" end="5"/>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9">
                                            <p:txEl>
                                              <p:pRg st="5" end="5"/>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9">
                                            <p:txEl>
                                              <p:pRg st="5" end="5"/>
                                            </p:txEl>
                                          </p:spTgt>
                                        </p:tgtEl>
                                      </p:cBhvr>
                                      <p:to x="100000" y="60000"/>
                                    </p:animScale>
                                    <p:animScale>
                                      <p:cBhvr>
                                        <p:cTn id="15" dur="166" decel="50000">
                                          <p:stCondLst>
                                            <p:cond delay="646"/>
                                          </p:stCondLst>
                                        </p:cTn>
                                        <p:tgtEl>
                                          <p:spTgt spid="9">
                                            <p:txEl>
                                              <p:pRg st="5" end="5"/>
                                            </p:txEl>
                                          </p:spTgt>
                                        </p:tgtEl>
                                      </p:cBhvr>
                                      <p:to x="100000" y="100000"/>
                                    </p:animScale>
                                    <p:animScale>
                                      <p:cBhvr>
                                        <p:cTn id="16" dur="26">
                                          <p:stCondLst>
                                            <p:cond delay="1312"/>
                                          </p:stCondLst>
                                        </p:cTn>
                                        <p:tgtEl>
                                          <p:spTgt spid="9">
                                            <p:txEl>
                                              <p:pRg st="5" end="5"/>
                                            </p:txEl>
                                          </p:spTgt>
                                        </p:tgtEl>
                                      </p:cBhvr>
                                      <p:to x="100000" y="80000"/>
                                    </p:animScale>
                                    <p:animScale>
                                      <p:cBhvr>
                                        <p:cTn id="17" dur="166" decel="50000">
                                          <p:stCondLst>
                                            <p:cond delay="1338"/>
                                          </p:stCondLst>
                                        </p:cTn>
                                        <p:tgtEl>
                                          <p:spTgt spid="9">
                                            <p:txEl>
                                              <p:pRg st="5" end="5"/>
                                            </p:txEl>
                                          </p:spTgt>
                                        </p:tgtEl>
                                      </p:cBhvr>
                                      <p:to x="100000" y="100000"/>
                                    </p:animScale>
                                    <p:animScale>
                                      <p:cBhvr>
                                        <p:cTn id="18" dur="26">
                                          <p:stCondLst>
                                            <p:cond delay="1642"/>
                                          </p:stCondLst>
                                        </p:cTn>
                                        <p:tgtEl>
                                          <p:spTgt spid="9">
                                            <p:txEl>
                                              <p:pRg st="5" end="5"/>
                                            </p:txEl>
                                          </p:spTgt>
                                        </p:tgtEl>
                                      </p:cBhvr>
                                      <p:to x="100000" y="90000"/>
                                    </p:animScale>
                                    <p:animScale>
                                      <p:cBhvr>
                                        <p:cTn id="19" dur="166" decel="50000">
                                          <p:stCondLst>
                                            <p:cond delay="1668"/>
                                          </p:stCondLst>
                                        </p:cTn>
                                        <p:tgtEl>
                                          <p:spTgt spid="9">
                                            <p:txEl>
                                              <p:pRg st="5" end="5"/>
                                            </p:txEl>
                                          </p:spTgt>
                                        </p:tgtEl>
                                      </p:cBhvr>
                                      <p:to x="100000" y="100000"/>
                                    </p:animScale>
                                    <p:animScale>
                                      <p:cBhvr>
                                        <p:cTn id="20" dur="26">
                                          <p:stCondLst>
                                            <p:cond delay="1808"/>
                                          </p:stCondLst>
                                        </p:cTn>
                                        <p:tgtEl>
                                          <p:spTgt spid="9">
                                            <p:txEl>
                                              <p:pRg st="5" end="5"/>
                                            </p:txEl>
                                          </p:spTgt>
                                        </p:tgtEl>
                                      </p:cBhvr>
                                      <p:to x="100000" y="95000"/>
                                    </p:animScale>
                                    <p:animScale>
                                      <p:cBhvr>
                                        <p:cTn id="21" dur="166" decel="50000">
                                          <p:stCondLst>
                                            <p:cond delay="1834"/>
                                          </p:stCondLst>
                                        </p:cTn>
                                        <p:tgtEl>
                                          <p:spTgt spid="9">
                                            <p:txEl>
                                              <p:pRg st="5" end="5"/>
                                            </p:txEl>
                                          </p:spTgt>
                                        </p:tgtEl>
                                      </p:cBhvr>
                                      <p:to x="100000" y="100000"/>
                                    </p:animScale>
                                    <p:set>
                                      <p:cBhvr>
                                        <p:cTn id="22" dur="1" fill="hold">
                                          <p:stCondLst>
                                            <p:cond delay="1999"/>
                                          </p:stCondLst>
                                        </p:cTn>
                                        <p:tgtEl>
                                          <p:spTgt spid="9">
                                            <p:txEl>
                                              <p:pRg st="5" end="5"/>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6021-0EB4-EE5A-11A2-A603E8A99F0C}"/>
              </a:ext>
            </a:extLst>
          </p:cNvPr>
          <p:cNvSpPr>
            <a:spLocks noGrp="1"/>
          </p:cNvSpPr>
          <p:nvPr>
            <p:ph type="title"/>
          </p:nvPr>
        </p:nvSpPr>
        <p:spPr/>
        <p:txBody>
          <a:bodyPr/>
          <a:lstStyle/>
          <a:p>
            <a:r>
              <a:rPr lang="en-GB" dirty="0"/>
              <a:t>                                        </a:t>
            </a:r>
            <a:r>
              <a:rPr lang="en-GB" b="1" i="0" dirty="0">
                <a:effectLst/>
                <a:latin typeface="Segoe UI" panose="020B0502040204020203" pitchFamily="34" charset="0"/>
              </a:rPr>
              <a:t>Utility Strike Avoidance Working Group</a:t>
            </a:r>
            <a:endParaRPr lang="en-GB" dirty="0"/>
          </a:p>
        </p:txBody>
      </p:sp>
      <p:sp>
        <p:nvSpPr>
          <p:cNvPr id="3" name="Content Placeholder 2">
            <a:extLst>
              <a:ext uri="{FF2B5EF4-FFF2-40B4-BE49-F238E27FC236}">
                <a16:creationId xmlns:a16="http://schemas.microsoft.com/office/drawing/2014/main" id="{D7662122-934F-C0CF-6567-F9B64C5B00DD}"/>
              </a:ext>
            </a:extLst>
          </p:cNvPr>
          <p:cNvSpPr>
            <a:spLocks noGrp="1"/>
          </p:cNvSpPr>
          <p:nvPr>
            <p:ph idx="1"/>
          </p:nvPr>
        </p:nvSpPr>
        <p:spPr/>
        <p:txBody>
          <a:bodyPr>
            <a:normAutofit lnSpcReduction="10000"/>
          </a:bodyPr>
          <a:lstStyle/>
          <a:p>
            <a:pPr algn="ctr"/>
            <a:r>
              <a:rPr lang="en-GB" b="1" i="0" dirty="0">
                <a:solidFill>
                  <a:srgbClr val="3E3E3E"/>
                </a:solidFill>
                <a:effectLst/>
                <a:latin typeface="Segoe UI" panose="020B0502040204020203" pitchFamily="34" charset="0"/>
              </a:rPr>
              <a:t>Common Intent document​</a:t>
            </a:r>
            <a:br>
              <a:rPr lang="en-GB" b="1" i="0" dirty="0">
                <a:solidFill>
                  <a:srgbClr val="3E3E3E"/>
                </a:solidFill>
                <a:effectLst/>
                <a:latin typeface="Segoe UI" panose="020B0502040204020203" pitchFamily="34" charset="0"/>
              </a:rPr>
            </a:br>
            <a:br>
              <a:rPr lang="en-GB" dirty="0"/>
            </a:br>
            <a:r>
              <a:rPr lang="en-GB" b="0" i="0" dirty="0">
                <a:solidFill>
                  <a:srgbClr val="3E3E3E"/>
                </a:solidFill>
                <a:effectLst/>
                <a:latin typeface="Segoe UI" panose="020B0502040204020203" pitchFamily="34" charset="0"/>
              </a:rPr>
              <a:t>Utility strikes continue to be one of the biggest health and safety hazards in our industry. Across the highways industry, there can be as many as </a:t>
            </a:r>
            <a:r>
              <a:rPr lang="en-GB" b="0" i="0" dirty="0">
                <a:solidFill>
                  <a:srgbClr val="FF0000"/>
                </a:solidFill>
                <a:effectLst/>
                <a:latin typeface="Segoe UI" panose="020B0502040204020203" pitchFamily="34" charset="0"/>
              </a:rPr>
              <a:t>one utility strike per day on average</a:t>
            </a:r>
            <a:r>
              <a:rPr lang="en-GB" b="0" i="0" dirty="0">
                <a:solidFill>
                  <a:srgbClr val="3E3E3E"/>
                </a:solidFill>
                <a:effectLst/>
                <a:latin typeface="Segoe UI" panose="020B0502040204020203" pitchFamily="34" charset="0"/>
              </a:rPr>
              <a:t>. Whilst these incidents caused disruption to work and to the public, more importantly they all had the potential to cause serious injury or death to the operatives involved. The most significant incidents </a:t>
            </a:r>
            <a:r>
              <a:rPr lang="en-GB" b="0" i="0" dirty="0">
                <a:solidFill>
                  <a:srgbClr val="FF0000"/>
                </a:solidFill>
                <a:effectLst/>
                <a:latin typeface="Segoe UI" panose="020B0502040204020203" pitchFamily="34" charset="0"/>
              </a:rPr>
              <a:t>have tragically resulted in fatalities and life changing injuries.</a:t>
            </a:r>
          </a:p>
          <a:p>
            <a:pPr algn="ctr"/>
            <a:br>
              <a:rPr lang="en-GB" dirty="0"/>
            </a:br>
            <a:r>
              <a:rPr lang="en-GB" b="0" i="0" dirty="0">
                <a:solidFill>
                  <a:srgbClr val="3E3E3E"/>
                </a:solidFill>
                <a:effectLst/>
                <a:latin typeface="Segoe UI" panose="020B0502040204020203" pitchFamily="34" charset="0"/>
              </a:rPr>
              <a:t>Routinely, the root cause of these incidents includes poor quality or inaccurate information about buried service locations, little or no consideration of diversion during design development, lack of consistency of safe working practices across the industry and inadequate or inconsistent control measures on site.</a:t>
            </a:r>
            <a:br>
              <a:rPr lang="en-GB" dirty="0"/>
            </a:br>
            <a:r>
              <a:rPr lang="en-GB" b="0" i="0" dirty="0">
                <a:solidFill>
                  <a:srgbClr val="3E3E3E"/>
                </a:solidFill>
                <a:effectLst/>
                <a:latin typeface="Segoe UI" panose="020B0502040204020203" pitchFamily="34" charset="0"/>
              </a:rPr>
              <a:t>This webpage is designed to provide information and relevant training material in all phases of work to ensure we avoid striking all manner of services.</a:t>
            </a:r>
            <a:endParaRPr lang="en-GB" dirty="0"/>
          </a:p>
        </p:txBody>
      </p:sp>
      <p:pic>
        <p:nvPicPr>
          <p:cNvPr id="7" name="Picture 6">
            <a:extLst>
              <a:ext uri="{FF2B5EF4-FFF2-40B4-BE49-F238E27FC236}">
                <a16:creationId xmlns:a16="http://schemas.microsoft.com/office/drawing/2014/main" id="{3C3D4AA3-AE9A-5723-B885-E7068E2A762E}"/>
              </a:ext>
            </a:extLst>
          </p:cNvPr>
          <p:cNvPicPr>
            <a:picLocks noChangeAspect="1"/>
          </p:cNvPicPr>
          <p:nvPr/>
        </p:nvPicPr>
        <p:blipFill>
          <a:blip r:embed="rId2"/>
          <a:stretch>
            <a:fillRect/>
          </a:stretch>
        </p:blipFill>
        <p:spPr>
          <a:xfrm>
            <a:off x="708654" y="693683"/>
            <a:ext cx="3400425" cy="676275"/>
          </a:xfrm>
          <a:prstGeom prst="rect">
            <a:avLst/>
          </a:prstGeom>
        </p:spPr>
      </p:pic>
    </p:spTree>
    <p:extLst>
      <p:ext uri="{BB962C8B-B14F-4D97-AF65-F5344CB8AC3E}">
        <p14:creationId xmlns:p14="http://schemas.microsoft.com/office/powerpoint/2010/main" val="409508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B2B1-3573-F3DD-9C5A-330B0859DF13}"/>
              </a:ext>
            </a:extLst>
          </p:cNvPr>
          <p:cNvSpPr>
            <a:spLocks noGrp="1"/>
          </p:cNvSpPr>
          <p:nvPr>
            <p:ph type="title"/>
          </p:nvPr>
        </p:nvSpPr>
        <p:spPr>
          <a:xfrm>
            <a:off x="304800" y="365126"/>
            <a:ext cx="11592910" cy="555127"/>
          </a:xfrm>
        </p:spPr>
        <p:txBody>
          <a:bodyPr/>
          <a:lstStyle/>
          <a:p>
            <a:pPr algn="r"/>
            <a:r>
              <a:rPr lang="en-GB" dirty="0"/>
              <a:t>Principles of Approach to be adopted </a:t>
            </a:r>
          </a:p>
        </p:txBody>
      </p:sp>
      <p:pic>
        <p:nvPicPr>
          <p:cNvPr id="7" name="Content Placeholder 6">
            <a:extLst>
              <a:ext uri="{FF2B5EF4-FFF2-40B4-BE49-F238E27FC236}">
                <a16:creationId xmlns:a16="http://schemas.microsoft.com/office/drawing/2014/main" id="{A4752B9F-7DDF-F2F5-B2E6-80681A89DBBB}"/>
              </a:ext>
            </a:extLst>
          </p:cNvPr>
          <p:cNvPicPr>
            <a:picLocks noGrp="1" noChangeAspect="1"/>
          </p:cNvPicPr>
          <p:nvPr>
            <p:ph idx="1"/>
          </p:nvPr>
        </p:nvPicPr>
        <p:blipFill>
          <a:blip r:embed="rId2"/>
          <a:stretch>
            <a:fillRect/>
          </a:stretch>
        </p:blipFill>
        <p:spPr>
          <a:xfrm>
            <a:off x="1553497" y="1131757"/>
            <a:ext cx="8672051" cy="5482265"/>
          </a:xfrm>
        </p:spPr>
      </p:pic>
      <p:pic>
        <p:nvPicPr>
          <p:cNvPr id="8" name="Picture 7">
            <a:extLst>
              <a:ext uri="{FF2B5EF4-FFF2-40B4-BE49-F238E27FC236}">
                <a16:creationId xmlns:a16="http://schemas.microsoft.com/office/drawing/2014/main" id="{5C89EC0C-D058-89D5-A135-7F6C1A212F28}"/>
              </a:ext>
            </a:extLst>
          </p:cNvPr>
          <p:cNvPicPr>
            <a:picLocks noChangeAspect="1"/>
          </p:cNvPicPr>
          <p:nvPr/>
        </p:nvPicPr>
        <p:blipFill>
          <a:blip r:embed="rId3"/>
          <a:stretch>
            <a:fillRect/>
          </a:stretch>
        </p:blipFill>
        <p:spPr>
          <a:xfrm>
            <a:off x="574562" y="243978"/>
            <a:ext cx="3400425" cy="676275"/>
          </a:xfrm>
          <a:prstGeom prst="rect">
            <a:avLst/>
          </a:prstGeom>
        </p:spPr>
      </p:pic>
    </p:spTree>
    <p:extLst>
      <p:ext uri="{BB962C8B-B14F-4D97-AF65-F5344CB8AC3E}">
        <p14:creationId xmlns:p14="http://schemas.microsoft.com/office/powerpoint/2010/main" val="173521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1198181" y="560881"/>
            <a:ext cx="9795638" cy="745943"/>
          </a:xfrm>
        </p:spPr>
        <p:txBody>
          <a:bodyPr vert="horz" lIns="91440" tIns="45720" rIns="91440" bIns="45720" rtlCol="0" anchor="b">
            <a:normAutofit fontScale="90000"/>
          </a:bodyPr>
          <a:lstStyle/>
          <a:p>
            <a:pPr algn="ctr"/>
            <a:br>
              <a:rPr lang="en-US" sz="4000" dirty="0">
                <a:solidFill>
                  <a:srgbClr val="0070C0"/>
                </a:solidFill>
                <a:latin typeface="+mj-lt"/>
                <a:cs typeface="+mj-cs"/>
              </a:rPr>
            </a:br>
            <a:r>
              <a:rPr lang="en-US" sz="4000" dirty="0">
                <a:solidFill>
                  <a:srgbClr val="0070C0"/>
                </a:solidFill>
                <a:latin typeface="+mj-lt"/>
                <a:cs typeface="+mj-cs"/>
              </a:rPr>
              <a:t>National Highways performance  </a:t>
            </a:r>
          </a:p>
        </p:txBody>
      </p:sp>
      <p:pic>
        <p:nvPicPr>
          <p:cNvPr id="3" name="Content Placeholder 2">
            <a:extLst>
              <a:ext uri="{FF2B5EF4-FFF2-40B4-BE49-F238E27FC236}">
                <a16:creationId xmlns:a16="http://schemas.microsoft.com/office/drawing/2014/main" id="{A7F2CEE2-64D1-E9E6-9991-AF80C7043852}"/>
              </a:ext>
            </a:extLst>
          </p:cNvPr>
          <p:cNvPicPr>
            <a:picLocks noGrp="1" noChangeAspect="1"/>
          </p:cNvPicPr>
          <p:nvPr>
            <p:ph idx="1"/>
          </p:nvPr>
        </p:nvPicPr>
        <p:blipFill>
          <a:blip r:embed="rId2"/>
          <a:stretch>
            <a:fillRect/>
          </a:stretch>
        </p:blipFill>
        <p:spPr>
          <a:xfrm>
            <a:off x="207962" y="2748159"/>
            <a:ext cx="5828261" cy="2535292"/>
          </a:xfrm>
          <a:prstGeom prst="rect">
            <a:avLst/>
          </a:prstGeom>
        </p:spPr>
      </p:pic>
      <p:pic>
        <p:nvPicPr>
          <p:cNvPr id="5" name="Picture 4">
            <a:extLst>
              <a:ext uri="{FF2B5EF4-FFF2-40B4-BE49-F238E27FC236}">
                <a16:creationId xmlns:a16="http://schemas.microsoft.com/office/drawing/2014/main" id="{191E653B-7D7B-FAA6-BDF5-348CFA6209E4}"/>
              </a:ext>
            </a:extLst>
          </p:cNvPr>
          <p:cNvPicPr>
            <a:picLocks noChangeAspect="1"/>
          </p:cNvPicPr>
          <p:nvPr/>
        </p:nvPicPr>
        <p:blipFill>
          <a:blip r:embed="rId3"/>
          <a:stretch>
            <a:fillRect/>
          </a:stretch>
        </p:blipFill>
        <p:spPr>
          <a:xfrm>
            <a:off x="6360690" y="2748159"/>
            <a:ext cx="5828261" cy="1690195"/>
          </a:xfrm>
          <a:prstGeom prst="rect">
            <a:avLst/>
          </a:prstGeom>
        </p:spPr>
      </p:pic>
      <p:sp>
        <p:nvSpPr>
          <p:cNvPr id="28" name="Slide Number Placeholder 27">
            <a:extLst>
              <a:ext uri="{FF2B5EF4-FFF2-40B4-BE49-F238E27FC236}">
                <a16:creationId xmlns:a16="http://schemas.microsoft.com/office/drawing/2014/main" id="{C14A90FB-2203-0DC2-1382-1F334C74984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0D0D469B-4390-4DDA-9091-12DC16AD49FD}" type="slidenum">
              <a:rPr lang="en-US" sz="1200" smtClean="0">
                <a:solidFill>
                  <a:schemeClr val="tx1">
                    <a:tint val="75000"/>
                  </a:schemeClr>
                </a:solidFill>
                <a:latin typeface="+mn-lt"/>
              </a:rPr>
              <a:pPr algn="r">
                <a:spcAft>
                  <a:spcPts val="600"/>
                </a:spcAft>
              </a:pPr>
              <a:t>5</a:t>
            </a:fld>
            <a:endParaRPr lang="en-US" sz="1200">
              <a:solidFill>
                <a:schemeClr val="tx1">
                  <a:tint val="75000"/>
                </a:schemeClr>
              </a:solidFill>
              <a:latin typeface="+mn-lt"/>
            </a:endParaRPr>
          </a:p>
        </p:txBody>
      </p:sp>
      <p:sp>
        <p:nvSpPr>
          <p:cNvPr id="6" name="TextBox 5">
            <a:extLst>
              <a:ext uri="{FF2B5EF4-FFF2-40B4-BE49-F238E27FC236}">
                <a16:creationId xmlns:a16="http://schemas.microsoft.com/office/drawing/2014/main" id="{4905EB48-5791-1A31-48B9-7E32332BE689}"/>
              </a:ext>
            </a:extLst>
          </p:cNvPr>
          <p:cNvSpPr txBox="1"/>
          <p:nvPr/>
        </p:nvSpPr>
        <p:spPr>
          <a:xfrm>
            <a:off x="6537298" y="1867705"/>
            <a:ext cx="4768645" cy="461665"/>
          </a:xfrm>
          <a:prstGeom prst="rect">
            <a:avLst/>
          </a:prstGeom>
          <a:noFill/>
        </p:spPr>
        <p:txBody>
          <a:bodyPr wrap="square" rtlCol="0">
            <a:spAutoFit/>
          </a:bodyPr>
          <a:lstStyle/>
          <a:p>
            <a:r>
              <a:rPr lang="en-GB" sz="2400" b="1" dirty="0">
                <a:solidFill>
                  <a:srgbClr val="0070C0"/>
                </a:solidFill>
              </a:rPr>
              <a:t>Target</a:t>
            </a:r>
          </a:p>
        </p:txBody>
      </p:sp>
      <p:sp>
        <p:nvSpPr>
          <p:cNvPr id="7" name="TextBox 6">
            <a:extLst>
              <a:ext uri="{FF2B5EF4-FFF2-40B4-BE49-F238E27FC236}">
                <a16:creationId xmlns:a16="http://schemas.microsoft.com/office/drawing/2014/main" id="{B9405D0E-243D-EA2D-F70D-F9024B1B7C61}"/>
              </a:ext>
            </a:extLst>
          </p:cNvPr>
          <p:cNvSpPr txBox="1"/>
          <p:nvPr/>
        </p:nvSpPr>
        <p:spPr>
          <a:xfrm>
            <a:off x="207962" y="1923942"/>
            <a:ext cx="5446328" cy="461665"/>
          </a:xfrm>
          <a:prstGeom prst="rect">
            <a:avLst/>
          </a:prstGeom>
          <a:noFill/>
        </p:spPr>
        <p:txBody>
          <a:bodyPr wrap="square" rtlCol="0">
            <a:spAutoFit/>
          </a:bodyPr>
          <a:lstStyle/>
          <a:p>
            <a:r>
              <a:rPr lang="en-GB" sz="2400" b="1" dirty="0">
                <a:solidFill>
                  <a:srgbClr val="0070C0"/>
                </a:solidFill>
              </a:rPr>
              <a:t>Current  performance (August 23)</a:t>
            </a:r>
          </a:p>
        </p:txBody>
      </p:sp>
      <p:sp>
        <p:nvSpPr>
          <p:cNvPr id="8" name="TextBox 7">
            <a:extLst>
              <a:ext uri="{FF2B5EF4-FFF2-40B4-BE49-F238E27FC236}">
                <a16:creationId xmlns:a16="http://schemas.microsoft.com/office/drawing/2014/main" id="{B9BD6513-9C7D-1369-25F9-D594DE916039}"/>
              </a:ext>
            </a:extLst>
          </p:cNvPr>
          <p:cNvSpPr txBox="1"/>
          <p:nvPr/>
        </p:nvSpPr>
        <p:spPr>
          <a:xfrm>
            <a:off x="511278" y="5411451"/>
            <a:ext cx="11395588"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GB" sz="2400" b="1" dirty="0">
                <a:solidFill>
                  <a:srgbClr val="0070C0"/>
                </a:solidFill>
              </a:rPr>
              <a:t>Still quite a way to go to achieving the national highways target of - 0.15</a:t>
            </a:r>
          </a:p>
          <a:p>
            <a:pPr algn="ctr"/>
            <a:endParaRPr lang="en-GB" sz="2400" b="1" dirty="0">
              <a:solidFill>
                <a:srgbClr val="0070C0"/>
              </a:solidFill>
            </a:endParaRPr>
          </a:p>
        </p:txBody>
      </p:sp>
    </p:spTree>
    <p:extLst>
      <p:ext uri="{BB962C8B-B14F-4D97-AF65-F5344CB8AC3E}">
        <p14:creationId xmlns:p14="http://schemas.microsoft.com/office/powerpoint/2010/main" val="152544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AC6582-D50C-A377-639D-F9EC99D400AF}"/>
              </a:ext>
            </a:extLst>
          </p:cNvPr>
          <p:cNvSpPr>
            <a:spLocks noGrp="1"/>
          </p:cNvSpPr>
          <p:nvPr>
            <p:ph type="title"/>
          </p:nvPr>
        </p:nvSpPr>
        <p:spPr>
          <a:xfrm>
            <a:off x="262964" y="2210513"/>
            <a:ext cx="5076291" cy="2322158"/>
          </a:xfrm>
        </p:spPr>
        <p:txBody>
          <a:bodyPr/>
          <a:lstStyle/>
          <a:p>
            <a:r>
              <a:rPr lang="en-US" dirty="0"/>
              <a:t>Supporting information to assist with reduction of service strikes</a:t>
            </a:r>
          </a:p>
        </p:txBody>
      </p:sp>
      <p:pic>
        <p:nvPicPr>
          <p:cNvPr id="6" name="Picture Placeholder 5" descr="A group of men in safety gear on a road&#10;&#10;Description automatically generated">
            <a:extLst>
              <a:ext uri="{FF2B5EF4-FFF2-40B4-BE49-F238E27FC236}">
                <a16:creationId xmlns:a16="http://schemas.microsoft.com/office/drawing/2014/main" id="{72A394C9-571C-2B79-37E1-6AC9BB9757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1850" r="11850"/>
          <a:stretch>
            <a:fillRect/>
          </a:stretch>
        </p:blipFill>
        <p:spPr/>
      </p:pic>
    </p:spTree>
    <p:extLst>
      <p:ext uri="{BB962C8B-B14F-4D97-AF65-F5344CB8AC3E}">
        <p14:creationId xmlns:p14="http://schemas.microsoft.com/office/powerpoint/2010/main" val="207117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7BCD4ABF-E1F0-BCE2-298C-010B1E63FA4A}"/>
              </a:ext>
            </a:extLst>
          </p:cNvPr>
          <p:cNvSpPr>
            <a:spLocks noGrp="1"/>
          </p:cNvSpPr>
          <p:nvPr>
            <p:ph type="title"/>
          </p:nvPr>
        </p:nvSpPr>
        <p:spPr>
          <a:xfrm>
            <a:off x="435427" y="357240"/>
            <a:ext cx="11445426" cy="688921"/>
          </a:xfrm>
        </p:spPr>
        <p:txBody>
          <a:bodyPr/>
          <a:lstStyle/>
          <a:p>
            <a:r>
              <a:rPr lang="en-GB" dirty="0"/>
              <a:t>Raising the Bar # 9 Utility Avoidance - Version 6 – March 2023</a:t>
            </a:r>
            <a:endParaRPr lang="en-US" dirty="0"/>
          </a:p>
        </p:txBody>
      </p:sp>
      <p:pic>
        <p:nvPicPr>
          <p:cNvPr id="4" name="Content Placeholder 3">
            <a:extLst>
              <a:ext uri="{FF2B5EF4-FFF2-40B4-BE49-F238E27FC236}">
                <a16:creationId xmlns:a16="http://schemas.microsoft.com/office/drawing/2014/main" id="{D21C296F-8D80-30DC-A612-D2898CA7AE1B}"/>
              </a:ext>
            </a:extLst>
          </p:cNvPr>
          <p:cNvPicPr>
            <a:picLocks noGrp="1" noChangeAspect="1"/>
          </p:cNvPicPr>
          <p:nvPr>
            <p:ph sz="half" idx="1"/>
          </p:nvPr>
        </p:nvPicPr>
        <p:blipFill>
          <a:blip r:embed="rId2"/>
          <a:stretch>
            <a:fillRect/>
          </a:stretch>
        </p:blipFill>
        <p:spPr>
          <a:xfrm>
            <a:off x="574562" y="1310974"/>
            <a:ext cx="4911838" cy="4780562"/>
          </a:xfrm>
        </p:spPr>
      </p:pic>
      <p:pic>
        <p:nvPicPr>
          <p:cNvPr id="6" name="Content Placeholder 5">
            <a:extLst>
              <a:ext uri="{FF2B5EF4-FFF2-40B4-BE49-F238E27FC236}">
                <a16:creationId xmlns:a16="http://schemas.microsoft.com/office/drawing/2014/main" id="{F1C3431B-68BA-1CC2-6D5A-8B323B92F621}"/>
              </a:ext>
            </a:extLst>
          </p:cNvPr>
          <p:cNvPicPr>
            <a:picLocks noGrp="1" noChangeAspect="1"/>
          </p:cNvPicPr>
          <p:nvPr>
            <p:ph sz="half" idx="2"/>
          </p:nvPr>
        </p:nvPicPr>
        <p:blipFill>
          <a:blip r:embed="rId3"/>
          <a:stretch>
            <a:fillRect/>
          </a:stretch>
        </p:blipFill>
        <p:spPr>
          <a:xfrm>
            <a:off x="5552592" y="1996518"/>
            <a:ext cx="6452596" cy="4095018"/>
          </a:xfrm>
        </p:spPr>
      </p:pic>
      <p:sp>
        <p:nvSpPr>
          <p:cNvPr id="7" name="TextBox 6">
            <a:extLst>
              <a:ext uri="{FF2B5EF4-FFF2-40B4-BE49-F238E27FC236}">
                <a16:creationId xmlns:a16="http://schemas.microsoft.com/office/drawing/2014/main" id="{62C04525-2DCD-EF6A-92ED-D7737070C12D}"/>
              </a:ext>
            </a:extLst>
          </p:cNvPr>
          <p:cNvSpPr txBox="1"/>
          <p:nvPr/>
        </p:nvSpPr>
        <p:spPr>
          <a:xfrm>
            <a:off x="5978013" y="1396181"/>
            <a:ext cx="5506064" cy="707886"/>
          </a:xfrm>
          <a:prstGeom prst="rect">
            <a:avLst/>
          </a:prstGeom>
          <a:noFill/>
        </p:spPr>
        <p:txBody>
          <a:bodyPr wrap="square" rtlCol="0">
            <a:spAutoFit/>
          </a:bodyPr>
          <a:lstStyle/>
          <a:p>
            <a:r>
              <a:rPr lang="en-GB" sz="2000" b="1">
                <a:solidFill>
                  <a:srgbClr val="0070C0"/>
                </a:solidFill>
              </a:rPr>
              <a:t>Minimum Exclusion zones for Underground Utilities</a:t>
            </a:r>
            <a:endParaRPr lang="en-GB" sz="2000" b="1" dirty="0">
              <a:solidFill>
                <a:srgbClr val="0070C0"/>
              </a:solidFill>
            </a:endParaRPr>
          </a:p>
        </p:txBody>
      </p:sp>
    </p:spTree>
    <p:extLst>
      <p:ext uri="{BB962C8B-B14F-4D97-AF65-F5344CB8AC3E}">
        <p14:creationId xmlns:p14="http://schemas.microsoft.com/office/powerpoint/2010/main" val="416116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E828-7504-F87A-DC5B-B46AD51111D9}"/>
              </a:ext>
            </a:extLst>
          </p:cNvPr>
          <p:cNvSpPr>
            <a:spLocks noGrp="1"/>
          </p:cNvSpPr>
          <p:nvPr>
            <p:ph type="title"/>
          </p:nvPr>
        </p:nvSpPr>
        <p:spPr>
          <a:xfrm>
            <a:off x="196645" y="492946"/>
            <a:ext cx="11592910" cy="893403"/>
          </a:xfrm>
        </p:spPr>
        <p:txBody>
          <a:bodyPr/>
          <a:lstStyle/>
          <a:p>
            <a:pPr algn="ctr"/>
            <a:br>
              <a:rPr lang="en-GB" dirty="0"/>
            </a:br>
            <a:br>
              <a:rPr lang="en-GB" dirty="0"/>
            </a:br>
            <a:br>
              <a:rPr lang="en-GB" dirty="0"/>
            </a:br>
            <a:br>
              <a:rPr lang="en-GB" dirty="0"/>
            </a:br>
            <a:r>
              <a:rPr lang="en-GB" dirty="0"/>
              <a:t>HSG 47 –  Avoiding danger from underground services</a:t>
            </a:r>
            <a:br>
              <a:rPr lang="en-GB" dirty="0"/>
            </a:br>
            <a:r>
              <a:rPr lang="en-GB" dirty="0"/>
              <a:t>Health and safety executive guidance </a:t>
            </a:r>
            <a:br>
              <a:rPr lang="en-GB" dirty="0"/>
            </a:br>
            <a:endParaRPr lang="en-GB" dirty="0"/>
          </a:p>
        </p:txBody>
      </p:sp>
      <p:sp>
        <p:nvSpPr>
          <p:cNvPr id="3" name="Content Placeholder 2">
            <a:extLst>
              <a:ext uri="{FF2B5EF4-FFF2-40B4-BE49-F238E27FC236}">
                <a16:creationId xmlns:a16="http://schemas.microsoft.com/office/drawing/2014/main" id="{3371556D-35A2-2788-4ED0-18D826490B29}"/>
              </a:ext>
            </a:extLst>
          </p:cNvPr>
          <p:cNvSpPr>
            <a:spLocks noGrp="1"/>
          </p:cNvSpPr>
          <p:nvPr>
            <p:ph idx="1"/>
          </p:nvPr>
        </p:nvSpPr>
        <p:spPr/>
        <p:txBody>
          <a:bodyPr>
            <a:normAutofit fontScale="92500" lnSpcReduction="20000"/>
          </a:bodyPr>
          <a:lstStyle/>
          <a:p>
            <a:pPr algn="ctr"/>
            <a:r>
              <a:rPr lang="en-GB" sz="2600" dirty="0">
                <a:solidFill>
                  <a:srgbClr val="FF0000"/>
                </a:solidFill>
              </a:rPr>
              <a:t>It explains the three basic elements of a safe system of work during excavation: </a:t>
            </a:r>
          </a:p>
          <a:p>
            <a:pPr algn="ctr"/>
            <a:r>
              <a:rPr lang="en-GB" sz="2600" dirty="0"/>
              <a:t>■ Planning the work </a:t>
            </a:r>
          </a:p>
          <a:p>
            <a:pPr algn="ctr"/>
            <a:r>
              <a:rPr lang="en-GB" sz="2600" dirty="0"/>
              <a:t>■ Locating and identifying buried services </a:t>
            </a:r>
          </a:p>
          <a:p>
            <a:pPr algn="ctr"/>
            <a:r>
              <a:rPr lang="en-GB" sz="2600" dirty="0"/>
              <a:t>■ Safe excavation</a:t>
            </a:r>
          </a:p>
          <a:p>
            <a:pPr algn="ctr"/>
            <a:r>
              <a:rPr lang="en-GB" sz="2600" dirty="0">
                <a:solidFill>
                  <a:srgbClr val="FF0000"/>
                </a:solidFill>
              </a:rPr>
              <a:t>The guidance is divided into four chapters:</a:t>
            </a:r>
          </a:p>
          <a:p>
            <a:pPr algn="ctr"/>
            <a:r>
              <a:rPr lang="en-GB" sz="2600" dirty="0"/>
              <a:t>■ Identifying and managing the dangers; </a:t>
            </a:r>
          </a:p>
          <a:p>
            <a:pPr algn="ctr"/>
            <a:r>
              <a:rPr lang="en-GB" sz="2600" dirty="0"/>
              <a:t>■ Planning the work; </a:t>
            </a:r>
          </a:p>
          <a:p>
            <a:pPr algn="ctr"/>
            <a:r>
              <a:rPr lang="en-GB" sz="2600" dirty="0"/>
              <a:t>■ Detecting, identifying and marking underground services; </a:t>
            </a:r>
          </a:p>
          <a:p>
            <a:pPr algn="ctr"/>
            <a:r>
              <a:rPr lang="en-GB" sz="2600" dirty="0"/>
              <a:t>■ Safe excavation.</a:t>
            </a:r>
          </a:p>
        </p:txBody>
      </p:sp>
    </p:spTree>
    <p:extLst>
      <p:ext uri="{BB962C8B-B14F-4D97-AF65-F5344CB8AC3E}">
        <p14:creationId xmlns:p14="http://schemas.microsoft.com/office/powerpoint/2010/main" val="400242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FC14-43C9-B508-A0F0-FACA3FE21A21}"/>
              </a:ext>
            </a:extLst>
          </p:cNvPr>
          <p:cNvSpPr>
            <a:spLocks noGrp="1"/>
          </p:cNvSpPr>
          <p:nvPr>
            <p:ph type="title"/>
          </p:nvPr>
        </p:nvSpPr>
        <p:spPr/>
        <p:txBody>
          <a:bodyPr/>
          <a:lstStyle/>
          <a:p>
            <a:pPr algn="ctr"/>
            <a:r>
              <a:rPr lang="en-GB" dirty="0"/>
              <a:t>HSG 47 –  Avoiding danger from underground services</a:t>
            </a:r>
            <a:br>
              <a:rPr lang="en-GB" dirty="0"/>
            </a:br>
            <a:r>
              <a:rPr lang="en-GB" dirty="0"/>
              <a:t>Health and safety executive guidance</a:t>
            </a:r>
          </a:p>
        </p:txBody>
      </p:sp>
      <p:sp>
        <p:nvSpPr>
          <p:cNvPr id="11" name="TextBox 10">
            <a:extLst>
              <a:ext uri="{FF2B5EF4-FFF2-40B4-BE49-F238E27FC236}">
                <a16:creationId xmlns:a16="http://schemas.microsoft.com/office/drawing/2014/main" id="{31933E7C-0DD3-19EE-265C-A580312635CF}"/>
              </a:ext>
            </a:extLst>
          </p:cNvPr>
          <p:cNvSpPr txBox="1"/>
          <p:nvPr/>
        </p:nvSpPr>
        <p:spPr>
          <a:xfrm>
            <a:off x="855407" y="1640959"/>
            <a:ext cx="4159045" cy="646331"/>
          </a:xfrm>
          <a:prstGeom prst="rect">
            <a:avLst/>
          </a:prstGeom>
          <a:noFill/>
        </p:spPr>
        <p:txBody>
          <a:bodyPr wrap="square">
            <a:spAutoFit/>
          </a:bodyPr>
          <a:lstStyle/>
          <a:p>
            <a:r>
              <a:rPr lang="en-GB" sz="1800" b="1" dirty="0">
                <a:solidFill>
                  <a:schemeClr val="tx2"/>
                </a:solidFill>
              </a:rPr>
              <a:t>Identifying and managing the dangers</a:t>
            </a:r>
            <a:endParaRPr lang="en-GB" b="1" dirty="0">
              <a:solidFill>
                <a:schemeClr val="tx2"/>
              </a:solidFill>
            </a:endParaRPr>
          </a:p>
        </p:txBody>
      </p:sp>
      <p:sp>
        <p:nvSpPr>
          <p:cNvPr id="14" name="TextBox 13">
            <a:extLst>
              <a:ext uri="{FF2B5EF4-FFF2-40B4-BE49-F238E27FC236}">
                <a16:creationId xmlns:a16="http://schemas.microsoft.com/office/drawing/2014/main" id="{3039ACBD-978B-ACE3-F216-866512B57A53}"/>
              </a:ext>
            </a:extLst>
          </p:cNvPr>
          <p:cNvSpPr txBox="1"/>
          <p:nvPr/>
        </p:nvSpPr>
        <p:spPr>
          <a:xfrm>
            <a:off x="6142704" y="1647323"/>
            <a:ext cx="4159045" cy="369332"/>
          </a:xfrm>
          <a:prstGeom prst="rect">
            <a:avLst/>
          </a:prstGeom>
          <a:noFill/>
        </p:spPr>
        <p:txBody>
          <a:bodyPr wrap="square">
            <a:spAutoFit/>
          </a:bodyPr>
          <a:lstStyle/>
          <a:p>
            <a:r>
              <a:rPr lang="en-GB" b="1" dirty="0">
                <a:solidFill>
                  <a:schemeClr val="tx2"/>
                </a:solidFill>
              </a:rPr>
              <a:t>Planning the work</a:t>
            </a:r>
          </a:p>
        </p:txBody>
      </p:sp>
      <p:sp>
        <p:nvSpPr>
          <p:cNvPr id="20" name="Content Placeholder 19">
            <a:extLst>
              <a:ext uri="{FF2B5EF4-FFF2-40B4-BE49-F238E27FC236}">
                <a16:creationId xmlns:a16="http://schemas.microsoft.com/office/drawing/2014/main" id="{039F4E41-A3C3-982F-226D-72885E71FA57}"/>
              </a:ext>
            </a:extLst>
          </p:cNvPr>
          <p:cNvSpPr>
            <a:spLocks noGrp="1"/>
          </p:cNvSpPr>
          <p:nvPr>
            <p:ph sz="half" idx="2"/>
          </p:nvPr>
        </p:nvSpPr>
        <p:spPr>
          <a:xfrm>
            <a:off x="6172200" y="2010291"/>
            <a:ext cx="5705856" cy="4166672"/>
          </a:xfrm>
        </p:spPr>
        <p:txBody>
          <a:bodyPr>
            <a:normAutofit fontScale="85000" lnSpcReduction="10000"/>
          </a:bodyPr>
          <a:lstStyle/>
          <a:p>
            <a:pPr>
              <a:lnSpc>
                <a:spcPct val="107000"/>
              </a:lnSpc>
              <a:spcAft>
                <a:spcPts val="800"/>
              </a:spcAft>
            </a:pPr>
            <a:r>
              <a:rPr lang="en-GB" sz="1800" b="0" kern="100" dirty="0">
                <a:effectLst/>
                <a:latin typeface="+mn-lt"/>
                <a:ea typeface="Calibri" panose="020F0502020204030204" pitchFamily="34" charset="0"/>
                <a:cs typeface="Times New Roman" panose="02020603050405020304" pitchFamily="18" charset="0"/>
              </a:rPr>
              <a:t>Identify clearly the extent of the work area and find out what underground services are within the area before considering whether they are likely to be disturbed:</a:t>
            </a:r>
          </a:p>
          <a:p>
            <a:pPr marL="342900" lvl="0" indent="-342900">
              <a:lnSpc>
                <a:spcPct val="107000"/>
              </a:lnSpc>
              <a:buFont typeface="Symbol" panose="05050102010706020507" pitchFamily="18" charset="2"/>
              <a:buChar char=""/>
            </a:pPr>
            <a:r>
              <a:rPr lang="en-GB" sz="1800" b="0" kern="100" dirty="0">
                <a:effectLst/>
                <a:latin typeface="+mn-lt"/>
                <a:ea typeface="Calibri" panose="020F0502020204030204" pitchFamily="34" charset="0"/>
                <a:cs typeface="Times New Roman" panose="02020603050405020304" pitchFamily="18" charset="0"/>
              </a:rPr>
              <a:t>Obtain service drawings from utilities companies and other organisations with relevant information about the site.</a:t>
            </a:r>
          </a:p>
          <a:p>
            <a:pPr marL="342900" lvl="0" indent="-342900">
              <a:lnSpc>
                <a:spcPct val="107000"/>
              </a:lnSpc>
              <a:buFont typeface="Symbol" panose="05050102010706020507" pitchFamily="18" charset="2"/>
              <a:buChar char=""/>
            </a:pPr>
            <a:r>
              <a:rPr lang="en-GB" sz="1800" b="0" kern="100" dirty="0">
                <a:effectLst/>
                <a:latin typeface="+mn-lt"/>
                <a:ea typeface="Calibri" panose="020F0502020204030204" pitchFamily="34" charset="0"/>
                <a:cs typeface="Times New Roman" panose="02020603050405020304" pitchFamily="18" charset="0"/>
              </a:rPr>
              <a:t>Survey the site to identify the services and other underground structures. Record the location of any services</a:t>
            </a:r>
          </a:p>
          <a:p>
            <a:pPr marL="342900" lvl="0" indent="-342900">
              <a:lnSpc>
                <a:spcPct val="107000"/>
              </a:lnSpc>
              <a:buFont typeface="Symbol" panose="05050102010706020507" pitchFamily="18" charset="2"/>
              <a:buChar char=""/>
            </a:pPr>
            <a:r>
              <a:rPr lang="en-GB" sz="1800" b="0" kern="100" dirty="0">
                <a:effectLst/>
                <a:latin typeface="+mn-lt"/>
                <a:ea typeface="Calibri" panose="020F0502020204030204" pitchFamily="34" charset="0"/>
                <a:cs typeface="Times New Roman" panose="02020603050405020304" pitchFamily="18" charset="0"/>
              </a:rPr>
              <a:t>Review/assess the planned work to avoid disturbing services where possible. </a:t>
            </a:r>
          </a:p>
          <a:p>
            <a:pPr marL="342900" lvl="0" indent="-342900">
              <a:lnSpc>
                <a:spcPct val="107000"/>
              </a:lnSpc>
              <a:buFont typeface="Symbol" panose="05050102010706020507" pitchFamily="18" charset="2"/>
              <a:buChar char=""/>
            </a:pPr>
            <a:r>
              <a:rPr lang="en-GB" sz="1800" b="0" kern="100" dirty="0">
                <a:effectLst/>
                <a:latin typeface="+mn-lt"/>
                <a:ea typeface="Calibri" panose="020F0502020204030204" pitchFamily="34" charset="0"/>
                <a:cs typeface="Times New Roman" panose="02020603050405020304" pitchFamily="18" charset="0"/>
              </a:rPr>
              <a:t>Allow sufficient time and provide sufficient resource to do the work safely </a:t>
            </a:r>
          </a:p>
          <a:p>
            <a:pPr marL="342900" lvl="0" indent="-342900">
              <a:lnSpc>
                <a:spcPct val="107000"/>
              </a:lnSpc>
              <a:spcAft>
                <a:spcPts val="800"/>
              </a:spcAft>
              <a:buFont typeface="Symbol" panose="05050102010706020507" pitchFamily="18" charset="2"/>
              <a:buChar char=""/>
            </a:pPr>
            <a:r>
              <a:rPr lang="en-GB" sz="1800" b="0" kern="100" dirty="0">
                <a:effectLst/>
                <a:latin typeface="+mn-lt"/>
                <a:ea typeface="Calibri" panose="020F0502020204030204" pitchFamily="34" charset="0"/>
                <a:cs typeface="Times New Roman" panose="02020603050405020304" pitchFamily="18" charset="0"/>
              </a:rPr>
              <a:t>Emergency work still requires planning and assessment of the risks arising from the work. A precautionary approach must be taken when  breaking ground.</a:t>
            </a:r>
          </a:p>
          <a:p>
            <a:endParaRPr lang="en-GB" dirty="0"/>
          </a:p>
        </p:txBody>
      </p:sp>
      <p:pic>
        <p:nvPicPr>
          <p:cNvPr id="28" name="Content Placeholder 27">
            <a:extLst>
              <a:ext uri="{FF2B5EF4-FFF2-40B4-BE49-F238E27FC236}">
                <a16:creationId xmlns:a16="http://schemas.microsoft.com/office/drawing/2014/main" id="{A67410A1-2FFF-EF92-82BC-FBA1511DE9F0}"/>
              </a:ext>
            </a:extLst>
          </p:cNvPr>
          <p:cNvPicPr>
            <a:picLocks noGrp="1" noChangeAspect="1"/>
          </p:cNvPicPr>
          <p:nvPr>
            <p:ph sz="half" idx="1"/>
          </p:nvPr>
        </p:nvPicPr>
        <p:blipFill>
          <a:blip r:embed="rId2"/>
          <a:stretch>
            <a:fillRect/>
          </a:stretch>
        </p:blipFill>
        <p:spPr>
          <a:xfrm>
            <a:off x="933254" y="2287290"/>
            <a:ext cx="4345756" cy="4351338"/>
          </a:xfrm>
        </p:spPr>
      </p:pic>
    </p:spTree>
    <p:extLst>
      <p:ext uri="{BB962C8B-B14F-4D97-AF65-F5344CB8AC3E}">
        <p14:creationId xmlns:p14="http://schemas.microsoft.com/office/powerpoint/2010/main" val="2754557596"/>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002E5F"/>
      </a:dk2>
      <a:lt2>
        <a:srgbClr val="E7E6E6"/>
      </a:lt2>
      <a:accent1>
        <a:srgbClr val="008BCB"/>
      </a:accent1>
      <a:accent2>
        <a:srgbClr val="00A6AA"/>
      </a:accent2>
      <a:accent3>
        <a:srgbClr val="F49600"/>
      </a:accent3>
      <a:accent4>
        <a:srgbClr val="CB2686"/>
      </a:accent4>
      <a:accent5>
        <a:srgbClr val="5B1356"/>
      </a:accent5>
      <a:accent6>
        <a:srgbClr val="6E6E6E"/>
      </a:accent6>
      <a:hlink>
        <a:srgbClr val="008BCB"/>
      </a:hlink>
      <a:folHlink>
        <a:srgbClr val="002E5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5.png"/></Relationships>
</file>

<file path=ppt/webextensions/webextension1.xml><?xml version="1.0" encoding="utf-8"?>
<we:webextension xmlns:we="http://schemas.microsoft.com/office/webextensions/webextension/2010/11" id="{0A941B5F-D39C-415A-AD54-8E7FC1AD067A}">
  <we:reference id="wa104221182" version="3.3.0.0" store="en-US" storeType="OMEX"/>
  <we:alternateReferences>
    <we:reference id="WA104221182" version="3.3.0.0" store="" storeType="OMEX"/>
  </we:alternateReferences>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BDB569B-B6D8-449F-8F03-2EC051CB5941}">
  <we:reference id="wa104221182" version="3.3.0.0" store="en-US" storeType="OMEX"/>
  <we:alternateReferences>
    <we:reference id="wa104221182" version="3.3.0.0" store="wa104221182" storeType="OMEX"/>
  </we:alternateReferences>
  <we:properties>
    <we:property name="autoplay" value="0"/>
    <we:property name="endtime" value="0"/>
    <we:property name="slideId" value="1203"/>
    <we:property name="starttime" value="0"/>
    <we:property name="vid" value="&quot;https://youtu.be/pLTDVCeFFCo?si=NuJvzQjqe0C8wbdA&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C6D7D5FE-21D8-4D7D-9B9B-AE87C8B5E438}">
  <we:reference id="wa104221182" version="3.3.0.0" store="en-US" storeType="OMEX"/>
  <we:alternateReferences>
    <we:reference id="WA104221182" version="3.3.0.0" store="" storeType="OMEX"/>
  </we:alternateReferences>
  <we:properties>
    <we:property name="autoplay" value="0"/>
    <we:property name="endtime" value="0"/>
    <we:property name="slideId" value="1203"/>
    <we:property name="starttime" value="0"/>
    <we:property name="vid" value="&quot;https://youtu.be/tXbBcosQtdE?si=Izgw8fcjO40Jh0JM&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TM03090430[[fn=Banded]]</Template>
  <TotalTime>10333</TotalTime>
  <Words>1302</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GDS Transport</vt:lpstr>
      <vt:lpstr>Segoe UI</vt:lpstr>
      <vt:lpstr>Symbol</vt:lpstr>
      <vt:lpstr>Office Theme</vt:lpstr>
      <vt:lpstr>Underground service strike avoidance</vt:lpstr>
      <vt:lpstr>Service Strikes - Introduction</vt:lpstr>
      <vt:lpstr>                                        Utility Strike Avoidance Working Group</vt:lpstr>
      <vt:lpstr>Principles of Approach to be adopted </vt:lpstr>
      <vt:lpstr> National Highways performance  </vt:lpstr>
      <vt:lpstr>Supporting information to assist with reduction of service strikes</vt:lpstr>
      <vt:lpstr>Raising the Bar # 9 Utility Avoidance - Version 6 – March 2023</vt:lpstr>
      <vt:lpstr>    HSG 47 –  Avoiding danger from underground services Health and safety executive guidance  </vt:lpstr>
      <vt:lpstr>HSG 47 –  Avoiding danger from underground services Health and safety executive guidance</vt:lpstr>
      <vt:lpstr>HSG 47 –  Avoiding danger from underground services Health and safety executive guidance</vt:lpstr>
      <vt:lpstr>Video examples</vt:lpstr>
      <vt:lpstr>Case Studies</vt:lpstr>
      <vt:lpstr>Case studies NH Schemes</vt:lpstr>
      <vt:lpstr>Case studies – HSG47</vt:lpstr>
      <vt:lpstr>Summary</vt:lpstr>
      <vt:lpstr>Links to relevant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Fowler</dc:creator>
  <cp:lastModifiedBy>Philip Farrar (Galliford Try)</cp:lastModifiedBy>
  <cp:revision>32</cp:revision>
  <dcterms:created xsi:type="dcterms:W3CDTF">2023-08-29T09:26:37Z</dcterms:created>
  <dcterms:modified xsi:type="dcterms:W3CDTF">2023-10-10T10:11:57Z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044fab-b8f8-44ef-8df8-0d16afa306ac_Enabled">
    <vt:lpwstr>true</vt:lpwstr>
  </property>
  <property fmtid="{D5CDD505-2E9C-101B-9397-08002B2CF9AE}" pid="3" name="MSIP_Label_2e044fab-b8f8-44ef-8df8-0d16afa306ac_SetDate">
    <vt:lpwstr>2023-09-07T15:08:31Z</vt:lpwstr>
  </property>
  <property fmtid="{D5CDD505-2E9C-101B-9397-08002B2CF9AE}" pid="4" name="MSIP_Label_2e044fab-b8f8-44ef-8df8-0d16afa306ac_Method">
    <vt:lpwstr>Standard</vt:lpwstr>
  </property>
  <property fmtid="{D5CDD505-2E9C-101B-9397-08002B2CF9AE}" pid="5" name="MSIP_Label_2e044fab-b8f8-44ef-8df8-0d16afa306ac_Name">
    <vt:lpwstr>Official</vt:lpwstr>
  </property>
  <property fmtid="{D5CDD505-2E9C-101B-9397-08002B2CF9AE}" pid="6" name="MSIP_Label_2e044fab-b8f8-44ef-8df8-0d16afa306ac_SiteId">
    <vt:lpwstr>01708fae-bf2b-4808-8961-2716b70730ad</vt:lpwstr>
  </property>
  <property fmtid="{D5CDD505-2E9C-101B-9397-08002B2CF9AE}" pid="7" name="MSIP_Label_2e044fab-b8f8-44ef-8df8-0d16afa306ac_ActionId">
    <vt:lpwstr>512fced4-079c-4c3c-9760-4604aea92aab</vt:lpwstr>
  </property>
  <property fmtid="{D5CDD505-2E9C-101B-9397-08002B2CF9AE}" pid="8" name="MSIP_Label_2e044fab-b8f8-44ef-8df8-0d16afa306ac_ContentBits">
    <vt:lpwstr>0</vt:lpwstr>
  </property>
</Properties>
</file>