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1190" r:id="rId2"/>
    <p:sldId id="1186" r:id="rId3"/>
    <p:sldId id="1191" r:id="rId4"/>
    <p:sldId id="1200" r:id="rId5"/>
    <p:sldId id="1199" r:id="rId6"/>
    <p:sldId id="1208" r:id="rId7"/>
    <p:sldId id="1202" r:id="rId8"/>
    <p:sldId id="1193" r:id="rId9"/>
    <p:sldId id="11275" r:id="rId10"/>
    <p:sldId id="11277" r:id="rId11"/>
    <p:sldId id="11276" r:id="rId12"/>
    <p:sldId id="1166" r:id="rId13"/>
    <p:sldId id="1210" r:id="rId14"/>
    <p:sldId id="1201" r:id="rId15"/>
    <p:sldId id="11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BF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F2ACF-F463-435B-9CD1-BDDECDCA86D7}" v="3" dt="2023-10-19T10:48:00.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5" autoAdjust="0"/>
    <p:restoredTop sz="56410" autoAdjust="0"/>
  </p:normalViewPr>
  <p:slideViewPr>
    <p:cSldViewPr snapToGrid="0">
      <p:cViewPr varScale="1">
        <p:scale>
          <a:sx n="34" d="100"/>
          <a:sy n="34" d="100"/>
        </p:scale>
        <p:origin x="1704" y="48"/>
      </p:cViewPr>
      <p:guideLst>
        <p:guide orient="horz" pos="1464"/>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2" d="100"/>
          <a:sy n="102" d="100"/>
        </p:scale>
        <p:origin x="4515" y="6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e Farrar" userId="d6e296ae-a92d-47b7-895e-a68ed2616b8e" providerId="ADAL" clId="{1CDF2ACF-F463-435B-9CD1-BDDECDCA86D7}"/>
    <pc:docChg chg="undo custSel addSld delSld modSld sldOrd">
      <pc:chgData name="Cassie Farrar" userId="d6e296ae-a92d-47b7-895e-a68ed2616b8e" providerId="ADAL" clId="{1CDF2ACF-F463-435B-9CD1-BDDECDCA86D7}" dt="2023-10-19T10:48:27.761" v="101" actId="14100"/>
      <pc:docMkLst>
        <pc:docMk/>
      </pc:docMkLst>
      <pc:sldChg chg="addSp delSp modSp mod ord">
        <pc:chgData name="Cassie Farrar" userId="d6e296ae-a92d-47b7-895e-a68ed2616b8e" providerId="ADAL" clId="{1CDF2ACF-F463-435B-9CD1-BDDECDCA86D7}" dt="2023-10-19T08:39:01.123" v="57" actId="14100"/>
        <pc:sldMkLst>
          <pc:docMk/>
          <pc:sldMk cId="1206277225" sldId="1193"/>
        </pc:sldMkLst>
        <pc:spChg chg="mod">
          <ac:chgData name="Cassie Farrar" userId="d6e296ae-a92d-47b7-895e-a68ed2616b8e" providerId="ADAL" clId="{1CDF2ACF-F463-435B-9CD1-BDDECDCA86D7}" dt="2023-10-19T08:05:24.355" v="7" actId="20577"/>
          <ac:spMkLst>
            <pc:docMk/>
            <pc:sldMk cId="1206277225" sldId="1193"/>
            <ac:spMk id="4" creationId="{BBAC6582-D50C-A377-639D-F9EC99D400AF}"/>
          </ac:spMkLst>
        </pc:spChg>
        <pc:spChg chg="add mod">
          <ac:chgData name="Cassie Farrar" userId="d6e296ae-a92d-47b7-895e-a68ed2616b8e" providerId="ADAL" clId="{1CDF2ACF-F463-435B-9CD1-BDDECDCA86D7}" dt="2023-10-19T08:38:09.653" v="47" actId="478"/>
          <ac:spMkLst>
            <pc:docMk/>
            <pc:sldMk cId="1206277225" sldId="1193"/>
            <ac:spMk id="5" creationId="{736EE98C-16BD-69FE-F74A-353AF1D50E93}"/>
          </ac:spMkLst>
        </pc:spChg>
        <pc:picChg chg="del">
          <ac:chgData name="Cassie Farrar" userId="d6e296ae-a92d-47b7-895e-a68ed2616b8e" providerId="ADAL" clId="{1CDF2ACF-F463-435B-9CD1-BDDECDCA86D7}" dt="2023-10-19T08:38:09.653" v="47" actId="478"/>
          <ac:picMkLst>
            <pc:docMk/>
            <pc:sldMk cId="1206277225" sldId="1193"/>
            <ac:picMk id="3" creationId="{2872EBA4-BEBC-8D14-953F-0F060A3947B0}"/>
          </ac:picMkLst>
        </pc:picChg>
        <pc:picChg chg="add mod modCrop">
          <ac:chgData name="Cassie Farrar" userId="d6e296ae-a92d-47b7-895e-a68ed2616b8e" providerId="ADAL" clId="{1CDF2ACF-F463-435B-9CD1-BDDECDCA86D7}" dt="2023-10-19T08:39:01.123" v="57" actId="14100"/>
          <ac:picMkLst>
            <pc:docMk/>
            <pc:sldMk cId="1206277225" sldId="1193"/>
            <ac:picMk id="6" creationId="{20D082E2-3508-85B8-692D-ECBA7787FB9B}"/>
          </ac:picMkLst>
        </pc:picChg>
      </pc:sldChg>
      <pc:sldChg chg="del">
        <pc:chgData name="Cassie Farrar" userId="d6e296ae-a92d-47b7-895e-a68ed2616b8e" providerId="ADAL" clId="{1CDF2ACF-F463-435B-9CD1-BDDECDCA86D7}" dt="2023-10-19T08:05:54.376" v="15" actId="47"/>
        <pc:sldMkLst>
          <pc:docMk/>
          <pc:sldMk cId="275071368" sldId="11272"/>
        </pc:sldMkLst>
      </pc:sldChg>
      <pc:sldChg chg="addSp delSp modSp mod">
        <pc:chgData name="Cassie Farrar" userId="d6e296ae-a92d-47b7-895e-a68ed2616b8e" providerId="ADAL" clId="{1CDF2ACF-F463-435B-9CD1-BDDECDCA86D7}" dt="2023-10-19T10:48:27.761" v="101" actId="14100"/>
        <pc:sldMkLst>
          <pc:docMk/>
          <pc:sldMk cId="2937568179" sldId="11275"/>
        </pc:sldMkLst>
        <pc:spChg chg="del mod">
          <ac:chgData name="Cassie Farrar" userId="d6e296ae-a92d-47b7-895e-a68ed2616b8e" providerId="ADAL" clId="{1CDF2ACF-F463-435B-9CD1-BDDECDCA86D7}" dt="2023-10-19T08:05:38.066" v="10" actId="478"/>
          <ac:spMkLst>
            <pc:docMk/>
            <pc:sldMk cId="2937568179" sldId="11275"/>
            <ac:spMk id="4" creationId="{F7825FF9-A110-8053-4889-FFA5343205CB}"/>
          </ac:spMkLst>
        </pc:spChg>
        <pc:spChg chg="del mod">
          <ac:chgData name="Cassie Farrar" userId="d6e296ae-a92d-47b7-895e-a68ed2616b8e" providerId="ADAL" clId="{1CDF2ACF-F463-435B-9CD1-BDDECDCA86D7}" dt="2023-10-19T08:05:41.708" v="12" actId="478"/>
          <ac:spMkLst>
            <pc:docMk/>
            <pc:sldMk cId="2937568179" sldId="11275"/>
            <ac:spMk id="6" creationId="{7EE6F0B2-568B-37D6-3606-E18A0E73D378}"/>
          </ac:spMkLst>
        </pc:spChg>
        <pc:spChg chg="add mod">
          <ac:chgData name="Cassie Farrar" userId="d6e296ae-a92d-47b7-895e-a68ed2616b8e" providerId="ADAL" clId="{1CDF2ACF-F463-435B-9CD1-BDDECDCA86D7}" dt="2023-10-19T08:40:06.010" v="70" actId="20577"/>
          <ac:spMkLst>
            <pc:docMk/>
            <pc:sldMk cId="2937568179" sldId="11275"/>
            <ac:spMk id="8" creationId="{B002D99B-36EF-BBA2-77B4-12AFD055A28B}"/>
          </ac:spMkLst>
        </pc:spChg>
        <pc:spChg chg="add mod">
          <ac:chgData name="Cassie Farrar" userId="d6e296ae-a92d-47b7-895e-a68ed2616b8e" providerId="ADAL" clId="{1CDF2ACF-F463-435B-9CD1-BDDECDCA86D7}" dt="2023-10-19T08:40:08.582" v="71" actId="20577"/>
          <ac:spMkLst>
            <pc:docMk/>
            <pc:sldMk cId="2937568179" sldId="11275"/>
            <ac:spMk id="11" creationId="{F7AF051D-EA74-19FA-44D0-3AED23BB1672}"/>
          </ac:spMkLst>
        </pc:spChg>
        <pc:spChg chg="mod">
          <ac:chgData name="Cassie Farrar" userId="d6e296ae-a92d-47b7-895e-a68ed2616b8e" providerId="ADAL" clId="{1CDF2ACF-F463-435B-9CD1-BDDECDCA86D7}" dt="2023-10-19T10:48:27.761" v="101" actId="14100"/>
          <ac:spMkLst>
            <pc:docMk/>
            <pc:sldMk cId="2937568179" sldId="11275"/>
            <ac:spMk id="22" creationId="{7BCD4ABF-E1F0-BCE2-298C-010B1E63FA4A}"/>
          </ac:spMkLst>
        </pc:spChg>
        <pc:picChg chg="del mod">
          <ac:chgData name="Cassie Farrar" userId="d6e296ae-a92d-47b7-895e-a68ed2616b8e" providerId="ADAL" clId="{1CDF2ACF-F463-435B-9CD1-BDDECDCA86D7}" dt="2023-10-19T08:05:38.066" v="10" actId="478"/>
          <ac:picMkLst>
            <pc:docMk/>
            <pc:sldMk cId="2937568179" sldId="11275"/>
            <ac:picMk id="5" creationId="{C8C4DF81-F579-95EF-0973-27B9D66B0398}"/>
          </ac:picMkLst>
        </pc:picChg>
        <pc:picChg chg="del mod">
          <ac:chgData name="Cassie Farrar" userId="d6e296ae-a92d-47b7-895e-a68ed2616b8e" providerId="ADAL" clId="{1CDF2ACF-F463-435B-9CD1-BDDECDCA86D7}" dt="2023-10-19T08:05:38.066" v="10" actId="478"/>
          <ac:picMkLst>
            <pc:docMk/>
            <pc:sldMk cId="2937568179" sldId="11275"/>
            <ac:picMk id="7" creationId="{80094C5D-FA73-0F2E-7E94-F512E731C27B}"/>
          </ac:picMkLst>
        </pc:picChg>
        <pc:picChg chg="add mod">
          <ac:chgData name="Cassie Farrar" userId="d6e296ae-a92d-47b7-895e-a68ed2616b8e" providerId="ADAL" clId="{1CDF2ACF-F463-435B-9CD1-BDDECDCA86D7}" dt="2023-10-19T08:39:37.846" v="59" actId="1076"/>
          <ac:picMkLst>
            <pc:docMk/>
            <pc:sldMk cId="2937568179" sldId="11275"/>
            <ac:picMk id="9" creationId="{DB1C5C45-276B-0AC7-7521-777D04935CEF}"/>
          </ac:picMkLst>
        </pc:picChg>
      </pc:sldChg>
      <pc:sldChg chg="add">
        <pc:chgData name="Cassie Farrar" userId="d6e296ae-a92d-47b7-895e-a68ed2616b8e" providerId="ADAL" clId="{1CDF2ACF-F463-435B-9CD1-BDDECDCA86D7}" dt="2023-10-19T08:05:03.061" v="0" actId="2890"/>
        <pc:sldMkLst>
          <pc:docMk/>
          <pc:sldMk cId="207701139" sldId="11276"/>
        </pc:sldMkLst>
      </pc:sldChg>
      <pc:sldChg chg="addSp delSp modSp add mod modNotesTx">
        <pc:chgData name="Cassie Farrar" userId="d6e296ae-a92d-47b7-895e-a68ed2616b8e" providerId="ADAL" clId="{1CDF2ACF-F463-435B-9CD1-BDDECDCA86D7}" dt="2023-10-19T10:48:12.877" v="83" actId="1076"/>
        <pc:sldMkLst>
          <pc:docMk/>
          <pc:sldMk cId="2569980245" sldId="11277"/>
        </pc:sldMkLst>
        <pc:spChg chg="del mod">
          <ac:chgData name="Cassie Farrar" userId="d6e296ae-a92d-47b7-895e-a68ed2616b8e" providerId="ADAL" clId="{1CDF2ACF-F463-435B-9CD1-BDDECDCA86D7}" dt="2023-10-19T08:42:29.961" v="76"/>
          <ac:spMkLst>
            <pc:docMk/>
            <pc:sldMk cId="2569980245" sldId="11277"/>
            <ac:spMk id="4" creationId="{F7825FF9-A110-8053-4889-FFA5343205CB}"/>
          </ac:spMkLst>
        </pc:spChg>
        <pc:spChg chg="del">
          <ac:chgData name="Cassie Farrar" userId="d6e296ae-a92d-47b7-895e-a68ed2616b8e" providerId="ADAL" clId="{1CDF2ACF-F463-435B-9CD1-BDDECDCA86D7}" dt="2023-10-19T10:47:57.444" v="78" actId="478"/>
          <ac:spMkLst>
            <pc:docMk/>
            <pc:sldMk cId="2569980245" sldId="11277"/>
            <ac:spMk id="6" creationId="{7EE6F0B2-568B-37D6-3606-E18A0E73D378}"/>
          </ac:spMkLst>
        </pc:spChg>
        <pc:spChg chg="mod">
          <ac:chgData name="Cassie Farrar" userId="d6e296ae-a92d-47b7-895e-a68ed2616b8e" providerId="ADAL" clId="{1CDF2ACF-F463-435B-9CD1-BDDECDCA86D7}" dt="2023-10-19T08:09:37.358" v="45" actId="20577"/>
          <ac:spMkLst>
            <pc:docMk/>
            <pc:sldMk cId="2569980245" sldId="11277"/>
            <ac:spMk id="22" creationId="{7BCD4ABF-E1F0-BCE2-298C-010B1E63FA4A}"/>
          </ac:spMkLst>
        </pc:spChg>
        <pc:picChg chg="add mod">
          <ac:chgData name="Cassie Farrar" userId="d6e296ae-a92d-47b7-895e-a68ed2616b8e" providerId="ADAL" clId="{1CDF2ACF-F463-435B-9CD1-BDDECDCA86D7}" dt="2023-10-19T10:48:12.877" v="83" actId="1076"/>
          <ac:picMkLst>
            <pc:docMk/>
            <pc:sldMk cId="2569980245" sldId="11277"/>
            <ac:picMk id="3" creationId="{00A64E05-9CD1-C4E6-0506-791787CABDDF}"/>
          </ac:picMkLst>
        </pc:picChg>
        <pc:picChg chg="del">
          <ac:chgData name="Cassie Farrar" userId="d6e296ae-a92d-47b7-895e-a68ed2616b8e" providerId="ADAL" clId="{1CDF2ACF-F463-435B-9CD1-BDDECDCA86D7}" dt="2023-10-19T10:47:54.635" v="77" actId="478"/>
          <ac:picMkLst>
            <pc:docMk/>
            <pc:sldMk cId="2569980245" sldId="11277"/>
            <ac:picMk id="5" creationId="{C8C4DF81-F579-95EF-0973-27B9D66B0398}"/>
          </ac:picMkLst>
        </pc:picChg>
        <pc:picChg chg="del">
          <ac:chgData name="Cassie Farrar" userId="d6e296ae-a92d-47b7-895e-a68ed2616b8e" providerId="ADAL" clId="{1CDF2ACF-F463-435B-9CD1-BDDECDCA86D7}" dt="2023-10-19T08:38:07.750" v="46" actId="21"/>
          <ac:picMkLst>
            <pc:docMk/>
            <pc:sldMk cId="2569980245" sldId="11277"/>
            <ac:picMk id="7" creationId="{80094C5D-FA73-0F2E-7E94-F512E731C27B}"/>
          </ac:picMkLst>
        </pc:picChg>
      </pc:sldChg>
      <pc:sldMasterChg chg="delSldLayout">
        <pc:chgData name="Cassie Farrar" userId="d6e296ae-a92d-47b7-895e-a68ed2616b8e" providerId="ADAL" clId="{1CDF2ACF-F463-435B-9CD1-BDDECDCA86D7}" dt="2023-10-19T08:05:54.376" v="15" actId="47"/>
        <pc:sldMasterMkLst>
          <pc:docMk/>
          <pc:sldMasterMk cId="1882523570" sldId="2147483648"/>
        </pc:sldMasterMkLst>
        <pc:sldLayoutChg chg="del">
          <pc:chgData name="Cassie Farrar" userId="d6e296ae-a92d-47b7-895e-a68ed2616b8e" providerId="ADAL" clId="{1CDF2ACF-F463-435B-9CD1-BDDECDCA86D7}" dt="2023-10-19T08:05:54.376" v="15" actId="47"/>
          <pc:sldLayoutMkLst>
            <pc:docMk/>
            <pc:sldMasterMk cId="1882523570" sldId="2147483648"/>
            <pc:sldLayoutMk cId="2740640744"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764B8-028B-1A7F-57B3-9C0075CD43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DE2320-A894-5391-0FA5-F104D213CD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B34464-9209-44B4-AC33-84F4024327DC}" type="datetimeFigureOut">
              <a:rPr lang="en-US" smtClean="0"/>
              <a:t>10/19/2023</a:t>
            </a:fld>
            <a:endParaRPr lang="en-US"/>
          </a:p>
        </p:txBody>
      </p:sp>
      <p:sp>
        <p:nvSpPr>
          <p:cNvPr id="4" name="Footer Placeholder 3">
            <a:extLst>
              <a:ext uri="{FF2B5EF4-FFF2-40B4-BE49-F238E27FC236}">
                <a16:creationId xmlns:a16="http://schemas.microsoft.com/office/drawing/2014/main" id="{17C7CF5C-2202-D68D-5C44-E0026EA00C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0E857-06D5-4022-5B56-2C5E43537E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D45BFF-D436-465E-9AE3-ABD7BE9E024B}" type="slidenum">
              <a:rPr lang="en-US" smtClean="0"/>
              <a:t>‹#›</a:t>
            </a:fld>
            <a:endParaRPr lang="en-US"/>
          </a:p>
        </p:txBody>
      </p:sp>
    </p:spTree>
    <p:extLst>
      <p:ext uri="{BB962C8B-B14F-4D97-AF65-F5344CB8AC3E}">
        <p14:creationId xmlns:p14="http://schemas.microsoft.com/office/powerpoint/2010/main" val="35842123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F508F-9454-43B1-8929-F5EA9C37B82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B3261-3772-4B72-B92F-03699BE162E0}" type="slidenum">
              <a:rPr lang="en-US" smtClean="0"/>
              <a:t>‹#›</a:t>
            </a:fld>
            <a:endParaRPr lang="en-US"/>
          </a:p>
        </p:txBody>
      </p:sp>
    </p:spTree>
    <p:extLst>
      <p:ext uri="{BB962C8B-B14F-4D97-AF65-F5344CB8AC3E}">
        <p14:creationId xmlns:p14="http://schemas.microsoft.com/office/powerpoint/2010/main" val="815483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4</a:t>
            </a:fld>
            <a:endParaRPr lang="en-US"/>
          </a:p>
        </p:txBody>
      </p:sp>
    </p:spTree>
    <p:extLst>
      <p:ext uri="{BB962C8B-B14F-4D97-AF65-F5344CB8AC3E}">
        <p14:creationId xmlns:p14="http://schemas.microsoft.com/office/powerpoint/2010/main" val="405865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hazards present a risk of injury to our people.  Each of the real-life example slips/trip hazards shown here caused falls which resulted in a lost time or a RIDDOR injury. </a:t>
            </a:r>
          </a:p>
        </p:txBody>
      </p:sp>
      <p:sp>
        <p:nvSpPr>
          <p:cNvPr id="4" name="Slide Number Placeholder 3"/>
          <p:cNvSpPr>
            <a:spLocks noGrp="1"/>
          </p:cNvSpPr>
          <p:nvPr>
            <p:ph type="sldNum" sz="quarter" idx="5"/>
          </p:nvPr>
        </p:nvSpPr>
        <p:spPr/>
        <p:txBody>
          <a:bodyPr/>
          <a:lstStyle/>
          <a:p>
            <a:fld id="{944B3261-3772-4B72-B92F-03699BE162E0}" type="slidenum">
              <a:rPr lang="en-US" smtClean="0"/>
              <a:t>5</a:t>
            </a:fld>
            <a:endParaRPr lang="en-US"/>
          </a:p>
        </p:txBody>
      </p:sp>
    </p:spTree>
    <p:extLst>
      <p:ext uri="{BB962C8B-B14F-4D97-AF65-F5344CB8AC3E}">
        <p14:creationId xmlns:p14="http://schemas.microsoft.com/office/powerpoint/2010/main" val="33510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hazards present a risk of injury to our people.  Each of the real-life example slips/trip hazards shown here caused falls which resulted in a lost time or a RIDDOR injury. </a:t>
            </a:r>
          </a:p>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6</a:t>
            </a:fld>
            <a:endParaRPr lang="en-US"/>
          </a:p>
        </p:txBody>
      </p:sp>
    </p:spTree>
    <p:extLst>
      <p:ext uri="{BB962C8B-B14F-4D97-AF65-F5344CB8AC3E}">
        <p14:creationId xmlns:p14="http://schemas.microsoft.com/office/powerpoint/2010/main" val="182340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7</a:t>
            </a:fld>
            <a:endParaRPr lang="en-US"/>
          </a:p>
        </p:txBody>
      </p:sp>
    </p:spTree>
    <p:extLst>
      <p:ext uri="{BB962C8B-B14F-4D97-AF65-F5344CB8AC3E}">
        <p14:creationId xmlns:p14="http://schemas.microsoft.com/office/powerpoint/2010/main" val="105636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9</a:t>
            </a:fld>
            <a:endParaRPr lang="en-US"/>
          </a:p>
        </p:txBody>
      </p:sp>
    </p:spTree>
    <p:extLst>
      <p:ext uri="{BB962C8B-B14F-4D97-AF65-F5344CB8AC3E}">
        <p14:creationId xmlns:p14="http://schemas.microsoft.com/office/powerpoint/2010/main" val="43549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DON’T jump from the vehicle – it’s bad for your knees and ankles, and you are more likely to injure yourself.</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Always use the steps and handholds provided.</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Keep 3 points of contact with the vehicle.</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Report any damaged/worn steps or handholds.</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Always carry out a pre-start check on your vehicle.</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Keep the vehicle tidy- remove any slip &amp; trip hazards.</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Where possible use vehicle washing facilities. Diesel, grease or mud greatly increases the likelihood of slipping on steps and load areas.</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Wear your safety footwear correctly.</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Keep the soles of your footwear clean to reduce the risk of slipping. Remove any build up of mud or diesel contamination.</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Where possible get out of a vehicle onto the footpath side.</a:t>
            </a:r>
          </a:p>
          <a:p>
            <a:pPr marL="285750" indent="-285750" algn="l">
              <a:buFont typeface="Arial" panose="020B0604020202020204" pitchFamily="34" charset="0"/>
              <a:buChar char="•"/>
            </a:pPr>
            <a:r>
              <a:rPr lang="en-US" sz="1200" b="0" i="0" u="none" strike="noStrike" baseline="0" dirty="0">
                <a:solidFill>
                  <a:srgbClr val="0070C0"/>
                </a:solidFill>
                <a:latin typeface="Arial" panose="020B0604020202020204" pitchFamily="34" charset="0"/>
              </a:rPr>
              <a:t>Follow safe systems of work for loading and unloading vehicles.</a:t>
            </a:r>
            <a:endParaRPr lang="en-GB" sz="1200" dirty="0">
              <a:solidFill>
                <a:srgbClr val="0070C0"/>
              </a:solidFill>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10</a:t>
            </a:fld>
            <a:endParaRPr lang="en-US"/>
          </a:p>
        </p:txBody>
      </p:sp>
    </p:spTree>
    <p:extLst>
      <p:ext uri="{BB962C8B-B14F-4D97-AF65-F5344CB8AC3E}">
        <p14:creationId xmlns:p14="http://schemas.microsoft.com/office/powerpoint/2010/main" val="300825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sz="1400" b="1" dirty="0"/>
              <a:t>Eliminate</a:t>
            </a:r>
          </a:p>
          <a:p>
            <a:pPr marL="0" lvl="1" indent="0">
              <a:buNone/>
            </a:pPr>
            <a:r>
              <a:rPr lang="en-GB" dirty="0"/>
              <a:t>Works planning should include an assessment of how the risk of slips, trips and falls can be eliminated.  This can also include an approach of ‘designing out’ the risk up front. For example:</a:t>
            </a:r>
          </a:p>
          <a:p>
            <a:pPr lvl="1"/>
            <a:r>
              <a:rPr lang="en-GB" dirty="0"/>
              <a:t>- Are there other ways of undertaking the works without someone having to visit the workplace ?  Examples of this can be the use of digital network models (sometimes referred to as a digital twins) to allow designers to obtain accurate works information without the need for a site visit and eliminating any need for the associated traffic management.  </a:t>
            </a:r>
          </a:p>
          <a:p>
            <a:pPr lvl="1"/>
            <a:r>
              <a:rPr lang="en-GB" dirty="0"/>
              <a:t>- Digital models can also assist in planning of works activities without the need for site visits.</a:t>
            </a:r>
          </a:p>
          <a:p>
            <a:pPr lvl="0"/>
            <a:endParaRPr lang="en-GB" b="1" dirty="0"/>
          </a:p>
          <a:p>
            <a:r>
              <a:rPr lang="en-GB" b="1" dirty="0"/>
              <a:t>Reduce</a:t>
            </a:r>
          </a:p>
          <a:p>
            <a:pPr marL="0" lvl="1" indent="0">
              <a:buNone/>
            </a:pPr>
            <a:r>
              <a:rPr lang="en-GB" dirty="0"/>
              <a:t>If it is not possible to eliminate the risk, works planning should include an assessment of how the risk of slips, trips and falls can be reduced.  This can also include an approach of ‘designing out’ the risk up front. For example:</a:t>
            </a:r>
          </a:p>
          <a:p>
            <a:pPr lvl="1"/>
            <a:r>
              <a:rPr lang="en-GB" dirty="0"/>
              <a:t>- Coordinated works planning to optimise the programme with the purpose of maximising the use of lane/carriageway closures to minimise the number of interventions using traffic management installations.  i.e. risk reduction by exploring more efficient ways of working and incorporating more works in the same closure.  Less traffic management equal less people on the network.</a:t>
            </a:r>
          </a:p>
          <a:p>
            <a:pPr lvl="1"/>
            <a:r>
              <a:rPr lang="en-GB" dirty="0"/>
              <a:t>- Use of remote controlled equipment for undertaking works usually undertaken on foot.  For example use of drone surveys for certain inspection types.  Remote controlled </a:t>
            </a:r>
            <a:r>
              <a:rPr lang="en-GB" dirty="0" err="1"/>
              <a:t>robo</a:t>
            </a:r>
            <a:r>
              <a:rPr lang="en-GB" dirty="0"/>
              <a:t>-mowers for vegetation management</a:t>
            </a:r>
          </a:p>
          <a:p>
            <a:pPr lvl="0"/>
            <a:endParaRPr lang="en-GB" dirty="0"/>
          </a:p>
          <a:p>
            <a:endParaRPr lang="en-GB" dirty="0"/>
          </a:p>
        </p:txBody>
      </p:sp>
      <p:sp>
        <p:nvSpPr>
          <p:cNvPr id="4" name="Slide Number Placeholder 3"/>
          <p:cNvSpPr>
            <a:spLocks noGrp="1"/>
          </p:cNvSpPr>
          <p:nvPr>
            <p:ph type="sldNum" sz="quarter" idx="5"/>
          </p:nvPr>
        </p:nvSpPr>
        <p:spPr/>
        <p:txBody>
          <a:bodyPr/>
          <a:lstStyle/>
          <a:p>
            <a:fld id="{2CE141E0-3B1C-4207-BEBF-C1F5A7AE7762}" type="slidenum">
              <a:rPr lang="en-GB" smtClean="0"/>
              <a:t>12</a:t>
            </a:fld>
            <a:endParaRPr lang="en-GB"/>
          </a:p>
        </p:txBody>
      </p:sp>
    </p:spTree>
    <p:extLst>
      <p:ext uri="{BB962C8B-B14F-4D97-AF65-F5344CB8AC3E}">
        <p14:creationId xmlns:p14="http://schemas.microsoft.com/office/powerpoint/2010/main" val="101540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sz="1400" b="1" dirty="0"/>
              <a:t>Isolate</a:t>
            </a:r>
          </a:p>
          <a:p>
            <a:pPr marL="0" lvl="1" indent="0">
              <a:buNone/>
            </a:pPr>
            <a:r>
              <a:rPr lang="en-GB" dirty="0"/>
              <a:t>Another way of reducing the risk can be to isolate the hazard as much as possible.  Again, an approach of ‘designing out’ the risk up front can assist in this as can intelligence and data on the locations where the risk of slips trips and falls is higher along with data showing where incidents have happened in the past.  An example of isolating the risk is:-</a:t>
            </a:r>
          </a:p>
          <a:p>
            <a:pPr lvl="1"/>
            <a:r>
              <a:rPr lang="en-GB" dirty="0"/>
              <a:t>- Data showing particular structures (or other highways assets) being difficult to access for detailed inspection activity and having likelihood of future programmed works being prioritised for retrofit for permanent step access. </a:t>
            </a:r>
          </a:p>
          <a:p>
            <a:pPr lvl="1"/>
            <a:r>
              <a:rPr lang="en-GB" dirty="0"/>
              <a:t>- Undertaking an asset risk based approach for all structures/highway assets for the access requirements for inspections and maintenance and prioritising safe means of access and safe routes to access for the worst scoring population to isolate the risk by providing safer access routes.</a:t>
            </a:r>
          </a:p>
          <a:p>
            <a:endParaRPr lang="en-GB" dirty="0"/>
          </a:p>
          <a:p>
            <a:r>
              <a:rPr lang="en-GB" b="1" dirty="0"/>
              <a:t>Control</a:t>
            </a:r>
          </a:p>
          <a:p>
            <a:pPr marL="0" lvl="1" indent="0">
              <a:buNone/>
            </a:pPr>
            <a:r>
              <a:rPr lang="en-GB" dirty="0"/>
              <a:t>Accepting that all efforts have been made to eliminate, reduce and isolate the risk as much as possible, workforce/employee access to the highway network and other workplaces will always be necessary.  Safe systems of work, procedures, training, supervision and selection of PPE will be a feature in ‘controlling’ the risk.  Some examples of good practice in this area include:-</a:t>
            </a:r>
          </a:p>
          <a:p>
            <a:pPr lvl="1"/>
            <a:r>
              <a:rPr lang="en-GB" dirty="0"/>
              <a:t>- ‘Boot Camps’ have been a feature on a number of our projects.  These allow a specific focus for our workforce/employees on the condition of safety boots (tread and wear) and how boots should be correctly worn and laced in order to minimise the chance of injury should a slip/trip occur.  </a:t>
            </a:r>
          </a:p>
          <a:p>
            <a:pPr lvl="1"/>
            <a:r>
              <a:rPr lang="en-GB" dirty="0"/>
              <a:t>- Certain types of footwear can reduce the severity of injuries following a slip/trip/fall.  Research on the best types of footwear and consultation with the workforce can result in the optimum protection whilst also considering comfort for the wearer.</a:t>
            </a:r>
          </a:p>
          <a:p>
            <a:pPr lvl="1"/>
            <a:r>
              <a:rPr lang="en-GB" dirty="0"/>
              <a:t>- Point of Work Risk Assessments (POWRAs)  can be a useful way for the workface/employees to </a:t>
            </a:r>
            <a:r>
              <a:rPr lang="en-GB" dirty="0" err="1"/>
              <a:t>mimimise</a:t>
            </a:r>
            <a:r>
              <a:rPr lang="en-GB" dirty="0"/>
              <a:t> the risk of an incident.  Taking the time before a task commences to stop and look at the environment and assess the live risks – such as the weather conditions and the underlying surface/ground conditions, the vegetation and obstructions present etc can bring a focus on the likely things that could contribute to an incident.  Examples here are where POWRAS could lead to decisions where works could be postponed in higher risk areas where the conditions are wet – and re-programme for a dry day.</a:t>
            </a:r>
          </a:p>
          <a:p>
            <a:endParaRPr lang="en-GB" dirty="0"/>
          </a:p>
        </p:txBody>
      </p:sp>
      <p:sp>
        <p:nvSpPr>
          <p:cNvPr id="4" name="Slide Number Placeholder 3"/>
          <p:cNvSpPr>
            <a:spLocks noGrp="1"/>
          </p:cNvSpPr>
          <p:nvPr>
            <p:ph type="sldNum" sz="quarter" idx="5"/>
          </p:nvPr>
        </p:nvSpPr>
        <p:spPr/>
        <p:txBody>
          <a:bodyPr/>
          <a:lstStyle/>
          <a:p>
            <a:fld id="{2CE141E0-3B1C-4207-BEBF-C1F5A7AE7762}" type="slidenum">
              <a:rPr lang="en-GB" smtClean="0"/>
              <a:t>13</a:t>
            </a:fld>
            <a:endParaRPr lang="en-GB"/>
          </a:p>
        </p:txBody>
      </p:sp>
    </p:spTree>
    <p:extLst>
      <p:ext uri="{BB962C8B-B14F-4D97-AF65-F5344CB8AC3E}">
        <p14:creationId xmlns:p14="http://schemas.microsoft.com/office/powerpoint/2010/main" val="420234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B3261-3772-4B72-B92F-03699BE162E0}" type="slidenum">
              <a:rPr lang="en-US" smtClean="0"/>
              <a:t>14</a:t>
            </a:fld>
            <a:endParaRPr lang="en-US"/>
          </a:p>
        </p:txBody>
      </p:sp>
    </p:spTree>
    <p:extLst>
      <p:ext uri="{BB962C8B-B14F-4D97-AF65-F5344CB8AC3E}">
        <p14:creationId xmlns:p14="http://schemas.microsoft.com/office/powerpoint/2010/main" val="327280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BF6FB"/>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8086DB-7A90-9DF3-CBF5-061E83B8C4D6}"/>
              </a:ext>
            </a:extLst>
          </p:cNvPr>
          <p:cNvSpPr>
            <a:spLocks noGrp="1"/>
          </p:cNvSpPr>
          <p:nvPr>
            <p:ph type="pic" sz="quarter" idx="10"/>
          </p:nvPr>
        </p:nvSpPr>
        <p:spPr>
          <a:xfrm>
            <a:off x="5338763" y="415925"/>
            <a:ext cx="6853237" cy="5988050"/>
          </a:xfrm>
        </p:spPr>
        <p:txBody>
          <a:bodyPr/>
          <a:lstStyle/>
          <a:p>
            <a:endParaRPr lang="en-US"/>
          </a:p>
        </p:txBody>
      </p:sp>
      <p:sp>
        <p:nvSpPr>
          <p:cNvPr id="4" name="Rectangle 3">
            <a:extLst>
              <a:ext uri="{FF2B5EF4-FFF2-40B4-BE49-F238E27FC236}">
                <a16:creationId xmlns:a16="http://schemas.microsoft.com/office/drawing/2014/main" id="{5430146C-56C2-230F-150D-C22E5AA508D6}"/>
              </a:ext>
            </a:extLst>
          </p:cNvPr>
          <p:cNvSpPr/>
          <p:nvPr userDrawn="1"/>
        </p:nvSpPr>
        <p:spPr>
          <a:xfrm flipH="1">
            <a:off x="3345792" y="416582"/>
            <a:ext cx="1993461" cy="59880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566B4-BCD8-0ACA-8C43-3425EA32B120}"/>
              </a:ext>
            </a:extLst>
          </p:cNvPr>
          <p:cNvSpPr/>
          <p:nvPr userDrawn="1"/>
        </p:nvSpPr>
        <p:spPr>
          <a:xfrm>
            <a:off x="0" y="2213303"/>
            <a:ext cx="5339255" cy="2431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042495-1319-3AFB-CA46-00C95CF5E872}"/>
              </a:ext>
            </a:extLst>
          </p:cNvPr>
          <p:cNvSpPr>
            <a:spLocks noGrp="1"/>
          </p:cNvSpPr>
          <p:nvPr>
            <p:ph type="body" idx="1" hasCustomPrompt="1"/>
          </p:nvPr>
        </p:nvSpPr>
        <p:spPr>
          <a:xfrm>
            <a:off x="262964" y="3481528"/>
            <a:ext cx="5076291" cy="1133856"/>
          </a:xfrm>
        </p:spPr>
        <p:txBody>
          <a:bodyPr>
            <a:normAutofit/>
          </a:bodyPr>
          <a:lstStyle>
            <a:lvl1pPr marL="0" indent="0" algn="l" defTabSz="914400" rtl="0" eaLnBrk="1" latinLnBrk="0" hangingPunct="1">
              <a:lnSpc>
                <a:spcPct val="90000"/>
              </a:lnSpc>
              <a:spcBef>
                <a:spcPct val="0"/>
              </a:spcBef>
              <a:spcAft>
                <a:spcPts val="400"/>
              </a:spcAft>
              <a:buClr>
                <a:schemeClr val="accent1"/>
              </a:buClr>
              <a:buFont typeface="Arial" panose="020B0604020202020204" pitchFamily="34" charset="0"/>
              <a:buNone/>
              <a:defRPr lang="en-GB" sz="2800" b="1" i="0" kern="1200" spc="-90" baseline="0" dirty="0">
                <a:solidFill>
                  <a:schemeClr val="bg1"/>
                </a:solidFill>
                <a:latin typeface="Arial"/>
                <a:ea typeface="+mj-ea"/>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Subheading</a:t>
            </a:r>
          </a:p>
        </p:txBody>
      </p:sp>
      <p:sp>
        <p:nvSpPr>
          <p:cNvPr id="2" name="Title 1">
            <a:extLst>
              <a:ext uri="{FF2B5EF4-FFF2-40B4-BE49-F238E27FC236}">
                <a16:creationId xmlns:a16="http://schemas.microsoft.com/office/drawing/2014/main" id="{D6C85D84-4CAD-C930-674A-F04757776760}"/>
              </a:ext>
            </a:extLst>
          </p:cNvPr>
          <p:cNvSpPr>
            <a:spLocks noGrp="1"/>
          </p:cNvSpPr>
          <p:nvPr>
            <p:ph type="title" hasCustomPrompt="1"/>
          </p:nvPr>
        </p:nvSpPr>
        <p:spPr>
          <a:xfrm>
            <a:off x="262964" y="2210513"/>
            <a:ext cx="5076291" cy="1271016"/>
          </a:xfrm>
        </p:spPr>
        <p:txBody>
          <a:bodyPr anchor="b"/>
          <a:lstStyle>
            <a:lvl1pPr marL="0" indent="0" algn="l" defTabSz="914400" rtl="0" eaLnBrk="1" latinLnBrk="0" hangingPunct="1">
              <a:lnSpc>
                <a:spcPct val="90000"/>
              </a:lnSpc>
              <a:spcBef>
                <a:spcPct val="0"/>
              </a:spcBef>
              <a:buFont typeface="Arial" panose="020B0604020202020204" pitchFamily="34" charset="0"/>
              <a:buNone/>
              <a:defRPr lang="en-US" sz="4000" b="1" i="0" kern="1200" spc="-90" dirty="0">
                <a:solidFill>
                  <a:schemeClr val="accent1"/>
                </a:solidFill>
                <a:latin typeface="Arial"/>
                <a:ea typeface="+mj-ea"/>
                <a:cs typeface="Arial"/>
              </a:defRPr>
            </a:lvl1pPr>
          </a:lstStyle>
          <a:p>
            <a:r>
              <a:rPr lang="en-GB" dirty="0"/>
              <a:t>Heading</a:t>
            </a:r>
            <a:endParaRPr lang="en-US" dirty="0"/>
          </a:p>
        </p:txBody>
      </p:sp>
    </p:spTree>
    <p:extLst>
      <p:ext uri="{BB962C8B-B14F-4D97-AF65-F5344CB8AC3E}">
        <p14:creationId xmlns:p14="http://schemas.microsoft.com/office/powerpoint/2010/main" val="77084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24" name="Picture Placeholder 19">
            <a:extLst>
              <a:ext uri="{FF2B5EF4-FFF2-40B4-BE49-F238E27FC236}">
                <a16:creationId xmlns:a16="http://schemas.microsoft.com/office/drawing/2014/main" id="{2C0F9D41-DF32-BA37-58B1-42EB780E32C3}"/>
              </a:ext>
            </a:extLst>
          </p:cNvPr>
          <p:cNvSpPr>
            <a:spLocks noGrp="1"/>
          </p:cNvSpPr>
          <p:nvPr>
            <p:ph type="pic" sz="quarter" idx="28"/>
          </p:nvPr>
        </p:nvSpPr>
        <p:spPr>
          <a:xfrm>
            <a:off x="3282537" y="1828800"/>
            <a:ext cx="2847975" cy="1877981"/>
          </a:xfrm>
        </p:spPr>
        <p:txBody>
          <a:bodyPr/>
          <a:lstStyle/>
          <a:p>
            <a:endParaRPr lang="en-US" dirty="0"/>
          </a:p>
        </p:txBody>
      </p:sp>
      <p:sp>
        <p:nvSpPr>
          <p:cNvPr id="26" name="Picture Placeholder 19">
            <a:extLst>
              <a:ext uri="{FF2B5EF4-FFF2-40B4-BE49-F238E27FC236}">
                <a16:creationId xmlns:a16="http://schemas.microsoft.com/office/drawing/2014/main" id="{33A08EEC-EF0A-0023-1854-1BDF9CEBAC5F}"/>
              </a:ext>
            </a:extLst>
          </p:cNvPr>
          <p:cNvSpPr>
            <a:spLocks noGrp="1"/>
          </p:cNvSpPr>
          <p:nvPr>
            <p:ph type="pic" sz="quarter" idx="30"/>
          </p:nvPr>
        </p:nvSpPr>
        <p:spPr>
          <a:xfrm>
            <a:off x="6260274" y="1828800"/>
            <a:ext cx="2847975" cy="1877981"/>
          </a:xfrm>
        </p:spPr>
        <p:txBody>
          <a:bodyPr/>
          <a:lstStyle/>
          <a:p>
            <a:endParaRPr lang="en-US"/>
          </a:p>
        </p:txBody>
      </p:sp>
      <p:sp>
        <p:nvSpPr>
          <p:cNvPr id="20" name="Picture Placeholder 19">
            <a:extLst>
              <a:ext uri="{FF2B5EF4-FFF2-40B4-BE49-F238E27FC236}">
                <a16:creationId xmlns:a16="http://schemas.microsoft.com/office/drawing/2014/main" id="{6D61B0BC-97F3-6A51-C9F7-47668E3B00A8}"/>
              </a:ext>
            </a:extLst>
          </p:cNvPr>
          <p:cNvSpPr>
            <a:spLocks noGrp="1"/>
          </p:cNvSpPr>
          <p:nvPr>
            <p:ph type="pic" sz="quarter" idx="27"/>
          </p:nvPr>
        </p:nvSpPr>
        <p:spPr>
          <a:xfrm>
            <a:off x="304800" y="1828800"/>
            <a:ext cx="2847975" cy="1877981"/>
          </a:xfrm>
        </p:spPr>
        <p:txBody>
          <a:bodyPr/>
          <a:lstStyle/>
          <a:p>
            <a:endParaRPr lang="en-US"/>
          </a:p>
        </p:txBody>
      </p:sp>
      <p:sp>
        <p:nvSpPr>
          <p:cNvPr id="7" name="Text Placeholder 8">
            <a:extLst>
              <a:ext uri="{FF2B5EF4-FFF2-40B4-BE49-F238E27FC236}">
                <a16:creationId xmlns:a16="http://schemas.microsoft.com/office/drawing/2014/main" id="{A56C70A5-C85B-EB92-5FDC-D60A0EB21BAC}"/>
              </a:ext>
            </a:extLst>
          </p:cNvPr>
          <p:cNvSpPr>
            <a:spLocks noGrp="1"/>
          </p:cNvSpPr>
          <p:nvPr>
            <p:ph type="body" sz="quarter" idx="26"/>
          </p:nvPr>
        </p:nvSpPr>
        <p:spPr>
          <a:xfrm>
            <a:off x="304800" y="3706781"/>
            <a:ext cx="2847423" cy="2465419"/>
          </a:xfrm>
          <a:solidFill>
            <a:schemeClr val="bg1"/>
          </a:solidFill>
        </p:spPr>
        <p:txBody>
          <a:bodyPr lIns="91440" tIns="91440">
            <a:normAutofit/>
          </a:bodyPr>
          <a:lstStyle>
            <a:lvl1pPr>
              <a:defRPr sz="1100" spc="-30" baseline="0">
                <a:solidFill>
                  <a:schemeClr val="tx2"/>
                </a:solidFill>
              </a:defRPr>
            </a:lvl1pPr>
            <a:lvl2pPr marL="0" indent="0">
              <a:spcBef>
                <a:spcPts val="200"/>
              </a:spcBef>
              <a:spcAft>
                <a:spcPts val="200"/>
              </a:spcAft>
              <a:buClr>
                <a:schemeClr val="accent1"/>
              </a:buClr>
              <a:buNone/>
              <a:defRPr sz="1050" spc="-30" baseline="0">
                <a:solidFill>
                  <a:schemeClr val="tx2"/>
                </a:solidFill>
              </a:defRPr>
            </a:lvl2pPr>
            <a:lvl3pPr marL="115888" indent="-115888">
              <a:spcBef>
                <a:spcPts val="200"/>
              </a:spcBef>
              <a:spcAft>
                <a:spcPts val="200"/>
              </a:spcAft>
              <a:buClr>
                <a:schemeClr val="accent1"/>
              </a:buClr>
              <a:defRPr sz="1000" spc="-30" baseline="0">
                <a:solidFill>
                  <a:schemeClr val="tx2"/>
                </a:solidFill>
              </a:defRPr>
            </a:lvl3pPr>
            <a:lvl4pPr marL="227013" indent="-111125">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CC2E4275-E998-4B98-A5AD-F86FAA36DFA6}"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25" name="Text Placeholder 8">
            <a:extLst>
              <a:ext uri="{FF2B5EF4-FFF2-40B4-BE49-F238E27FC236}">
                <a16:creationId xmlns:a16="http://schemas.microsoft.com/office/drawing/2014/main" id="{965D9A0B-AC50-BF3B-51E1-D8A37CB8E797}"/>
              </a:ext>
            </a:extLst>
          </p:cNvPr>
          <p:cNvSpPr>
            <a:spLocks noGrp="1"/>
          </p:cNvSpPr>
          <p:nvPr>
            <p:ph type="body" sz="quarter" idx="29"/>
          </p:nvPr>
        </p:nvSpPr>
        <p:spPr>
          <a:xfrm>
            <a:off x="3282537" y="3706781"/>
            <a:ext cx="2847423" cy="2465419"/>
          </a:xfrm>
          <a:solidFill>
            <a:schemeClr val="bg1"/>
          </a:solidFill>
        </p:spPr>
        <p:txBody>
          <a:bodyPr lIns="91440" tIns="91440">
            <a:normAutofit/>
          </a:bodyPr>
          <a:lstStyle>
            <a:lvl1pPr>
              <a:defRPr sz="1100" spc="-30" baseline="0">
                <a:solidFill>
                  <a:schemeClr val="tx2"/>
                </a:solidFill>
              </a:defRPr>
            </a:lvl1pPr>
            <a:lvl2pPr marL="0" indent="0">
              <a:spcBef>
                <a:spcPts val="200"/>
              </a:spcBef>
              <a:spcAft>
                <a:spcPts val="200"/>
              </a:spcAft>
              <a:buClr>
                <a:schemeClr val="accent1"/>
              </a:buClr>
              <a:buNone/>
              <a:defRPr sz="1050" spc="-30" baseline="0">
                <a:solidFill>
                  <a:schemeClr val="tx2"/>
                </a:solidFill>
              </a:defRPr>
            </a:lvl2pPr>
            <a:lvl3pPr marL="115888" indent="-115888">
              <a:spcBef>
                <a:spcPts val="200"/>
              </a:spcBef>
              <a:spcAft>
                <a:spcPts val="200"/>
              </a:spcAft>
              <a:buClr>
                <a:schemeClr val="accent1"/>
              </a:buClr>
              <a:defRPr sz="1000" spc="-30" baseline="0">
                <a:solidFill>
                  <a:schemeClr val="tx2"/>
                </a:solidFill>
              </a:defRPr>
            </a:lvl3pPr>
            <a:lvl4pPr marL="227013" indent="-111125">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7" name="Text Placeholder 8">
            <a:extLst>
              <a:ext uri="{FF2B5EF4-FFF2-40B4-BE49-F238E27FC236}">
                <a16:creationId xmlns:a16="http://schemas.microsoft.com/office/drawing/2014/main" id="{E2EA8FB1-810E-F829-CF4C-770845CA6625}"/>
              </a:ext>
            </a:extLst>
          </p:cNvPr>
          <p:cNvSpPr>
            <a:spLocks noGrp="1"/>
          </p:cNvSpPr>
          <p:nvPr>
            <p:ph type="body" sz="quarter" idx="31"/>
          </p:nvPr>
        </p:nvSpPr>
        <p:spPr>
          <a:xfrm>
            <a:off x="6260274" y="3706781"/>
            <a:ext cx="2847423" cy="2465419"/>
          </a:xfrm>
          <a:solidFill>
            <a:schemeClr val="bg1"/>
          </a:solidFill>
        </p:spPr>
        <p:txBody>
          <a:bodyPr lIns="91440" tIns="91440">
            <a:normAutofit/>
          </a:bodyPr>
          <a:lstStyle>
            <a:lvl1pPr>
              <a:defRPr sz="1100" spc="-30" baseline="0">
                <a:solidFill>
                  <a:schemeClr val="tx2"/>
                </a:solidFill>
              </a:defRPr>
            </a:lvl1pPr>
            <a:lvl2pPr marL="0" indent="0">
              <a:spcBef>
                <a:spcPts val="200"/>
              </a:spcBef>
              <a:spcAft>
                <a:spcPts val="200"/>
              </a:spcAft>
              <a:buClr>
                <a:schemeClr val="accent1"/>
              </a:buClr>
              <a:buNone/>
              <a:defRPr sz="1050" spc="-30" baseline="0">
                <a:solidFill>
                  <a:schemeClr val="tx2"/>
                </a:solidFill>
              </a:defRPr>
            </a:lvl2pPr>
            <a:lvl3pPr marL="115888" indent="-115888">
              <a:spcBef>
                <a:spcPts val="200"/>
              </a:spcBef>
              <a:spcAft>
                <a:spcPts val="200"/>
              </a:spcAft>
              <a:buClr>
                <a:schemeClr val="accent1"/>
              </a:buClr>
              <a:defRPr sz="1000" spc="-30" baseline="0">
                <a:solidFill>
                  <a:schemeClr val="tx2"/>
                </a:solidFill>
              </a:defRPr>
            </a:lvl3pPr>
            <a:lvl4pPr marL="227013" indent="-111125">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cxnSp>
        <p:nvCxnSpPr>
          <p:cNvPr id="29" name="Straight Connector 28">
            <a:extLst>
              <a:ext uri="{FF2B5EF4-FFF2-40B4-BE49-F238E27FC236}">
                <a16:creationId xmlns:a16="http://schemas.microsoft.com/office/drawing/2014/main" id="{7F317215-69A0-E253-9C22-103901835D6D}"/>
              </a:ext>
            </a:extLst>
          </p:cNvPr>
          <p:cNvCxnSpPr>
            <a:cxnSpLocks/>
          </p:cNvCxnSpPr>
          <p:nvPr userDrawn="1"/>
        </p:nvCxnSpPr>
        <p:spPr>
          <a:xfrm>
            <a:off x="3216167" y="1828800"/>
            <a:ext cx="0" cy="434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F352BC-370E-4B72-9024-5043F6F9FBE5}"/>
              </a:ext>
            </a:extLst>
          </p:cNvPr>
          <p:cNvCxnSpPr>
            <a:cxnSpLocks/>
          </p:cNvCxnSpPr>
          <p:nvPr userDrawn="1"/>
        </p:nvCxnSpPr>
        <p:spPr>
          <a:xfrm>
            <a:off x="6195849" y="1828800"/>
            <a:ext cx="0" cy="43434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8">
            <a:extLst>
              <a:ext uri="{FF2B5EF4-FFF2-40B4-BE49-F238E27FC236}">
                <a16:creationId xmlns:a16="http://schemas.microsoft.com/office/drawing/2014/main" id="{DB937F1B-10B8-CA4B-F0DD-DB024EFD2C38}"/>
              </a:ext>
            </a:extLst>
          </p:cNvPr>
          <p:cNvSpPr>
            <a:spLocks noGrp="1"/>
          </p:cNvSpPr>
          <p:nvPr>
            <p:ph type="body" sz="quarter" idx="32"/>
          </p:nvPr>
        </p:nvSpPr>
        <p:spPr>
          <a:xfrm>
            <a:off x="9361214" y="1828800"/>
            <a:ext cx="2518984" cy="4343400"/>
          </a:xfrm>
          <a:noFill/>
        </p:spPr>
        <p:txBody>
          <a:bodyPr lIns="91440" tIns="0" rIns="457200">
            <a:normAutofit/>
          </a:bodyPr>
          <a:lstStyle>
            <a:lvl1pPr>
              <a:defRPr sz="1100" spc="-30" baseline="0">
                <a:solidFill>
                  <a:schemeClr val="accent1"/>
                </a:solidFill>
              </a:defRPr>
            </a:lvl1pPr>
            <a:lvl2pPr marL="0" indent="0">
              <a:spcBef>
                <a:spcPts val="200"/>
              </a:spcBef>
              <a:spcAft>
                <a:spcPts val="200"/>
              </a:spcAft>
              <a:buClr>
                <a:schemeClr val="accent1"/>
              </a:buClr>
              <a:buNone/>
              <a:defRPr sz="1050" spc="-30" baseline="0">
                <a:solidFill>
                  <a:schemeClr val="accent1"/>
                </a:solidFill>
              </a:defRPr>
            </a:lvl2pPr>
            <a:lvl3pPr marL="115888" indent="-115888">
              <a:spcBef>
                <a:spcPts val="200"/>
              </a:spcBef>
              <a:spcAft>
                <a:spcPts val="200"/>
              </a:spcAft>
              <a:buClr>
                <a:schemeClr val="accent1"/>
              </a:buClr>
              <a:defRPr sz="1000" spc="-30" baseline="0">
                <a:solidFill>
                  <a:schemeClr val="accent1"/>
                </a:solidFill>
              </a:defRPr>
            </a:lvl3pPr>
            <a:lvl4pPr marL="227013" indent="-111125">
              <a:spcBef>
                <a:spcPts val="200"/>
              </a:spcBef>
              <a:spcAft>
                <a:spcPts val="200"/>
              </a:spcAft>
              <a:buClr>
                <a:schemeClr val="accent1"/>
              </a:buClr>
              <a:defRPr sz="900" spc="-30" baseline="0">
                <a:solidFill>
                  <a:schemeClr val="accent1"/>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64307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D2056756-8B99-45CE-87F3-22F0FDAB3234}"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9" name="Text Placeholder 5">
            <a:extLst>
              <a:ext uri="{FF2B5EF4-FFF2-40B4-BE49-F238E27FC236}">
                <a16:creationId xmlns:a16="http://schemas.microsoft.com/office/drawing/2014/main" id="{67082AC8-A698-1005-559E-EFB8DFCFB790}"/>
              </a:ext>
            </a:extLst>
          </p:cNvPr>
          <p:cNvSpPr>
            <a:spLocks noGrp="1"/>
          </p:cNvSpPr>
          <p:nvPr>
            <p:ph type="body" sz="quarter" idx="19"/>
          </p:nvPr>
        </p:nvSpPr>
        <p:spPr>
          <a:xfrm>
            <a:off x="9731820" y="1828802"/>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0" name="Text Placeholder 5">
            <a:extLst>
              <a:ext uri="{FF2B5EF4-FFF2-40B4-BE49-F238E27FC236}">
                <a16:creationId xmlns:a16="http://schemas.microsoft.com/office/drawing/2014/main" id="{EDBA9D9A-7CAB-5996-34CE-C7A17DD48F53}"/>
              </a:ext>
            </a:extLst>
          </p:cNvPr>
          <p:cNvSpPr>
            <a:spLocks noGrp="1"/>
          </p:cNvSpPr>
          <p:nvPr>
            <p:ph type="body" sz="quarter" idx="20"/>
          </p:nvPr>
        </p:nvSpPr>
        <p:spPr>
          <a:xfrm>
            <a:off x="9731819" y="3336124"/>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1" name="Text Placeholder 5">
            <a:extLst>
              <a:ext uri="{FF2B5EF4-FFF2-40B4-BE49-F238E27FC236}">
                <a16:creationId xmlns:a16="http://schemas.microsoft.com/office/drawing/2014/main" id="{1A172784-76A3-6A0C-383E-7C5390B06928}"/>
              </a:ext>
            </a:extLst>
          </p:cNvPr>
          <p:cNvSpPr>
            <a:spLocks noGrp="1"/>
          </p:cNvSpPr>
          <p:nvPr>
            <p:ph type="body" sz="quarter" idx="21"/>
          </p:nvPr>
        </p:nvSpPr>
        <p:spPr>
          <a:xfrm>
            <a:off x="9731819" y="4843445"/>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455">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2" name="Text Placeholder 8">
            <a:extLst>
              <a:ext uri="{FF2B5EF4-FFF2-40B4-BE49-F238E27FC236}">
                <a16:creationId xmlns:a16="http://schemas.microsoft.com/office/drawing/2014/main" id="{C4D3D509-B130-FFCC-FD3F-C56285D1B34A}"/>
              </a:ext>
            </a:extLst>
          </p:cNvPr>
          <p:cNvSpPr>
            <a:spLocks noGrp="1"/>
          </p:cNvSpPr>
          <p:nvPr>
            <p:ph type="body" sz="quarter" idx="24"/>
          </p:nvPr>
        </p:nvSpPr>
        <p:spPr>
          <a:xfrm>
            <a:off x="304800" y="1828800"/>
            <a:ext cx="4377670" cy="2012950"/>
          </a:xfrm>
          <a:solidFill>
            <a:schemeClr val="bg1"/>
          </a:solidFill>
        </p:spPr>
        <p:txBody>
          <a:bodyPr lIns="91440" tIns="91440"/>
          <a:lstStyle>
            <a:lvl1pPr>
              <a:defRPr sz="1400" spc="-30" baseline="0">
                <a:solidFill>
                  <a:schemeClr val="tx2"/>
                </a:solidFill>
              </a:defRPr>
            </a:lvl1pPr>
            <a:lvl2pPr marL="115888" indent="-115888">
              <a:spcBef>
                <a:spcPts val="200"/>
              </a:spcBef>
              <a:spcAft>
                <a:spcPts val="200"/>
              </a:spcAft>
              <a:buClr>
                <a:schemeClr val="accent1"/>
              </a:buClr>
              <a:defRPr sz="1200" spc="-30" baseline="0">
                <a:solidFill>
                  <a:schemeClr val="tx2"/>
                </a:solidFill>
              </a:defRPr>
            </a:lvl2pPr>
            <a:lvl3pPr marL="227013" indent="-111125">
              <a:spcBef>
                <a:spcPts val="200"/>
              </a:spcBef>
              <a:spcAft>
                <a:spcPts val="200"/>
              </a:spcAft>
              <a:buClr>
                <a:schemeClr val="accent1"/>
              </a:buClr>
              <a:defRPr sz="1100" spc="-30" baseline="0">
                <a:solidFill>
                  <a:schemeClr val="tx2"/>
                </a:solidFill>
              </a:defRPr>
            </a:lvl3pPr>
            <a:lvl4pPr marL="342900" indent="-115888">
              <a:spcBef>
                <a:spcPts val="200"/>
              </a:spcBef>
              <a:spcAft>
                <a:spcPts val="200"/>
              </a:spcAft>
              <a:buClr>
                <a:schemeClr val="accent1"/>
              </a:buClr>
              <a:defRPr sz="105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 name="Text Placeholder 8">
            <a:extLst>
              <a:ext uri="{FF2B5EF4-FFF2-40B4-BE49-F238E27FC236}">
                <a16:creationId xmlns:a16="http://schemas.microsoft.com/office/drawing/2014/main" id="{8CED62E8-DE08-43B0-F16C-2E7A00BFF334}"/>
              </a:ext>
            </a:extLst>
          </p:cNvPr>
          <p:cNvSpPr>
            <a:spLocks noGrp="1"/>
          </p:cNvSpPr>
          <p:nvPr>
            <p:ph type="body" sz="quarter" idx="28"/>
          </p:nvPr>
        </p:nvSpPr>
        <p:spPr>
          <a:xfrm>
            <a:off x="4897782" y="1828800"/>
            <a:ext cx="4377670" cy="2012950"/>
          </a:xfrm>
          <a:solidFill>
            <a:schemeClr val="bg1"/>
          </a:solidFill>
        </p:spPr>
        <p:txBody>
          <a:bodyPr lIns="91440" tIns="91440"/>
          <a:lstStyle>
            <a:lvl1pPr>
              <a:defRPr sz="1400" spc="-30" baseline="0">
                <a:solidFill>
                  <a:schemeClr val="tx2"/>
                </a:solidFill>
              </a:defRPr>
            </a:lvl1pPr>
            <a:lvl2pPr marL="115888" indent="-115888">
              <a:spcBef>
                <a:spcPts val="200"/>
              </a:spcBef>
              <a:spcAft>
                <a:spcPts val="200"/>
              </a:spcAft>
              <a:buClr>
                <a:schemeClr val="accent1"/>
              </a:buClr>
              <a:defRPr sz="1200" spc="-30" baseline="0">
                <a:solidFill>
                  <a:schemeClr val="tx2"/>
                </a:solidFill>
              </a:defRPr>
            </a:lvl2pPr>
            <a:lvl3pPr marL="227013" indent="-111125">
              <a:spcBef>
                <a:spcPts val="200"/>
              </a:spcBef>
              <a:spcAft>
                <a:spcPts val="200"/>
              </a:spcAft>
              <a:buClr>
                <a:schemeClr val="accent1"/>
              </a:buClr>
              <a:defRPr sz="1100" spc="-30" baseline="0">
                <a:solidFill>
                  <a:schemeClr val="tx2"/>
                </a:solidFill>
              </a:defRPr>
            </a:lvl3pPr>
            <a:lvl4pPr marL="342900" indent="-115888">
              <a:spcBef>
                <a:spcPts val="200"/>
              </a:spcBef>
              <a:spcAft>
                <a:spcPts val="200"/>
              </a:spcAft>
              <a:buClr>
                <a:schemeClr val="accent1"/>
              </a:buClr>
              <a:defRPr sz="105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4" name="Text Placeholder 8">
            <a:extLst>
              <a:ext uri="{FF2B5EF4-FFF2-40B4-BE49-F238E27FC236}">
                <a16:creationId xmlns:a16="http://schemas.microsoft.com/office/drawing/2014/main" id="{A65B9446-D7B1-1AE6-A76F-7C8C7C52CA31}"/>
              </a:ext>
            </a:extLst>
          </p:cNvPr>
          <p:cNvSpPr>
            <a:spLocks noGrp="1"/>
          </p:cNvSpPr>
          <p:nvPr>
            <p:ph type="body" sz="quarter" idx="29"/>
          </p:nvPr>
        </p:nvSpPr>
        <p:spPr>
          <a:xfrm>
            <a:off x="304800" y="4159250"/>
            <a:ext cx="4377670" cy="2012950"/>
          </a:xfrm>
          <a:solidFill>
            <a:schemeClr val="bg1"/>
          </a:solidFill>
        </p:spPr>
        <p:txBody>
          <a:bodyPr lIns="91440" tIns="91440"/>
          <a:lstStyle>
            <a:lvl1pPr>
              <a:defRPr sz="1400" spc="-30" baseline="0">
                <a:solidFill>
                  <a:schemeClr val="tx2"/>
                </a:solidFill>
              </a:defRPr>
            </a:lvl1pPr>
            <a:lvl2pPr marL="115888" indent="-115888">
              <a:spcBef>
                <a:spcPts val="200"/>
              </a:spcBef>
              <a:spcAft>
                <a:spcPts val="200"/>
              </a:spcAft>
              <a:buClr>
                <a:schemeClr val="accent1"/>
              </a:buClr>
              <a:defRPr sz="1200" spc="-30" baseline="0">
                <a:solidFill>
                  <a:schemeClr val="tx2"/>
                </a:solidFill>
              </a:defRPr>
            </a:lvl2pPr>
            <a:lvl3pPr marL="227013" indent="-111125">
              <a:spcBef>
                <a:spcPts val="200"/>
              </a:spcBef>
              <a:spcAft>
                <a:spcPts val="200"/>
              </a:spcAft>
              <a:buClr>
                <a:schemeClr val="accent1"/>
              </a:buClr>
              <a:defRPr sz="1100" spc="-30" baseline="0">
                <a:solidFill>
                  <a:schemeClr val="tx2"/>
                </a:solidFill>
              </a:defRPr>
            </a:lvl3pPr>
            <a:lvl4pPr marL="342900" indent="-115888">
              <a:spcBef>
                <a:spcPts val="200"/>
              </a:spcBef>
              <a:spcAft>
                <a:spcPts val="200"/>
              </a:spcAft>
              <a:buClr>
                <a:schemeClr val="accent1"/>
              </a:buClr>
              <a:defRPr sz="105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5" name="Text Placeholder 8">
            <a:extLst>
              <a:ext uri="{FF2B5EF4-FFF2-40B4-BE49-F238E27FC236}">
                <a16:creationId xmlns:a16="http://schemas.microsoft.com/office/drawing/2014/main" id="{371AEDF6-7CD8-8CE7-AE82-E322CEB829E9}"/>
              </a:ext>
            </a:extLst>
          </p:cNvPr>
          <p:cNvSpPr>
            <a:spLocks noGrp="1"/>
          </p:cNvSpPr>
          <p:nvPr>
            <p:ph type="body" sz="quarter" idx="30"/>
          </p:nvPr>
        </p:nvSpPr>
        <p:spPr>
          <a:xfrm>
            <a:off x="4897782" y="4159250"/>
            <a:ext cx="4377670" cy="2012950"/>
          </a:xfrm>
          <a:solidFill>
            <a:schemeClr val="bg1"/>
          </a:solidFill>
        </p:spPr>
        <p:txBody>
          <a:bodyPr lIns="91440" tIns="91440"/>
          <a:lstStyle>
            <a:lvl1pPr>
              <a:defRPr sz="1400" spc="-30" baseline="0">
                <a:solidFill>
                  <a:schemeClr val="tx2"/>
                </a:solidFill>
              </a:defRPr>
            </a:lvl1pPr>
            <a:lvl2pPr marL="115888" indent="-115888">
              <a:spcBef>
                <a:spcPts val="200"/>
              </a:spcBef>
              <a:spcAft>
                <a:spcPts val="200"/>
              </a:spcAft>
              <a:buClr>
                <a:schemeClr val="accent1"/>
              </a:buClr>
              <a:defRPr sz="1200" spc="-30" baseline="0">
                <a:solidFill>
                  <a:schemeClr val="tx2"/>
                </a:solidFill>
              </a:defRPr>
            </a:lvl2pPr>
            <a:lvl3pPr marL="227013" indent="-111125">
              <a:spcBef>
                <a:spcPts val="200"/>
              </a:spcBef>
              <a:spcAft>
                <a:spcPts val="200"/>
              </a:spcAft>
              <a:buClr>
                <a:schemeClr val="accent1"/>
              </a:buClr>
              <a:defRPr sz="1100" spc="-30" baseline="0">
                <a:solidFill>
                  <a:schemeClr val="tx2"/>
                </a:solidFill>
              </a:defRPr>
            </a:lvl3pPr>
            <a:lvl4pPr marL="342900" indent="-115888">
              <a:spcBef>
                <a:spcPts val="200"/>
              </a:spcBef>
              <a:spcAft>
                <a:spcPts val="200"/>
              </a:spcAft>
              <a:buClr>
                <a:schemeClr val="accent1"/>
              </a:buClr>
              <a:defRPr sz="105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25700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ED163B81-905B-4199-8E9A-7D8C02E42D3A}"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9" name="Text Placeholder 5">
            <a:extLst>
              <a:ext uri="{FF2B5EF4-FFF2-40B4-BE49-F238E27FC236}">
                <a16:creationId xmlns:a16="http://schemas.microsoft.com/office/drawing/2014/main" id="{67082AC8-A698-1005-559E-EFB8DFCFB790}"/>
              </a:ext>
            </a:extLst>
          </p:cNvPr>
          <p:cNvSpPr>
            <a:spLocks noGrp="1"/>
          </p:cNvSpPr>
          <p:nvPr>
            <p:ph type="body" sz="quarter" idx="19"/>
          </p:nvPr>
        </p:nvSpPr>
        <p:spPr>
          <a:xfrm>
            <a:off x="9724818" y="1828802"/>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0" name="Text Placeholder 5">
            <a:extLst>
              <a:ext uri="{FF2B5EF4-FFF2-40B4-BE49-F238E27FC236}">
                <a16:creationId xmlns:a16="http://schemas.microsoft.com/office/drawing/2014/main" id="{EDBA9D9A-7CAB-5996-34CE-C7A17DD48F53}"/>
              </a:ext>
            </a:extLst>
          </p:cNvPr>
          <p:cNvSpPr>
            <a:spLocks noGrp="1"/>
          </p:cNvSpPr>
          <p:nvPr>
            <p:ph type="body" sz="quarter" idx="20"/>
          </p:nvPr>
        </p:nvSpPr>
        <p:spPr>
          <a:xfrm>
            <a:off x="9724817" y="3336124"/>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1" name="Text Placeholder 5">
            <a:extLst>
              <a:ext uri="{FF2B5EF4-FFF2-40B4-BE49-F238E27FC236}">
                <a16:creationId xmlns:a16="http://schemas.microsoft.com/office/drawing/2014/main" id="{1A172784-76A3-6A0C-383E-7C5390B06928}"/>
              </a:ext>
            </a:extLst>
          </p:cNvPr>
          <p:cNvSpPr>
            <a:spLocks noGrp="1"/>
          </p:cNvSpPr>
          <p:nvPr>
            <p:ph type="body" sz="quarter" idx="21"/>
          </p:nvPr>
        </p:nvSpPr>
        <p:spPr>
          <a:xfrm>
            <a:off x="9724817" y="4843445"/>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455">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6" name="Chart Placeholder 13">
            <a:extLst>
              <a:ext uri="{FF2B5EF4-FFF2-40B4-BE49-F238E27FC236}">
                <a16:creationId xmlns:a16="http://schemas.microsoft.com/office/drawing/2014/main" id="{1EDBDCAC-C841-BFD2-20C3-A9F1E9FB967B}"/>
              </a:ext>
            </a:extLst>
          </p:cNvPr>
          <p:cNvSpPr>
            <a:spLocks noGrp="1"/>
          </p:cNvSpPr>
          <p:nvPr>
            <p:ph type="chart" sz="quarter" idx="30"/>
          </p:nvPr>
        </p:nvSpPr>
        <p:spPr>
          <a:xfrm>
            <a:off x="304799" y="2315778"/>
            <a:ext cx="8973693" cy="3856421"/>
          </a:xfrm>
          <a:solidFill>
            <a:schemeClr val="bg1"/>
          </a:solidFill>
        </p:spPr>
        <p:txBody>
          <a:bodyPr>
            <a:normAutofit/>
          </a:bodyPr>
          <a:lstStyle>
            <a:lvl1pPr>
              <a:defRPr sz="1200">
                <a:latin typeface="+mj-lt"/>
              </a:defRPr>
            </a:lvl1pPr>
          </a:lstStyle>
          <a:p>
            <a:endParaRPr lang="en-US" dirty="0"/>
          </a:p>
        </p:txBody>
      </p:sp>
      <p:sp>
        <p:nvSpPr>
          <p:cNvPr id="3" name="Text Placeholder 10">
            <a:extLst>
              <a:ext uri="{FF2B5EF4-FFF2-40B4-BE49-F238E27FC236}">
                <a16:creationId xmlns:a16="http://schemas.microsoft.com/office/drawing/2014/main" id="{8F968D2B-D598-18DB-76A9-B62AC5907F53}"/>
              </a:ext>
            </a:extLst>
          </p:cNvPr>
          <p:cNvSpPr>
            <a:spLocks noGrp="1"/>
          </p:cNvSpPr>
          <p:nvPr>
            <p:ph type="body" sz="quarter" idx="13" hasCustomPrompt="1"/>
          </p:nvPr>
        </p:nvSpPr>
        <p:spPr>
          <a:xfrm>
            <a:off x="304800" y="1828800"/>
            <a:ext cx="8973691" cy="365125"/>
          </a:xfrm>
        </p:spPr>
        <p:txBody>
          <a:bodyPr lIns="0">
            <a:normAutofit/>
          </a:bodyPr>
          <a:lstStyle>
            <a:lvl1pPr>
              <a:defRPr sz="1800"/>
            </a:lvl1pPr>
          </a:lstStyle>
          <a:p>
            <a:pPr lvl="0"/>
            <a:r>
              <a:rPr lang="en-GB" dirty="0"/>
              <a:t>Heading</a:t>
            </a:r>
            <a:endParaRPr lang="en-US" dirty="0"/>
          </a:p>
        </p:txBody>
      </p:sp>
      <p:cxnSp>
        <p:nvCxnSpPr>
          <p:cNvPr id="7" name="Straight Connector 6">
            <a:extLst>
              <a:ext uri="{FF2B5EF4-FFF2-40B4-BE49-F238E27FC236}">
                <a16:creationId xmlns:a16="http://schemas.microsoft.com/office/drawing/2014/main" id="{FA99885A-35EA-DDFA-D8D7-14938EB32708}"/>
              </a:ext>
            </a:extLst>
          </p:cNvPr>
          <p:cNvCxnSpPr>
            <a:cxnSpLocks/>
          </p:cNvCxnSpPr>
          <p:nvPr userDrawn="1"/>
        </p:nvCxnSpPr>
        <p:spPr>
          <a:xfrm>
            <a:off x="304800" y="1828800"/>
            <a:ext cx="89736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565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5" name="Chart Placeholder 13">
            <a:extLst>
              <a:ext uri="{FF2B5EF4-FFF2-40B4-BE49-F238E27FC236}">
                <a16:creationId xmlns:a16="http://schemas.microsoft.com/office/drawing/2014/main" id="{1754A9DD-0D06-9B83-8213-D4AEA89883B7}"/>
              </a:ext>
            </a:extLst>
          </p:cNvPr>
          <p:cNvSpPr>
            <a:spLocks noGrp="1"/>
          </p:cNvSpPr>
          <p:nvPr>
            <p:ph type="chart" sz="quarter" idx="29"/>
          </p:nvPr>
        </p:nvSpPr>
        <p:spPr>
          <a:xfrm>
            <a:off x="4979548" y="2315778"/>
            <a:ext cx="4298950" cy="3856421"/>
          </a:xfrm>
          <a:solidFill>
            <a:schemeClr val="bg1"/>
          </a:solidFill>
        </p:spPr>
        <p:txBody>
          <a:bodyPr>
            <a:normAutofit/>
          </a:bodyPr>
          <a:lstStyle>
            <a:lvl1pPr>
              <a:defRPr sz="1200"/>
            </a:lvl1pPr>
          </a:lstStyle>
          <a:p>
            <a:endParaRPr lang="en-US" dirty="0"/>
          </a:p>
        </p:txBody>
      </p:sp>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52B6D9D1-A66C-4AC4-94E8-CF0EE0D48620}"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9" name="Text Placeholder 5">
            <a:extLst>
              <a:ext uri="{FF2B5EF4-FFF2-40B4-BE49-F238E27FC236}">
                <a16:creationId xmlns:a16="http://schemas.microsoft.com/office/drawing/2014/main" id="{67082AC8-A698-1005-559E-EFB8DFCFB790}"/>
              </a:ext>
            </a:extLst>
          </p:cNvPr>
          <p:cNvSpPr>
            <a:spLocks noGrp="1"/>
          </p:cNvSpPr>
          <p:nvPr>
            <p:ph type="body" sz="quarter" idx="19"/>
          </p:nvPr>
        </p:nvSpPr>
        <p:spPr>
          <a:xfrm>
            <a:off x="9724817" y="1828802"/>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0" name="Text Placeholder 5">
            <a:extLst>
              <a:ext uri="{FF2B5EF4-FFF2-40B4-BE49-F238E27FC236}">
                <a16:creationId xmlns:a16="http://schemas.microsoft.com/office/drawing/2014/main" id="{EDBA9D9A-7CAB-5996-34CE-C7A17DD48F53}"/>
              </a:ext>
            </a:extLst>
          </p:cNvPr>
          <p:cNvSpPr>
            <a:spLocks noGrp="1"/>
          </p:cNvSpPr>
          <p:nvPr>
            <p:ph type="body" sz="quarter" idx="20"/>
          </p:nvPr>
        </p:nvSpPr>
        <p:spPr>
          <a:xfrm>
            <a:off x="9724816" y="3336124"/>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1" name="Text Placeholder 5">
            <a:extLst>
              <a:ext uri="{FF2B5EF4-FFF2-40B4-BE49-F238E27FC236}">
                <a16:creationId xmlns:a16="http://schemas.microsoft.com/office/drawing/2014/main" id="{1A172784-76A3-6A0C-383E-7C5390B06928}"/>
              </a:ext>
            </a:extLst>
          </p:cNvPr>
          <p:cNvSpPr>
            <a:spLocks noGrp="1"/>
          </p:cNvSpPr>
          <p:nvPr>
            <p:ph type="body" sz="quarter" idx="21"/>
          </p:nvPr>
        </p:nvSpPr>
        <p:spPr>
          <a:xfrm>
            <a:off x="9724816" y="4843445"/>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455">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6" name="Chart Placeholder 13">
            <a:extLst>
              <a:ext uri="{FF2B5EF4-FFF2-40B4-BE49-F238E27FC236}">
                <a16:creationId xmlns:a16="http://schemas.microsoft.com/office/drawing/2014/main" id="{1EDBDCAC-C841-BFD2-20C3-A9F1E9FB967B}"/>
              </a:ext>
            </a:extLst>
          </p:cNvPr>
          <p:cNvSpPr>
            <a:spLocks noGrp="1"/>
          </p:cNvSpPr>
          <p:nvPr>
            <p:ph type="chart" sz="quarter" idx="30"/>
          </p:nvPr>
        </p:nvSpPr>
        <p:spPr>
          <a:xfrm>
            <a:off x="304800" y="2315778"/>
            <a:ext cx="4298950" cy="3856421"/>
          </a:xfrm>
          <a:solidFill>
            <a:schemeClr val="bg1"/>
          </a:solidFill>
        </p:spPr>
        <p:txBody>
          <a:bodyPr>
            <a:normAutofit/>
          </a:bodyPr>
          <a:lstStyle>
            <a:lvl1pPr>
              <a:defRPr sz="1200">
                <a:latin typeface="+mj-lt"/>
              </a:defRPr>
            </a:lvl1pPr>
          </a:lstStyle>
          <a:p>
            <a:endParaRPr lang="en-US" dirty="0"/>
          </a:p>
        </p:txBody>
      </p:sp>
      <p:sp>
        <p:nvSpPr>
          <p:cNvPr id="3" name="Text Placeholder 10">
            <a:extLst>
              <a:ext uri="{FF2B5EF4-FFF2-40B4-BE49-F238E27FC236}">
                <a16:creationId xmlns:a16="http://schemas.microsoft.com/office/drawing/2014/main" id="{8F968D2B-D598-18DB-76A9-B62AC5907F53}"/>
              </a:ext>
            </a:extLst>
          </p:cNvPr>
          <p:cNvSpPr>
            <a:spLocks noGrp="1"/>
          </p:cNvSpPr>
          <p:nvPr>
            <p:ph type="body" sz="quarter" idx="13" hasCustomPrompt="1"/>
          </p:nvPr>
        </p:nvSpPr>
        <p:spPr>
          <a:xfrm>
            <a:off x="304801" y="1828800"/>
            <a:ext cx="4298950" cy="365125"/>
          </a:xfrm>
        </p:spPr>
        <p:txBody>
          <a:bodyPr lIns="0">
            <a:normAutofit/>
          </a:bodyPr>
          <a:lstStyle>
            <a:lvl1pPr>
              <a:defRPr sz="1800"/>
            </a:lvl1pPr>
          </a:lstStyle>
          <a:p>
            <a:pPr lvl="0"/>
            <a:r>
              <a:rPr lang="en-GB" dirty="0"/>
              <a:t>Heading</a:t>
            </a:r>
            <a:endParaRPr lang="en-US" dirty="0"/>
          </a:p>
        </p:txBody>
      </p:sp>
      <p:cxnSp>
        <p:nvCxnSpPr>
          <p:cNvPr id="7" name="Straight Connector 6">
            <a:extLst>
              <a:ext uri="{FF2B5EF4-FFF2-40B4-BE49-F238E27FC236}">
                <a16:creationId xmlns:a16="http://schemas.microsoft.com/office/drawing/2014/main" id="{FA99885A-35EA-DDFA-D8D7-14938EB32708}"/>
              </a:ext>
            </a:extLst>
          </p:cNvPr>
          <p:cNvCxnSpPr>
            <a:cxnSpLocks/>
          </p:cNvCxnSpPr>
          <p:nvPr userDrawn="1"/>
        </p:nvCxnSpPr>
        <p:spPr>
          <a:xfrm>
            <a:off x="304800" y="1828800"/>
            <a:ext cx="4298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31247373-F299-3275-F0C4-8A5664ABA308}"/>
              </a:ext>
            </a:extLst>
          </p:cNvPr>
          <p:cNvSpPr>
            <a:spLocks noGrp="1"/>
          </p:cNvSpPr>
          <p:nvPr>
            <p:ph type="body" sz="quarter" idx="31" hasCustomPrompt="1"/>
          </p:nvPr>
        </p:nvSpPr>
        <p:spPr>
          <a:xfrm>
            <a:off x="4979548" y="1828800"/>
            <a:ext cx="4298950" cy="365125"/>
          </a:xfrm>
        </p:spPr>
        <p:txBody>
          <a:bodyPr lIns="0">
            <a:normAutofit/>
          </a:bodyPr>
          <a:lstStyle>
            <a:lvl1pPr>
              <a:defRPr sz="1800"/>
            </a:lvl1pPr>
          </a:lstStyle>
          <a:p>
            <a:pPr lvl="0"/>
            <a:r>
              <a:rPr lang="en-GB" dirty="0"/>
              <a:t>Heading</a:t>
            </a:r>
            <a:endParaRPr lang="en-US" dirty="0"/>
          </a:p>
        </p:txBody>
      </p:sp>
      <p:cxnSp>
        <p:nvCxnSpPr>
          <p:cNvPr id="13" name="Straight Connector 12">
            <a:extLst>
              <a:ext uri="{FF2B5EF4-FFF2-40B4-BE49-F238E27FC236}">
                <a16:creationId xmlns:a16="http://schemas.microsoft.com/office/drawing/2014/main" id="{6E29E31C-6F21-F739-BA6F-958836CF5DC5}"/>
              </a:ext>
            </a:extLst>
          </p:cNvPr>
          <p:cNvCxnSpPr>
            <a:cxnSpLocks/>
          </p:cNvCxnSpPr>
          <p:nvPr userDrawn="1"/>
        </p:nvCxnSpPr>
        <p:spPr>
          <a:xfrm>
            <a:off x="4979547" y="1828800"/>
            <a:ext cx="4298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80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15" name="Chart Placeholder 13">
            <a:extLst>
              <a:ext uri="{FF2B5EF4-FFF2-40B4-BE49-F238E27FC236}">
                <a16:creationId xmlns:a16="http://schemas.microsoft.com/office/drawing/2014/main" id="{1754A9DD-0D06-9B83-8213-D4AEA89883B7}"/>
              </a:ext>
            </a:extLst>
          </p:cNvPr>
          <p:cNvSpPr>
            <a:spLocks noGrp="1"/>
          </p:cNvSpPr>
          <p:nvPr>
            <p:ph type="chart" sz="quarter" idx="29"/>
          </p:nvPr>
        </p:nvSpPr>
        <p:spPr>
          <a:xfrm>
            <a:off x="4895477" y="2260599"/>
            <a:ext cx="4379976" cy="1684284"/>
          </a:xfrm>
          <a:solidFill>
            <a:schemeClr val="bg1"/>
          </a:solidFill>
        </p:spPr>
        <p:txBody>
          <a:bodyPr>
            <a:normAutofit/>
          </a:bodyPr>
          <a:lstStyle>
            <a:lvl1pPr>
              <a:defRPr sz="1200"/>
            </a:lvl1pPr>
          </a:lstStyle>
          <a:p>
            <a:endParaRPr lang="en-US" dirty="0"/>
          </a:p>
        </p:txBody>
      </p:sp>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3CF26AD4-16C3-44B2-B106-ED2A96C291CF}"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9" name="Text Placeholder 5">
            <a:extLst>
              <a:ext uri="{FF2B5EF4-FFF2-40B4-BE49-F238E27FC236}">
                <a16:creationId xmlns:a16="http://schemas.microsoft.com/office/drawing/2014/main" id="{67082AC8-A698-1005-559E-EFB8DFCFB790}"/>
              </a:ext>
            </a:extLst>
          </p:cNvPr>
          <p:cNvSpPr>
            <a:spLocks noGrp="1"/>
          </p:cNvSpPr>
          <p:nvPr>
            <p:ph type="body" sz="quarter" idx="19"/>
          </p:nvPr>
        </p:nvSpPr>
        <p:spPr>
          <a:xfrm>
            <a:off x="9742330" y="1828802"/>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0" name="Text Placeholder 5">
            <a:extLst>
              <a:ext uri="{FF2B5EF4-FFF2-40B4-BE49-F238E27FC236}">
                <a16:creationId xmlns:a16="http://schemas.microsoft.com/office/drawing/2014/main" id="{EDBA9D9A-7CAB-5996-34CE-C7A17DD48F53}"/>
              </a:ext>
            </a:extLst>
          </p:cNvPr>
          <p:cNvSpPr>
            <a:spLocks noGrp="1"/>
          </p:cNvSpPr>
          <p:nvPr>
            <p:ph type="body" sz="quarter" idx="20"/>
          </p:nvPr>
        </p:nvSpPr>
        <p:spPr>
          <a:xfrm>
            <a:off x="9742329" y="3336124"/>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213">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1" name="Text Placeholder 5">
            <a:extLst>
              <a:ext uri="{FF2B5EF4-FFF2-40B4-BE49-F238E27FC236}">
                <a16:creationId xmlns:a16="http://schemas.microsoft.com/office/drawing/2014/main" id="{1A172784-76A3-6A0C-383E-7C5390B06928}"/>
              </a:ext>
            </a:extLst>
          </p:cNvPr>
          <p:cNvSpPr>
            <a:spLocks noGrp="1"/>
          </p:cNvSpPr>
          <p:nvPr>
            <p:ph type="body" sz="quarter" idx="21"/>
          </p:nvPr>
        </p:nvSpPr>
        <p:spPr>
          <a:xfrm>
            <a:off x="9742329" y="4843445"/>
            <a:ext cx="2155381" cy="1328755"/>
          </a:xfrm>
          <a:solidFill>
            <a:schemeClr val="accent1"/>
          </a:solidFill>
        </p:spPr>
        <p:txBody>
          <a:bodyPr lIns="90000" tIns="90000" rIns="90000" anchor="ctr" anchorCtr="0">
            <a:normAutofit/>
          </a:bodyPr>
          <a:lstStyle>
            <a:lvl1pPr algn="ctr">
              <a:defRPr sz="1600">
                <a:solidFill>
                  <a:schemeClr val="bg1"/>
                </a:solidFill>
              </a:defRPr>
            </a:lvl1pPr>
            <a:lvl2pPr algn="ctr">
              <a:defRPr sz="1455">
                <a:solidFill>
                  <a:schemeClr val="tx1"/>
                </a:solidFill>
              </a:defRPr>
            </a:lvl2pPr>
            <a:lvl3pPr marL="160765" indent="-160765">
              <a:buFontTx/>
              <a:buBlip>
                <a:blip r:embed="rId2"/>
              </a:buBlip>
              <a:defRPr sz="1213"/>
            </a:lvl3pPr>
            <a:lvl4pPr marL="379288" indent="-216599">
              <a:buClr>
                <a:schemeClr val="bg1"/>
              </a:buClr>
              <a:defRPr sz="1092"/>
            </a:lvl4pPr>
            <a:lvl5pPr marL="597812" indent="-218524">
              <a:buClr>
                <a:schemeClr val="bg1"/>
              </a:buClr>
              <a:defRPr sz="970"/>
            </a:lvl5pPr>
          </a:lstStyle>
          <a:p>
            <a:pPr lvl="0"/>
            <a:r>
              <a:rPr lang="en-US" dirty="0"/>
              <a:t>Click to edit Master text styles</a:t>
            </a:r>
          </a:p>
        </p:txBody>
      </p:sp>
      <p:sp>
        <p:nvSpPr>
          <p:cNvPr id="16" name="Chart Placeholder 13">
            <a:extLst>
              <a:ext uri="{FF2B5EF4-FFF2-40B4-BE49-F238E27FC236}">
                <a16:creationId xmlns:a16="http://schemas.microsoft.com/office/drawing/2014/main" id="{1EDBDCAC-C841-BFD2-20C3-A9F1E9FB967B}"/>
              </a:ext>
            </a:extLst>
          </p:cNvPr>
          <p:cNvSpPr>
            <a:spLocks noGrp="1"/>
          </p:cNvSpPr>
          <p:nvPr>
            <p:ph type="chart" sz="quarter" idx="30"/>
          </p:nvPr>
        </p:nvSpPr>
        <p:spPr>
          <a:xfrm>
            <a:off x="304800" y="2260599"/>
            <a:ext cx="4379976" cy="1684284"/>
          </a:xfrm>
          <a:solidFill>
            <a:schemeClr val="bg1"/>
          </a:solidFill>
        </p:spPr>
        <p:txBody>
          <a:bodyPr>
            <a:normAutofit/>
          </a:bodyPr>
          <a:lstStyle>
            <a:lvl1pPr>
              <a:defRPr sz="1200">
                <a:latin typeface="+mj-lt"/>
              </a:defRPr>
            </a:lvl1pPr>
          </a:lstStyle>
          <a:p>
            <a:endParaRPr lang="en-US" dirty="0"/>
          </a:p>
        </p:txBody>
      </p:sp>
      <p:sp>
        <p:nvSpPr>
          <p:cNvPr id="18" name="Text Placeholder 10">
            <a:extLst>
              <a:ext uri="{FF2B5EF4-FFF2-40B4-BE49-F238E27FC236}">
                <a16:creationId xmlns:a16="http://schemas.microsoft.com/office/drawing/2014/main" id="{093C26AF-FC60-7CDA-6ED8-833C44C23442}"/>
              </a:ext>
            </a:extLst>
          </p:cNvPr>
          <p:cNvSpPr>
            <a:spLocks noGrp="1"/>
          </p:cNvSpPr>
          <p:nvPr>
            <p:ph type="body" sz="quarter" idx="13" hasCustomPrompt="1"/>
          </p:nvPr>
        </p:nvSpPr>
        <p:spPr>
          <a:xfrm>
            <a:off x="304801" y="1828800"/>
            <a:ext cx="4379976" cy="365125"/>
          </a:xfrm>
        </p:spPr>
        <p:txBody>
          <a:bodyPr lIns="0">
            <a:normAutofit/>
          </a:bodyPr>
          <a:lstStyle>
            <a:lvl1pPr>
              <a:defRPr sz="1600"/>
            </a:lvl1pPr>
          </a:lstStyle>
          <a:p>
            <a:pPr lvl="0"/>
            <a:r>
              <a:rPr lang="en-GB" dirty="0"/>
              <a:t>Heading</a:t>
            </a:r>
            <a:endParaRPr lang="en-US" dirty="0"/>
          </a:p>
        </p:txBody>
      </p:sp>
      <p:cxnSp>
        <p:nvCxnSpPr>
          <p:cNvPr id="19" name="Straight Connector 18">
            <a:extLst>
              <a:ext uri="{FF2B5EF4-FFF2-40B4-BE49-F238E27FC236}">
                <a16:creationId xmlns:a16="http://schemas.microsoft.com/office/drawing/2014/main" id="{9ADB8255-1061-178B-0577-5A50F9882CD4}"/>
              </a:ext>
            </a:extLst>
          </p:cNvPr>
          <p:cNvCxnSpPr>
            <a:cxnSpLocks/>
          </p:cNvCxnSpPr>
          <p:nvPr userDrawn="1"/>
        </p:nvCxnSpPr>
        <p:spPr>
          <a:xfrm>
            <a:off x="304800" y="1828800"/>
            <a:ext cx="43799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ED6FEA4B-0774-F02A-1978-90080D2D3EB3}"/>
              </a:ext>
            </a:extLst>
          </p:cNvPr>
          <p:cNvSpPr>
            <a:spLocks noGrp="1"/>
          </p:cNvSpPr>
          <p:nvPr>
            <p:ph type="body" sz="quarter" idx="32" hasCustomPrompt="1"/>
          </p:nvPr>
        </p:nvSpPr>
        <p:spPr>
          <a:xfrm>
            <a:off x="4895477" y="1828800"/>
            <a:ext cx="4379976" cy="365125"/>
          </a:xfrm>
        </p:spPr>
        <p:txBody>
          <a:bodyPr lIns="0">
            <a:normAutofit/>
          </a:bodyPr>
          <a:lstStyle>
            <a:lvl1pPr>
              <a:defRPr sz="1600"/>
            </a:lvl1pPr>
          </a:lstStyle>
          <a:p>
            <a:pPr lvl="0"/>
            <a:r>
              <a:rPr lang="en-GB" dirty="0"/>
              <a:t>Heading</a:t>
            </a:r>
            <a:endParaRPr lang="en-US" dirty="0"/>
          </a:p>
        </p:txBody>
      </p:sp>
      <p:cxnSp>
        <p:nvCxnSpPr>
          <p:cNvPr id="21" name="Straight Connector 20">
            <a:extLst>
              <a:ext uri="{FF2B5EF4-FFF2-40B4-BE49-F238E27FC236}">
                <a16:creationId xmlns:a16="http://schemas.microsoft.com/office/drawing/2014/main" id="{F61DE6B8-FA2B-57C6-0D1A-796A5A1CFFF8}"/>
              </a:ext>
            </a:extLst>
          </p:cNvPr>
          <p:cNvCxnSpPr>
            <a:cxnSpLocks/>
          </p:cNvCxnSpPr>
          <p:nvPr userDrawn="1"/>
        </p:nvCxnSpPr>
        <p:spPr>
          <a:xfrm>
            <a:off x="4895476" y="1828800"/>
            <a:ext cx="43799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E18CC5B9-946A-9B28-621A-B025ED50B51F}"/>
              </a:ext>
            </a:extLst>
          </p:cNvPr>
          <p:cNvSpPr>
            <a:spLocks noGrp="1"/>
          </p:cNvSpPr>
          <p:nvPr>
            <p:ph type="body" sz="quarter" idx="33" hasCustomPrompt="1"/>
          </p:nvPr>
        </p:nvSpPr>
        <p:spPr>
          <a:xfrm>
            <a:off x="311804" y="4092575"/>
            <a:ext cx="4379976" cy="365125"/>
          </a:xfrm>
        </p:spPr>
        <p:txBody>
          <a:bodyPr lIns="0">
            <a:normAutofit/>
          </a:bodyPr>
          <a:lstStyle>
            <a:lvl1pPr>
              <a:defRPr sz="1600"/>
            </a:lvl1pPr>
          </a:lstStyle>
          <a:p>
            <a:pPr lvl="0"/>
            <a:r>
              <a:rPr lang="en-GB" dirty="0"/>
              <a:t>Heading</a:t>
            </a:r>
            <a:endParaRPr lang="en-US" dirty="0"/>
          </a:p>
        </p:txBody>
      </p:sp>
      <p:cxnSp>
        <p:nvCxnSpPr>
          <p:cNvPr id="23" name="Straight Connector 22">
            <a:extLst>
              <a:ext uri="{FF2B5EF4-FFF2-40B4-BE49-F238E27FC236}">
                <a16:creationId xmlns:a16="http://schemas.microsoft.com/office/drawing/2014/main" id="{558AE9F3-25F5-BC28-382E-7D7C8A920011}"/>
              </a:ext>
            </a:extLst>
          </p:cNvPr>
          <p:cNvCxnSpPr>
            <a:cxnSpLocks/>
          </p:cNvCxnSpPr>
          <p:nvPr userDrawn="1"/>
        </p:nvCxnSpPr>
        <p:spPr>
          <a:xfrm>
            <a:off x="311803" y="4092575"/>
            <a:ext cx="43799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426A1B13-5DEF-7456-AA59-5495E43E144D}"/>
              </a:ext>
            </a:extLst>
          </p:cNvPr>
          <p:cNvSpPr>
            <a:spLocks noGrp="1"/>
          </p:cNvSpPr>
          <p:nvPr>
            <p:ph type="body" sz="quarter" idx="34" hasCustomPrompt="1"/>
          </p:nvPr>
        </p:nvSpPr>
        <p:spPr>
          <a:xfrm>
            <a:off x="4902480" y="4092575"/>
            <a:ext cx="4379976" cy="365125"/>
          </a:xfrm>
        </p:spPr>
        <p:txBody>
          <a:bodyPr lIns="0">
            <a:normAutofit/>
          </a:bodyPr>
          <a:lstStyle>
            <a:lvl1pPr>
              <a:defRPr sz="1600"/>
            </a:lvl1pPr>
          </a:lstStyle>
          <a:p>
            <a:pPr lvl="0"/>
            <a:r>
              <a:rPr lang="en-GB" dirty="0"/>
              <a:t>Heading</a:t>
            </a:r>
            <a:endParaRPr lang="en-US" dirty="0"/>
          </a:p>
        </p:txBody>
      </p:sp>
      <p:cxnSp>
        <p:nvCxnSpPr>
          <p:cNvPr id="25" name="Straight Connector 24">
            <a:extLst>
              <a:ext uri="{FF2B5EF4-FFF2-40B4-BE49-F238E27FC236}">
                <a16:creationId xmlns:a16="http://schemas.microsoft.com/office/drawing/2014/main" id="{A81F22EA-6782-ABE0-2AC9-DF8D185212C4}"/>
              </a:ext>
            </a:extLst>
          </p:cNvPr>
          <p:cNvCxnSpPr>
            <a:cxnSpLocks/>
          </p:cNvCxnSpPr>
          <p:nvPr userDrawn="1"/>
        </p:nvCxnSpPr>
        <p:spPr>
          <a:xfrm>
            <a:off x="4902479" y="4092575"/>
            <a:ext cx="437997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hart Placeholder 13">
            <a:extLst>
              <a:ext uri="{FF2B5EF4-FFF2-40B4-BE49-F238E27FC236}">
                <a16:creationId xmlns:a16="http://schemas.microsoft.com/office/drawing/2014/main" id="{9B83446B-0049-8E46-DB22-E1533741750A}"/>
              </a:ext>
            </a:extLst>
          </p:cNvPr>
          <p:cNvSpPr>
            <a:spLocks noGrp="1"/>
          </p:cNvSpPr>
          <p:nvPr>
            <p:ph type="chart" sz="quarter" idx="35"/>
          </p:nvPr>
        </p:nvSpPr>
        <p:spPr>
          <a:xfrm>
            <a:off x="4895476" y="4487916"/>
            <a:ext cx="4379976" cy="1684284"/>
          </a:xfrm>
          <a:solidFill>
            <a:schemeClr val="bg1"/>
          </a:solidFill>
        </p:spPr>
        <p:txBody>
          <a:bodyPr>
            <a:normAutofit/>
          </a:bodyPr>
          <a:lstStyle>
            <a:lvl1pPr>
              <a:defRPr sz="1200"/>
            </a:lvl1pPr>
          </a:lstStyle>
          <a:p>
            <a:endParaRPr lang="en-US" dirty="0"/>
          </a:p>
        </p:txBody>
      </p:sp>
      <p:sp>
        <p:nvSpPr>
          <p:cNvPr id="27" name="Chart Placeholder 13">
            <a:extLst>
              <a:ext uri="{FF2B5EF4-FFF2-40B4-BE49-F238E27FC236}">
                <a16:creationId xmlns:a16="http://schemas.microsoft.com/office/drawing/2014/main" id="{E6526030-0E92-8FDA-31C0-566B1E01EB54}"/>
              </a:ext>
            </a:extLst>
          </p:cNvPr>
          <p:cNvSpPr>
            <a:spLocks noGrp="1"/>
          </p:cNvSpPr>
          <p:nvPr>
            <p:ph type="chart" sz="quarter" idx="36"/>
          </p:nvPr>
        </p:nvSpPr>
        <p:spPr>
          <a:xfrm>
            <a:off x="304799" y="4487916"/>
            <a:ext cx="4379976" cy="1684284"/>
          </a:xfrm>
          <a:solidFill>
            <a:schemeClr val="bg1"/>
          </a:solidFill>
        </p:spPr>
        <p:txBody>
          <a:bodyPr>
            <a:normAutofit/>
          </a:bodyPr>
          <a:lstStyle>
            <a:lvl1pPr>
              <a:defRPr sz="1200">
                <a:latin typeface="+mj-lt"/>
              </a:defRPr>
            </a:lvl1pPr>
          </a:lstStyle>
          <a:p>
            <a:endParaRPr lang="en-US" dirty="0"/>
          </a:p>
        </p:txBody>
      </p:sp>
    </p:spTree>
    <p:extLst>
      <p:ext uri="{BB962C8B-B14F-4D97-AF65-F5344CB8AC3E}">
        <p14:creationId xmlns:p14="http://schemas.microsoft.com/office/powerpoint/2010/main" val="289365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9202-8C64-54A4-E1AE-CE1036563C6E}"/>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3" name="Content Placeholder 2">
            <a:extLst>
              <a:ext uri="{FF2B5EF4-FFF2-40B4-BE49-F238E27FC236}">
                <a16:creationId xmlns:a16="http://schemas.microsoft.com/office/drawing/2014/main" id="{F8264FE3-0C12-CD8C-4F40-3C49C9C8A2E0}"/>
              </a:ext>
            </a:extLst>
          </p:cNvPr>
          <p:cNvSpPr>
            <a:spLocks noGrp="1"/>
          </p:cNvSpPr>
          <p:nvPr>
            <p:ph idx="1" hasCustomPrompt="1"/>
          </p:nvPr>
        </p:nvSpPr>
        <p:spPr/>
        <p:txBody>
          <a:bodyPr/>
          <a:lstStyle>
            <a:lvl1pPr>
              <a:defRPr/>
            </a:lvl1pPr>
            <a:lvl2pPr marL="173038" indent="-173038">
              <a:defRPr/>
            </a:lvl2pPr>
            <a:lvl3pPr marL="398463" indent="-171450">
              <a:defRPr/>
            </a:lvl3pPr>
            <a:lvl4pPr>
              <a:defRPr/>
            </a:lvl4pPr>
            <a:lvl5pPr>
              <a:defRPr/>
            </a:lvl5pPr>
          </a:lstStyle>
          <a:p>
            <a:pPr lvl="0"/>
            <a:r>
              <a:rPr lang="en-GB" dirty="0"/>
              <a:t>Heading</a:t>
            </a:r>
          </a:p>
          <a:p>
            <a:pPr lvl="1"/>
            <a:r>
              <a:rPr lang="en-GB" dirty="0"/>
              <a:t>Bullet 1</a:t>
            </a:r>
          </a:p>
          <a:p>
            <a:pPr lvl="2"/>
            <a:r>
              <a:rPr lang="en-GB" dirty="0"/>
              <a:t>Bullet 2</a:t>
            </a:r>
          </a:p>
          <a:p>
            <a:pPr lvl="3"/>
            <a:r>
              <a:rPr lang="en-GB" dirty="0"/>
              <a:t>Bullet 3</a:t>
            </a:r>
          </a:p>
          <a:p>
            <a:pPr lvl="4"/>
            <a:r>
              <a:rPr lang="en-GB" dirty="0"/>
              <a:t>Bullet 4</a:t>
            </a:r>
            <a:endParaRPr lang="en-US" dirty="0"/>
          </a:p>
        </p:txBody>
      </p:sp>
      <p:sp>
        <p:nvSpPr>
          <p:cNvPr id="4" name="Date Placeholder 3">
            <a:extLst>
              <a:ext uri="{FF2B5EF4-FFF2-40B4-BE49-F238E27FC236}">
                <a16:creationId xmlns:a16="http://schemas.microsoft.com/office/drawing/2014/main" id="{BEA339FE-1BD9-A49E-B207-AAA482EC46BF}"/>
              </a:ext>
            </a:extLst>
          </p:cNvPr>
          <p:cNvSpPr>
            <a:spLocks noGrp="1"/>
          </p:cNvSpPr>
          <p:nvPr>
            <p:ph type="dt" sz="half" idx="10"/>
          </p:nvPr>
        </p:nvSpPr>
        <p:spPr/>
        <p:txBody>
          <a:bodyPr/>
          <a:lstStyle/>
          <a:p>
            <a:fld id="{3D04355F-0FBE-4845-8A59-8A46F94224D2}" type="datetime1">
              <a:rPr lang="en-US" smtClean="0"/>
              <a:t>10/19/2023</a:t>
            </a:fld>
            <a:endParaRPr lang="en-US" dirty="0"/>
          </a:p>
        </p:txBody>
      </p:sp>
      <p:sp>
        <p:nvSpPr>
          <p:cNvPr id="5" name="Footer Placeholder 4">
            <a:extLst>
              <a:ext uri="{FF2B5EF4-FFF2-40B4-BE49-F238E27FC236}">
                <a16:creationId xmlns:a16="http://schemas.microsoft.com/office/drawing/2014/main" id="{FB5D762D-B123-C31E-F0D2-DFEFAA6C730B}"/>
              </a:ext>
            </a:extLst>
          </p:cNvPr>
          <p:cNvSpPr>
            <a:spLocks noGrp="1"/>
          </p:cNvSpPr>
          <p:nvPr>
            <p:ph type="ftr" sz="quarter" idx="11"/>
          </p:nvPr>
        </p:nvSpPr>
        <p:spPr>
          <a:xfrm>
            <a:off x="574562" y="6356350"/>
            <a:ext cx="7578838" cy="365125"/>
          </a:xfrm>
        </p:spPr>
        <p:txBody>
          <a:bodyPr/>
          <a:lstStyle/>
          <a:p>
            <a:r>
              <a:rPr lang="en-US"/>
              <a:t>Presentation title 2023</a:t>
            </a:r>
            <a:endParaRPr lang="en-US" dirty="0"/>
          </a:p>
        </p:txBody>
      </p:sp>
      <p:sp>
        <p:nvSpPr>
          <p:cNvPr id="6" name="Slide Number Placeholder 5">
            <a:extLst>
              <a:ext uri="{FF2B5EF4-FFF2-40B4-BE49-F238E27FC236}">
                <a16:creationId xmlns:a16="http://schemas.microsoft.com/office/drawing/2014/main" id="{28AFFE54-E43B-B130-72C4-29807167A64F}"/>
              </a:ext>
            </a:extLst>
          </p:cNvPr>
          <p:cNvSpPr>
            <a:spLocks noGrp="1"/>
          </p:cNvSpPr>
          <p:nvPr>
            <p:ph type="sldNum" sz="quarter" idx="12"/>
          </p:nvPr>
        </p:nvSpPr>
        <p:spPr/>
        <p:txBody>
          <a:bodyPr/>
          <a:lstStyle/>
          <a:p>
            <a:fld id="{0D0D469B-4390-4DDA-9091-12DC16AD49FD}" type="slidenum">
              <a:rPr lang="en-US" smtClean="0"/>
              <a:t>‹#›</a:t>
            </a:fld>
            <a:endParaRPr lang="en-US" dirty="0"/>
          </a:p>
        </p:txBody>
      </p:sp>
    </p:spTree>
    <p:extLst>
      <p:ext uri="{BB962C8B-B14F-4D97-AF65-F5344CB8AC3E}">
        <p14:creationId xmlns:p14="http://schemas.microsoft.com/office/powerpoint/2010/main" val="133594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D2D22-15E0-6D3B-1C5A-4B57C8AA49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129044-EE83-4E42-E2DF-136FB765DD56}"/>
              </a:ext>
            </a:extLst>
          </p:cNvPr>
          <p:cNvSpPr>
            <a:spLocks noGrp="1"/>
          </p:cNvSpPr>
          <p:nvPr>
            <p:ph sz="half" idx="1"/>
          </p:nvPr>
        </p:nvSpPr>
        <p:spPr>
          <a:xfrm>
            <a:off x="311803" y="1825625"/>
            <a:ext cx="5707997"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273027AD-5722-9085-FCAD-F95D603FFE74}"/>
              </a:ext>
            </a:extLst>
          </p:cNvPr>
          <p:cNvSpPr>
            <a:spLocks noGrp="1"/>
          </p:cNvSpPr>
          <p:nvPr>
            <p:ph sz="half" idx="2"/>
          </p:nvPr>
        </p:nvSpPr>
        <p:spPr>
          <a:xfrm>
            <a:off x="6172200" y="1825625"/>
            <a:ext cx="5705856"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6501C680-4501-4929-4883-F60C1901F6A8}"/>
              </a:ext>
            </a:extLst>
          </p:cNvPr>
          <p:cNvSpPr>
            <a:spLocks noGrp="1"/>
          </p:cNvSpPr>
          <p:nvPr>
            <p:ph type="dt" sz="half" idx="10"/>
          </p:nvPr>
        </p:nvSpPr>
        <p:spPr/>
        <p:txBody>
          <a:bodyPr/>
          <a:lstStyle/>
          <a:p>
            <a:fld id="{F47D7D24-E5BF-4C78-958F-0F65681521A8}" type="datetime1">
              <a:rPr lang="en-US" smtClean="0"/>
              <a:t>10/19/2023</a:t>
            </a:fld>
            <a:endParaRPr lang="en-US" dirty="0"/>
          </a:p>
        </p:txBody>
      </p:sp>
      <p:sp>
        <p:nvSpPr>
          <p:cNvPr id="6" name="Footer Placeholder 5">
            <a:extLst>
              <a:ext uri="{FF2B5EF4-FFF2-40B4-BE49-F238E27FC236}">
                <a16:creationId xmlns:a16="http://schemas.microsoft.com/office/drawing/2014/main" id="{BA27A9E0-739E-7EB7-5360-CA1C0E31BAF5}"/>
              </a:ext>
            </a:extLst>
          </p:cNvPr>
          <p:cNvSpPr>
            <a:spLocks noGrp="1"/>
          </p:cNvSpPr>
          <p:nvPr>
            <p:ph type="ftr" sz="quarter" idx="11"/>
          </p:nvPr>
        </p:nvSpPr>
        <p:spPr/>
        <p:txBody>
          <a:bodyPr/>
          <a:lstStyle/>
          <a:p>
            <a:r>
              <a:rPr lang="en-US"/>
              <a:t>Presentation title 2023</a:t>
            </a:r>
            <a:endParaRPr lang="en-US" dirty="0"/>
          </a:p>
        </p:txBody>
      </p:sp>
      <p:sp>
        <p:nvSpPr>
          <p:cNvPr id="7" name="Slide Number Placeholder 6">
            <a:extLst>
              <a:ext uri="{FF2B5EF4-FFF2-40B4-BE49-F238E27FC236}">
                <a16:creationId xmlns:a16="http://schemas.microsoft.com/office/drawing/2014/main" id="{A33408F9-FC93-E5AD-98AF-3B75082C7E26}"/>
              </a:ext>
            </a:extLst>
          </p:cNvPr>
          <p:cNvSpPr>
            <a:spLocks noGrp="1"/>
          </p:cNvSpPr>
          <p:nvPr>
            <p:ph type="sldNum" sz="quarter" idx="12"/>
          </p:nvPr>
        </p:nvSpPr>
        <p:spPr/>
        <p:txBody>
          <a:bodyPr/>
          <a:lstStyle/>
          <a:p>
            <a:fld id="{0D0D469B-4390-4DDA-9091-12DC16AD49FD}" type="slidenum">
              <a:rPr lang="en-US" smtClean="0"/>
              <a:t>‹#›</a:t>
            </a:fld>
            <a:endParaRPr lang="en-US" dirty="0"/>
          </a:p>
        </p:txBody>
      </p:sp>
    </p:spTree>
    <p:extLst>
      <p:ext uri="{BB962C8B-B14F-4D97-AF65-F5344CB8AC3E}">
        <p14:creationId xmlns:p14="http://schemas.microsoft.com/office/powerpoint/2010/main" val="252025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EBF6FB"/>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8086DB-7A90-9DF3-CBF5-061E83B8C4D6}"/>
              </a:ext>
            </a:extLst>
          </p:cNvPr>
          <p:cNvSpPr>
            <a:spLocks noGrp="1"/>
          </p:cNvSpPr>
          <p:nvPr>
            <p:ph type="pic" sz="quarter" idx="10"/>
          </p:nvPr>
        </p:nvSpPr>
        <p:spPr>
          <a:xfrm>
            <a:off x="5338763" y="415925"/>
            <a:ext cx="6853237" cy="5988050"/>
          </a:xfrm>
        </p:spPr>
        <p:txBody>
          <a:bodyPr/>
          <a:lstStyle/>
          <a:p>
            <a:endParaRPr lang="en-US"/>
          </a:p>
        </p:txBody>
      </p:sp>
      <p:sp>
        <p:nvSpPr>
          <p:cNvPr id="4" name="Rectangle 3">
            <a:extLst>
              <a:ext uri="{FF2B5EF4-FFF2-40B4-BE49-F238E27FC236}">
                <a16:creationId xmlns:a16="http://schemas.microsoft.com/office/drawing/2014/main" id="{5430146C-56C2-230F-150D-C22E5AA508D6}"/>
              </a:ext>
            </a:extLst>
          </p:cNvPr>
          <p:cNvSpPr/>
          <p:nvPr userDrawn="1"/>
        </p:nvSpPr>
        <p:spPr>
          <a:xfrm flipH="1">
            <a:off x="3345792" y="416582"/>
            <a:ext cx="1993461" cy="59880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566B4-BCD8-0ACA-8C43-3425EA32B120}"/>
              </a:ext>
            </a:extLst>
          </p:cNvPr>
          <p:cNvSpPr/>
          <p:nvPr userDrawn="1"/>
        </p:nvSpPr>
        <p:spPr>
          <a:xfrm>
            <a:off x="0" y="2213303"/>
            <a:ext cx="5339255" cy="2431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042495-1319-3AFB-CA46-00C95CF5E872}"/>
              </a:ext>
            </a:extLst>
          </p:cNvPr>
          <p:cNvSpPr>
            <a:spLocks noGrp="1"/>
          </p:cNvSpPr>
          <p:nvPr>
            <p:ph type="body" idx="1" hasCustomPrompt="1"/>
          </p:nvPr>
        </p:nvSpPr>
        <p:spPr>
          <a:xfrm>
            <a:off x="262964" y="3481528"/>
            <a:ext cx="5076291" cy="1133856"/>
          </a:xfrm>
        </p:spPr>
        <p:txBody>
          <a:bodyPr>
            <a:normAutofit/>
          </a:bodyPr>
          <a:lstStyle>
            <a:lvl1pPr marL="0" indent="0" algn="l" defTabSz="914400" rtl="0" eaLnBrk="1" latinLnBrk="0" hangingPunct="1">
              <a:lnSpc>
                <a:spcPct val="90000"/>
              </a:lnSpc>
              <a:spcBef>
                <a:spcPct val="0"/>
              </a:spcBef>
              <a:spcAft>
                <a:spcPts val="400"/>
              </a:spcAft>
              <a:buClr>
                <a:schemeClr val="accent1"/>
              </a:buClr>
              <a:buFont typeface="Arial" panose="020B0604020202020204" pitchFamily="34" charset="0"/>
              <a:buNone/>
              <a:defRPr lang="en-GB" sz="2800" b="1" i="0" kern="1200" spc="-90" baseline="0" dirty="0">
                <a:solidFill>
                  <a:schemeClr val="bg1"/>
                </a:solidFill>
                <a:latin typeface="Arial"/>
                <a:ea typeface="+mj-ea"/>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Subheading</a:t>
            </a:r>
          </a:p>
        </p:txBody>
      </p:sp>
      <p:sp>
        <p:nvSpPr>
          <p:cNvPr id="2" name="Title 1">
            <a:extLst>
              <a:ext uri="{FF2B5EF4-FFF2-40B4-BE49-F238E27FC236}">
                <a16:creationId xmlns:a16="http://schemas.microsoft.com/office/drawing/2014/main" id="{D6C85D84-4CAD-C930-674A-F04757776760}"/>
              </a:ext>
            </a:extLst>
          </p:cNvPr>
          <p:cNvSpPr>
            <a:spLocks noGrp="1"/>
          </p:cNvSpPr>
          <p:nvPr>
            <p:ph type="title" hasCustomPrompt="1"/>
          </p:nvPr>
        </p:nvSpPr>
        <p:spPr>
          <a:xfrm>
            <a:off x="262964" y="2210513"/>
            <a:ext cx="5076291" cy="1271016"/>
          </a:xfrm>
        </p:spPr>
        <p:txBody>
          <a:bodyPr anchor="b"/>
          <a:lstStyle>
            <a:lvl1pPr marL="0" indent="0" algn="l" defTabSz="914400" rtl="0" eaLnBrk="1" latinLnBrk="0" hangingPunct="1">
              <a:lnSpc>
                <a:spcPct val="90000"/>
              </a:lnSpc>
              <a:spcBef>
                <a:spcPct val="0"/>
              </a:spcBef>
              <a:buFont typeface="Arial" panose="020B0604020202020204" pitchFamily="34" charset="0"/>
              <a:buNone/>
              <a:defRPr lang="en-US" sz="4000" b="1" i="0" kern="1200" spc="-90" dirty="0">
                <a:solidFill>
                  <a:schemeClr val="accent2"/>
                </a:solidFill>
                <a:latin typeface="Arial"/>
                <a:ea typeface="+mj-ea"/>
                <a:cs typeface="Arial"/>
              </a:defRPr>
            </a:lvl1pPr>
          </a:lstStyle>
          <a:p>
            <a:r>
              <a:rPr lang="en-GB" dirty="0"/>
              <a:t>Heading</a:t>
            </a:r>
            <a:endParaRPr lang="en-US" dirty="0"/>
          </a:p>
        </p:txBody>
      </p:sp>
    </p:spTree>
    <p:extLst>
      <p:ext uri="{BB962C8B-B14F-4D97-AF65-F5344CB8AC3E}">
        <p14:creationId xmlns:p14="http://schemas.microsoft.com/office/powerpoint/2010/main" val="6850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EBF6FB"/>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8086DB-7A90-9DF3-CBF5-061E83B8C4D6}"/>
              </a:ext>
            </a:extLst>
          </p:cNvPr>
          <p:cNvSpPr>
            <a:spLocks noGrp="1"/>
          </p:cNvSpPr>
          <p:nvPr>
            <p:ph type="pic" sz="quarter" idx="10"/>
          </p:nvPr>
        </p:nvSpPr>
        <p:spPr>
          <a:xfrm>
            <a:off x="5338763" y="415925"/>
            <a:ext cx="6853237" cy="5988050"/>
          </a:xfrm>
        </p:spPr>
        <p:txBody>
          <a:bodyPr/>
          <a:lstStyle/>
          <a:p>
            <a:endParaRPr lang="en-US"/>
          </a:p>
        </p:txBody>
      </p:sp>
      <p:sp>
        <p:nvSpPr>
          <p:cNvPr id="4" name="Rectangle 3">
            <a:extLst>
              <a:ext uri="{FF2B5EF4-FFF2-40B4-BE49-F238E27FC236}">
                <a16:creationId xmlns:a16="http://schemas.microsoft.com/office/drawing/2014/main" id="{5430146C-56C2-230F-150D-C22E5AA508D6}"/>
              </a:ext>
            </a:extLst>
          </p:cNvPr>
          <p:cNvSpPr/>
          <p:nvPr userDrawn="1"/>
        </p:nvSpPr>
        <p:spPr>
          <a:xfrm flipH="1">
            <a:off x="3345792" y="416582"/>
            <a:ext cx="1993461" cy="598805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566B4-BCD8-0ACA-8C43-3425EA32B120}"/>
              </a:ext>
            </a:extLst>
          </p:cNvPr>
          <p:cNvSpPr/>
          <p:nvPr userDrawn="1"/>
        </p:nvSpPr>
        <p:spPr>
          <a:xfrm>
            <a:off x="0" y="2213303"/>
            <a:ext cx="5339255" cy="2431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042495-1319-3AFB-CA46-00C95CF5E872}"/>
              </a:ext>
            </a:extLst>
          </p:cNvPr>
          <p:cNvSpPr>
            <a:spLocks noGrp="1"/>
          </p:cNvSpPr>
          <p:nvPr>
            <p:ph type="body" idx="1" hasCustomPrompt="1"/>
          </p:nvPr>
        </p:nvSpPr>
        <p:spPr>
          <a:xfrm>
            <a:off x="262964" y="3481528"/>
            <a:ext cx="5076291" cy="1133856"/>
          </a:xfrm>
        </p:spPr>
        <p:txBody>
          <a:bodyPr>
            <a:normAutofit/>
          </a:bodyPr>
          <a:lstStyle>
            <a:lvl1pPr marL="0" indent="0" algn="l" defTabSz="914400" rtl="0" eaLnBrk="1" latinLnBrk="0" hangingPunct="1">
              <a:lnSpc>
                <a:spcPct val="90000"/>
              </a:lnSpc>
              <a:spcBef>
                <a:spcPct val="0"/>
              </a:spcBef>
              <a:spcAft>
                <a:spcPts val="400"/>
              </a:spcAft>
              <a:buClr>
                <a:schemeClr val="accent1"/>
              </a:buClr>
              <a:buFont typeface="Arial" panose="020B0604020202020204" pitchFamily="34" charset="0"/>
              <a:buNone/>
              <a:defRPr lang="en-GB" sz="2800" b="1" i="0" kern="1200" spc="-90" baseline="0" dirty="0">
                <a:solidFill>
                  <a:schemeClr val="bg1"/>
                </a:solidFill>
                <a:latin typeface="Arial"/>
                <a:ea typeface="+mj-ea"/>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Subheading</a:t>
            </a:r>
          </a:p>
        </p:txBody>
      </p:sp>
      <p:sp>
        <p:nvSpPr>
          <p:cNvPr id="2" name="Title 1">
            <a:extLst>
              <a:ext uri="{FF2B5EF4-FFF2-40B4-BE49-F238E27FC236}">
                <a16:creationId xmlns:a16="http://schemas.microsoft.com/office/drawing/2014/main" id="{D6C85D84-4CAD-C930-674A-F04757776760}"/>
              </a:ext>
            </a:extLst>
          </p:cNvPr>
          <p:cNvSpPr>
            <a:spLocks noGrp="1"/>
          </p:cNvSpPr>
          <p:nvPr>
            <p:ph type="title" hasCustomPrompt="1"/>
          </p:nvPr>
        </p:nvSpPr>
        <p:spPr>
          <a:xfrm>
            <a:off x="262964" y="2210513"/>
            <a:ext cx="5076291" cy="1271016"/>
          </a:xfrm>
        </p:spPr>
        <p:txBody>
          <a:bodyPr anchor="b"/>
          <a:lstStyle>
            <a:lvl1pPr marL="0" indent="0" algn="l" defTabSz="914400" rtl="0" eaLnBrk="1" latinLnBrk="0" hangingPunct="1">
              <a:lnSpc>
                <a:spcPct val="90000"/>
              </a:lnSpc>
              <a:spcBef>
                <a:spcPct val="0"/>
              </a:spcBef>
              <a:buFont typeface="Arial" panose="020B0604020202020204" pitchFamily="34" charset="0"/>
              <a:buNone/>
              <a:defRPr lang="en-US" sz="4000" b="1" i="0" kern="1200" spc="-90" dirty="0">
                <a:solidFill>
                  <a:schemeClr val="accent3"/>
                </a:solidFill>
                <a:latin typeface="Arial"/>
                <a:ea typeface="+mj-ea"/>
                <a:cs typeface="Arial"/>
              </a:defRPr>
            </a:lvl1pPr>
          </a:lstStyle>
          <a:p>
            <a:r>
              <a:rPr lang="en-GB" dirty="0"/>
              <a:t>Heading</a:t>
            </a:r>
            <a:endParaRPr lang="en-US" dirty="0"/>
          </a:p>
        </p:txBody>
      </p:sp>
    </p:spTree>
    <p:extLst>
      <p:ext uri="{BB962C8B-B14F-4D97-AF65-F5344CB8AC3E}">
        <p14:creationId xmlns:p14="http://schemas.microsoft.com/office/powerpoint/2010/main" val="2008005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3">
    <p:bg>
      <p:bgPr>
        <a:solidFill>
          <a:srgbClr val="EBF6FB"/>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8086DB-7A90-9DF3-CBF5-061E83B8C4D6}"/>
              </a:ext>
            </a:extLst>
          </p:cNvPr>
          <p:cNvSpPr>
            <a:spLocks noGrp="1"/>
          </p:cNvSpPr>
          <p:nvPr>
            <p:ph type="pic" sz="quarter" idx="10"/>
          </p:nvPr>
        </p:nvSpPr>
        <p:spPr>
          <a:xfrm>
            <a:off x="5338763" y="415925"/>
            <a:ext cx="6853237" cy="5988050"/>
          </a:xfrm>
        </p:spPr>
        <p:txBody>
          <a:bodyPr/>
          <a:lstStyle/>
          <a:p>
            <a:endParaRPr lang="en-US" dirty="0"/>
          </a:p>
        </p:txBody>
      </p:sp>
      <p:sp>
        <p:nvSpPr>
          <p:cNvPr id="4" name="Rectangle 3">
            <a:extLst>
              <a:ext uri="{FF2B5EF4-FFF2-40B4-BE49-F238E27FC236}">
                <a16:creationId xmlns:a16="http://schemas.microsoft.com/office/drawing/2014/main" id="{5430146C-56C2-230F-150D-C22E5AA508D6}"/>
              </a:ext>
            </a:extLst>
          </p:cNvPr>
          <p:cNvSpPr/>
          <p:nvPr userDrawn="1"/>
        </p:nvSpPr>
        <p:spPr>
          <a:xfrm flipH="1">
            <a:off x="3345792" y="416582"/>
            <a:ext cx="1993461" cy="59880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566B4-BCD8-0ACA-8C43-3425EA32B120}"/>
              </a:ext>
            </a:extLst>
          </p:cNvPr>
          <p:cNvSpPr/>
          <p:nvPr userDrawn="1"/>
        </p:nvSpPr>
        <p:spPr>
          <a:xfrm>
            <a:off x="0" y="2213303"/>
            <a:ext cx="5339255" cy="2431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A042495-1319-3AFB-CA46-00C95CF5E872}"/>
              </a:ext>
            </a:extLst>
          </p:cNvPr>
          <p:cNvSpPr>
            <a:spLocks noGrp="1"/>
          </p:cNvSpPr>
          <p:nvPr>
            <p:ph type="body" idx="1" hasCustomPrompt="1"/>
          </p:nvPr>
        </p:nvSpPr>
        <p:spPr>
          <a:xfrm>
            <a:off x="262964" y="3481528"/>
            <a:ext cx="5076291" cy="1133856"/>
          </a:xfrm>
        </p:spPr>
        <p:txBody>
          <a:bodyPr>
            <a:normAutofit/>
          </a:bodyPr>
          <a:lstStyle>
            <a:lvl1pPr marL="0" indent="0" algn="l" defTabSz="914400" rtl="0" eaLnBrk="1" latinLnBrk="0" hangingPunct="1">
              <a:lnSpc>
                <a:spcPct val="90000"/>
              </a:lnSpc>
              <a:spcBef>
                <a:spcPct val="0"/>
              </a:spcBef>
              <a:spcAft>
                <a:spcPts val="400"/>
              </a:spcAft>
              <a:buClr>
                <a:schemeClr val="accent1"/>
              </a:buClr>
              <a:buFont typeface="Arial" panose="020B0604020202020204" pitchFamily="34" charset="0"/>
              <a:buNone/>
              <a:defRPr lang="en-GB" sz="2800" b="1" i="0" kern="1200" spc="-90" baseline="0" dirty="0">
                <a:solidFill>
                  <a:schemeClr val="bg1"/>
                </a:solidFill>
                <a:latin typeface="Arial"/>
                <a:ea typeface="+mj-ea"/>
                <a:cs typeface="Aria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Subheading</a:t>
            </a:r>
          </a:p>
        </p:txBody>
      </p:sp>
      <p:sp>
        <p:nvSpPr>
          <p:cNvPr id="2" name="Title 1">
            <a:extLst>
              <a:ext uri="{FF2B5EF4-FFF2-40B4-BE49-F238E27FC236}">
                <a16:creationId xmlns:a16="http://schemas.microsoft.com/office/drawing/2014/main" id="{D6C85D84-4CAD-C930-674A-F04757776760}"/>
              </a:ext>
            </a:extLst>
          </p:cNvPr>
          <p:cNvSpPr>
            <a:spLocks noGrp="1"/>
          </p:cNvSpPr>
          <p:nvPr>
            <p:ph type="title" hasCustomPrompt="1"/>
          </p:nvPr>
        </p:nvSpPr>
        <p:spPr>
          <a:xfrm>
            <a:off x="262964" y="2210513"/>
            <a:ext cx="5076291" cy="1271016"/>
          </a:xfrm>
        </p:spPr>
        <p:txBody>
          <a:bodyPr anchor="b"/>
          <a:lstStyle>
            <a:lvl1pPr marL="0" indent="0" algn="l" defTabSz="914400" rtl="0" eaLnBrk="1" latinLnBrk="0" hangingPunct="1">
              <a:lnSpc>
                <a:spcPct val="90000"/>
              </a:lnSpc>
              <a:spcBef>
                <a:spcPct val="0"/>
              </a:spcBef>
              <a:buFont typeface="Arial" panose="020B0604020202020204" pitchFamily="34" charset="0"/>
              <a:buNone/>
              <a:defRPr lang="en-US" sz="4000" b="1" i="0" kern="1200" spc="-90" dirty="0">
                <a:solidFill>
                  <a:schemeClr val="accent4"/>
                </a:solidFill>
                <a:latin typeface="Arial"/>
                <a:ea typeface="+mj-ea"/>
                <a:cs typeface="Arial"/>
              </a:defRPr>
            </a:lvl1pPr>
          </a:lstStyle>
          <a:p>
            <a:r>
              <a:rPr lang="en-GB" dirty="0"/>
              <a:t>Heading</a:t>
            </a:r>
            <a:endParaRPr lang="en-US" dirty="0"/>
          </a:p>
        </p:txBody>
      </p:sp>
    </p:spTree>
    <p:extLst>
      <p:ext uri="{BB962C8B-B14F-4D97-AF65-F5344CB8AC3E}">
        <p14:creationId xmlns:p14="http://schemas.microsoft.com/office/powerpoint/2010/main" val="109314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hea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76B0-9576-6A45-58C2-00152FB572E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D27CB9A-10D4-1432-9C96-F2DECF9CE50D}"/>
              </a:ext>
            </a:extLst>
          </p:cNvPr>
          <p:cNvSpPr>
            <a:spLocks noGrp="1"/>
          </p:cNvSpPr>
          <p:nvPr>
            <p:ph type="dt" sz="half" idx="10"/>
          </p:nvPr>
        </p:nvSpPr>
        <p:spPr/>
        <p:txBody>
          <a:bodyPr/>
          <a:lstStyle/>
          <a:p>
            <a:fld id="{3D0814F9-D859-431E-9AA5-A0AAE89994F3}" type="datetime1">
              <a:rPr lang="en-US" smtClean="0"/>
              <a:t>10/19/2023</a:t>
            </a:fld>
            <a:endParaRPr lang="en-US" dirty="0"/>
          </a:p>
        </p:txBody>
      </p:sp>
      <p:sp>
        <p:nvSpPr>
          <p:cNvPr id="4" name="Footer Placeholder 3">
            <a:extLst>
              <a:ext uri="{FF2B5EF4-FFF2-40B4-BE49-F238E27FC236}">
                <a16:creationId xmlns:a16="http://schemas.microsoft.com/office/drawing/2014/main" id="{90A39655-28C6-54D6-E192-F2E2A2BD4C7A}"/>
              </a:ext>
            </a:extLst>
          </p:cNvPr>
          <p:cNvSpPr>
            <a:spLocks noGrp="1"/>
          </p:cNvSpPr>
          <p:nvPr>
            <p:ph type="ftr" sz="quarter" idx="11"/>
          </p:nvPr>
        </p:nvSpPr>
        <p:spPr/>
        <p:txBody>
          <a:bodyPr/>
          <a:lstStyle/>
          <a:p>
            <a:r>
              <a:rPr lang="en-US"/>
              <a:t>Presentation title 2023</a:t>
            </a:r>
            <a:endParaRPr lang="en-US" dirty="0"/>
          </a:p>
        </p:txBody>
      </p:sp>
      <p:sp>
        <p:nvSpPr>
          <p:cNvPr id="5" name="Slide Number Placeholder 4">
            <a:extLst>
              <a:ext uri="{FF2B5EF4-FFF2-40B4-BE49-F238E27FC236}">
                <a16:creationId xmlns:a16="http://schemas.microsoft.com/office/drawing/2014/main" id="{E6B8BF65-035F-A358-F830-40E627A3728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11" name="Text Placeholder 10">
            <a:extLst>
              <a:ext uri="{FF2B5EF4-FFF2-40B4-BE49-F238E27FC236}">
                <a16:creationId xmlns:a16="http://schemas.microsoft.com/office/drawing/2014/main" id="{6B11861A-C3A4-FAC6-A2AA-C96C0AB5CE20}"/>
              </a:ext>
            </a:extLst>
          </p:cNvPr>
          <p:cNvSpPr>
            <a:spLocks noGrp="1"/>
          </p:cNvSpPr>
          <p:nvPr>
            <p:ph type="body" sz="quarter" idx="13" hasCustomPrompt="1"/>
          </p:nvPr>
        </p:nvSpPr>
        <p:spPr>
          <a:xfrm>
            <a:off x="304800" y="1828800"/>
            <a:ext cx="7596351" cy="365125"/>
          </a:xfrm>
        </p:spPr>
        <p:txBody>
          <a:bodyPr lIns="0">
            <a:normAutofit/>
          </a:bodyPr>
          <a:lstStyle>
            <a:lvl1pPr>
              <a:defRPr sz="1800"/>
            </a:lvl1pPr>
          </a:lstStyle>
          <a:p>
            <a:pPr lvl="0"/>
            <a:r>
              <a:rPr lang="en-GB" dirty="0"/>
              <a:t>Heading</a:t>
            </a:r>
            <a:endParaRPr lang="en-US" dirty="0"/>
          </a:p>
        </p:txBody>
      </p:sp>
      <p:cxnSp>
        <p:nvCxnSpPr>
          <p:cNvPr id="7" name="Straight Connector 6">
            <a:extLst>
              <a:ext uri="{FF2B5EF4-FFF2-40B4-BE49-F238E27FC236}">
                <a16:creationId xmlns:a16="http://schemas.microsoft.com/office/drawing/2014/main" id="{B312C8D4-CFFA-CB33-4567-29FFCC838EF2}"/>
              </a:ext>
            </a:extLst>
          </p:cNvPr>
          <p:cNvCxnSpPr>
            <a:cxnSpLocks/>
          </p:cNvCxnSpPr>
          <p:nvPr userDrawn="1"/>
        </p:nvCxnSpPr>
        <p:spPr>
          <a:xfrm>
            <a:off x="304800" y="1828800"/>
            <a:ext cx="1159816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3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p examp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76B0-9576-6A45-58C2-00152FB572EC}"/>
              </a:ext>
            </a:extLst>
          </p:cNvPr>
          <p:cNvSpPr>
            <a:spLocks noGrp="1"/>
          </p:cNvSpPr>
          <p:nvPr>
            <p:ph type="title" hasCustomPrompt="1"/>
          </p:nvPr>
        </p:nvSpPr>
        <p:spPr/>
        <p:txBody>
          <a:bodyPr/>
          <a:lstStyle>
            <a:lvl1pPr>
              <a:defRPr/>
            </a:lvl1pPr>
          </a:lstStyle>
          <a:p>
            <a:r>
              <a:rPr lang="en-GB" dirty="0"/>
              <a:t>Heading</a:t>
            </a:r>
            <a:endParaRPr lang="en-US" dirty="0"/>
          </a:p>
        </p:txBody>
      </p:sp>
      <p:sp>
        <p:nvSpPr>
          <p:cNvPr id="3" name="Date Placeholder 2">
            <a:extLst>
              <a:ext uri="{FF2B5EF4-FFF2-40B4-BE49-F238E27FC236}">
                <a16:creationId xmlns:a16="http://schemas.microsoft.com/office/drawing/2014/main" id="{AD27CB9A-10D4-1432-9C96-F2DECF9CE50D}"/>
              </a:ext>
            </a:extLst>
          </p:cNvPr>
          <p:cNvSpPr>
            <a:spLocks noGrp="1"/>
          </p:cNvSpPr>
          <p:nvPr>
            <p:ph type="dt" sz="half" idx="10"/>
          </p:nvPr>
        </p:nvSpPr>
        <p:spPr/>
        <p:txBody>
          <a:bodyPr/>
          <a:lstStyle/>
          <a:p>
            <a:fld id="{BF500FE8-6137-46F8-AD95-610D1F4D9874}" type="datetime1">
              <a:rPr lang="en-US" smtClean="0"/>
              <a:t>10/19/2023</a:t>
            </a:fld>
            <a:endParaRPr lang="en-US" dirty="0"/>
          </a:p>
        </p:txBody>
      </p:sp>
      <p:sp>
        <p:nvSpPr>
          <p:cNvPr id="4" name="Footer Placeholder 3">
            <a:extLst>
              <a:ext uri="{FF2B5EF4-FFF2-40B4-BE49-F238E27FC236}">
                <a16:creationId xmlns:a16="http://schemas.microsoft.com/office/drawing/2014/main" id="{90A39655-28C6-54D6-E192-F2E2A2BD4C7A}"/>
              </a:ext>
            </a:extLst>
          </p:cNvPr>
          <p:cNvSpPr>
            <a:spLocks noGrp="1"/>
          </p:cNvSpPr>
          <p:nvPr>
            <p:ph type="ftr" sz="quarter" idx="11"/>
          </p:nvPr>
        </p:nvSpPr>
        <p:spPr/>
        <p:txBody>
          <a:bodyPr/>
          <a:lstStyle/>
          <a:p>
            <a:r>
              <a:rPr lang="en-US"/>
              <a:t>Presentation title 2023</a:t>
            </a:r>
            <a:endParaRPr lang="en-US" dirty="0"/>
          </a:p>
        </p:txBody>
      </p:sp>
      <p:sp>
        <p:nvSpPr>
          <p:cNvPr id="5" name="Slide Number Placeholder 4">
            <a:extLst>
              <a:ext uri="{FF2B5EF4-FFF2-40B4-BE49-F238E27FC236}">
                <a16:creationId xmlns:a16="http://schemas.microsoft.com/office/drawing/2014/main" id="{E6B8BF65-035F-A358-F830-40E627A3728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7" name="Picture Placeholder 6">
            <a:extLst>
              <a:ext uri="{FF2B5EF4-FFF2-40B4-BE49-F238E27FC236}">
                <a16:creationId xmlns:a16="http://schemas.microsoft.com/office/drawing/2014/main" id="{99A10E3A-3896-0A23-51CC-2315562D3338}"/>
              </a:ext>
            </a:extLst>
          </p:cNvPr>
          <p:cNvSpPr>
            <a:spLocks noGrp="1"/>
          </p:cNvSpPr>
          <p:nvPr>
            <p:ph type="pic" sz="quarter" idx="13"/>
          </p:nvPr>
        </p:nvSpPr>
        <p:spPr>
          <a:xfrm>
            <a:off x="3086100" y="2187575"/>
            <a:ext cx="4208463" cy="3984625"/>
          </a:xfrm>
        </p:spPr>
        <p:txBody>
          <a:bodyPr/>
          <a:lstStyle/>
          <a:p>
            <a:endParaRPr lang="en-US" dirty="0"/>
          </a:p>
        </p:txBody>
      </p:sp>
      <p:sp>
        <p:nvSpPr>
          <p:cNvPr id="15" name="Picture Placeholder 6">
            <a:extLst>
              <a:ext uri="{FF2B5EF4-FFF2-40B4-BE49-F238E27FC236}">
                <a16:creationId xmlns:a16="http://schemas.microsoft.com/office/drawing/2014/main" id="{39E61F21-5B48-91A5-5918-E45234731969}"/>
              </a:ext>
            </a:extLst>
          </p:cNvPr>
          <p:cNvSpPr>
            <a:spLocks noGrp="1"/>
          </p:cNvSpPr>
          <p:nvPr>
            <p:ph type="pic" sz="quarter" idx="15"/>
          </p:nvPr>
        </p:nvSpPr>
        <p:spPr>
          <a:xfrm>
            <a:off x="7678737" y="2193925"/>
            <a:ext cx="4208463" cy="3984625"/>
          </a:xfrm>
        </p:spPr>
        <p:txBody>
          <a:bodyPr/>
          <a:lstStyle/>
          <a:p>
            <a:endParaRPr lang="en-US" dirty="0"/>
          </a:p>
        </p:txBody>
      </p:sp>
      <p:sp>
        <p:nvSpPr>
          <p:cNvPr id="8" name="Text Placeholder 10">
            <a:extLst>
              <a:ext uri="{FF2B5EF4-FFF2-40B4-BE49-F238E27FC236}">
                <a16:creationId xmlns:a16="http://schemas.microsoft.com/office/drawing/2014/main" id="{4F02CF4A-5F7B-356B-BFEC-B90B65F2ADF0}"/>
              </a:ext>
            </a:extLst>
          </p:cNvPr>
          <p:cNvSpPr>
            <a:spLocks noGrp="1"/>
          </p:cNvSpPr>
          <p:nvPr>
            <p:ph type="body" sz="quarter" idx="14" hasCustomPrompt="1"/>
          </p:nvPr>
        </p:nvSpPr>
        <p:spPr>
          <a:xfrm>
            <a:off x="3086100" y="1828800"/>
            <a:ext cx="4208463" cy="365125"/>
          </a:xfrm>
          <a:solidFill>
            <a:schemeClr val="accent1"/>
          </a:solidFill>
        </p:spPr>
        <p:txBody>
          <a:bodyPr lIns="91440">
            <a:normAutofit/>
          </a:bodyPr>
          <a:lstStyle>
            <a:lvl1pPr>
              <a:defRPr sz="1800">
                <a:solidFill>
                  <a:schemeClr val="bg1"/>
                </a:solidFill>
              </a:defRPr>
            </a:lvl1pPr>
          </a:lstStyle>
          <a:p>
            <a:pPr lvl="0"/>
            <a:r>
              <a:rPr lang="en-GB" dirty="0"/>
              <a:t>Heading</a:t>
            </a:r>
            <a:endParaRPr lang="en-US" dirty="0"/>
          </a:p>
        </p:txBody>
      </p:sp>
      <p:sp>
        <p:nvSpPr>
          <p:cNvPr id="16" name="Text Placeholder 10">
            <a:extLst>
              <a:ext uri="{FF2B5EF4-FFF2-40B4-BE49-F238E27FC236}">
                <a16:creationId xmlns:a16="http://schemas.microsoft.com/office/drawing/2014/main" id="{06DEDC95-A5DF-7E97-9532-D75F255D49D3}"/>
              </a:ext>
            </a:extLst>
          </p:cNvPr>
          <p:cNvSpPr>
            <a:spLocks noGrp="1"/>
          </p:cNvSpPr>
          <p:nvPr>
            <p:ph type="body" sz="quarter" idx="16" hasCustomPrompt="1"/>
          </p:nvPr>
        </p:nvSpPr>
        <p:spPr>
          <a:xfrm>
            <a:off x="7678737" y="1835150"/>
            <a:ext cx="4208463" cy="365125"/>
          </a:xfrm>
          <a:solidFill>
            <a:schemeClr val="accent4"/>
          </a:solidFill>
        </p:spPr>
        <p:txBody>
          <a:bodyPr lIns="91440">
            <a:normAutofit/>
          </a:bodyPr>
          <a:lstStyle>
            <a:lvl1pPr>
              <a:defRPr sz="1800">
                <a:solidFill>
                  <a:schemeClr val="bg1"/>
                </a:solidFill>
              </a:defRPr>
            </a:lvl1pPr>
          </a:lstStyle>
          <a:p>
            <a:pPr lvl="0"/>
            <a:r>
              <a:rPr lang="en-GB" dirty="0"/>
              <a:t>Heading</a:t>
            </a:r>
            <a:endParaRPr lang="en-US" dirty="0"/>
          </a:p>
        </p:txBody>
      </p:sp>
      <p:sp>
        <p:nvSpPr>
          <p:cNvPr id="22" name="Text Placeholder 8">
            <a:extLst>
              <a:ext uri="{FF2B5EF4-FFF2-40B4-BE49-F238E27FC236}">
                <a16:creationId xmlns:a16="http://schemas.microsoft.com/office/drawing/2014/main" id="{0C054FC6-51AE-C077-0FE1-70898A9E8503}"/>
              </a:ext>
            </a:extLst>
          </p:cNvPr>
          <p:cNvSpPr>
            <a:spLocks noGrp="1"/>
          </p:cNvSpPr>
          <p:nvPr>
            <p:ph type="body" sz="quarter" idx="24"/>
          </p:nvPr>
        </p:nvSpPr>
        <p:spPr>
          <a:xfrm>
            <a:off x="304800" y="1828800"/>
            <a:ext cx="2504966" cy="4343400"/>
          </a:xfrm>
          <a:solidFill>
            <a:schemeClr val="bg1"/>
          </a:solidFill>
        </p:spPr>
        <p:txBody>
          <a:bodyPr lIns="91440" tIns="91440" rIns="457200">
            <a:normAutofit/>
          </a:bodyPr>
          <a:lstStyle>
            <a:lvl1pPr>
              <a:defRPr sz="1200" spc="-30" baseline="0">
                <a:solidFill>
                  <a:schemeClr val="tx2"/>
                </a:solidFill>
              </a:defRPr>
            </a:lvl1pPr>
            <a:lvl2pPr marL="0" indent="0">
              <a:spcBef>
                <a:spcPts val="200"/>
              </a:spcBef>
              <a:spcAft>
                <a:spcPts val="200"/>
              </a:spcAft>
              <a:buClr>
                <a:schemeClr val="accent1"/>
              </a:buClr>
              <a:buNone/>
              <a:defRPr sz="1100" spc="-30" baseline="0">
                <a:solidFill>
                  <a:schemeClr val="accent1"/>
                </a:solidFill>
              </a:defRPr>
            </a:lvl2pPr>
            <a:lvl3pPr>
              <a:spcBef>
                <a:spcPts val="200"/>
              </a:spcBef>
              <a:spcAft>
                <a:spcPts val="200"/>
              </a:spcAft>
              <a:buClr>
                <a:schemeClr val="accent1"/>
              </a:buClr>
              <a:defRPr sz="1050" spc="-30" baseline="0">
                <a:solidFill>
                  <a:schemeClr val="tx2"/>
                </a:solidFill>
              </a:defRPr>
            </a:lvl3pPr>
            <a:lvl4pPr>
              <a:spcBef>
                <a:spcPts val="200"/>
              </a:spcBef>
              <a:spcAft>
                <a:spcPts val="200"/>
              </a:spcAft>
              <a:buClr>
                <a:schemeClr val="accent1"/>
              </a:buClr>
              <a:defRPr sz="105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endParaRPr lang="en-GB" dirty="0"/>
          </a:p>
        </p:txBody>
      </p:sp>
    </p:spTree>
    <p:extLst>
      <p:ext uri="{BB962C8B-B14F-4D97-AF65-F5344CB8AC3E}">
        <p14:creationId xmlns:p14="http://schemas.microsoft.com/office/powerpoint/2010/main" val="345050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76B0-9576-6A45-58C2-00152FB572E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D27CB9A-10D4-1432-9C96-F2DECF9CE50D}"/>
              </a:ext>
            </a:extLst>
          </p:cNvPr>
          <p:cNvSpPr>
            <a:spLocks noGrp="1"/>
          </p:cNvSpPr>
          <p:nvPr>
            <p:ph type="dt" sz="half" idx="10"/>
          </p:nvPr>
        </p:nvSpPr>
        <p:spPr/>
        <p:txBody>
          <a:bodyPr/>
          <a:lstStyle/>
          <a:p>
            <a:fld id="{AABA898E-62B7-4398-958F-864CC93CA499}" type="datetime1">
              <a:rPr lang="en-US" smtClean="0"/>
              <a:t>10/19/2023</a:t>
            </a:fld>
            <a:endParaRPr lang="en-US" dirty="0"/>
          </a:p>
        </p:txBody>
      </p:sp>
      <p:sp>
        <p:nvSpPr>
          <p:cNvPr id="4" name="Footer Placeholder 3">
            <a:extLst>
              <a:ext uri="{FF2B5EF4-FFF2-40B4-BE49-F238E27FC236}">
                <a16:creationId xmlns:a16="http://schemas.microsoft.com/office/drawing/2014/main" id="{90A39655-28C6-54D6-E192-F2E2A2BD4C7A}"/>
              </a:ext>
            </a:extLst>
          </p:cNvPr>
          <p:cNvSpPr>
            <a:spLocks noGrp="1"/>
          </p:cNvSpPr>
          <p:nvPr>
            <p:ph type="ftr" sz="quarter" idx="11"/>
          </p:nvPr>
        </p:nvSpPr>
        <p:spPr/>
        <p:txBody>
          <a:bodyPr/>
          <a:lstStyle/>
          <a:p>
            <a:r>
              <a:rPr lang="en-US"/>
              <a:t>Presentation title 2023</a:t>
            </a:r>
            <a:endParaRPr lang="en-US" dirty="0"/>
          </a:p>
        </p:txBody>
      </p:sp>
      <p:sp>
        <p:nvSpPr>
          <p:cNvPr id="5" name="Slide Number Placeholder 4">
            <a:extLst>
              <a:ext uri="{FF2B5EF4-FFF2-40B4-BE49-F238E27FC236}">
                <a16:creationId xmlns:a16="http://schemas.microsoft.com/office/drawing/2014/main" id="{E6B8BF65-035F-A358-F830-40E627A3728F}"/>
              </a:ext>
            </a:extLst>
          </p:cNvPr>
          <p:cNvSpPr>
            <a:spLocks noGrp="1"/>
          </p:cNvSpPr>
          <p:nvPr>
            <p:ph type="sldNum" sz="quarter" idx="12"/>
          </p:nvPr>
        </p:nvSpPr>
        <p:spPr/>
        <p:txBody>
          <a:bodyPr/>
          <a:lstStyle/>
          <a:p>
            <a:fld id="{0D0D469B-4390-4DDA-9091-12DC16AD49FD}" type="slidenum">
              <a:rPr lang="en-US" smtClean="0"/>
              <a:t>‹#›</a:t>
            </a:fld>
            <a:endParaRPr lang="en-US" dirty="0"/>
          </a:p>
        </p:txBody>
      </p:sp>
      <p:sp>
        <p:nvSpPr>
          <p:cNvPr id="9" name="Picture Placeholder 15">
            <a:extLst>
              <a:ext uri="{FF2B5EF4-FFF2-40B4-BE49-F238E27FC236}">
                <a16:creationId xmlns:a16="http://schemas.microsoft.com/office/drawing/2014/main" id="{F52155B2-D27F-B594-07FC-ED24FBBE1296}"/>
              </a:ext>
            </a:extLst>
          </p:cNvPr>
          <p:cNvSpPr>
            <a:spLocks noGrp="1"/>
          </p:cNvSpPr>
          <p:nvPr>
            <p:ph type="pic" sz="quarter" idx="34"/>
          </p:nvPr>
        </p:nvSpPr>
        <p:spPr>
          <a:xfrm>
            <a:off x="304800" y="1828800"/>
            <a:ext cx="2165132" cy="1389600"/>
          </a:xfrm>
          <a:prstGeom prst="roundRect">
            <a:avLst>
              <a:gd name="adj" fmla="val 0"/>
            </a:avLst>
          </a:prstGeom>
          <a:noFill/>
        </p:spPr>
        <p:txBody>
          <a:bodyPr/>
          <a:lstStyle/>
          <a:p>
            <a:endParaRPr lang="en-GB" dirty="0"/>
          </a:p>
        </p:txBody>
      </p:sp>
      <p:sp>
        <p:nvSpPr>
          <p:cNvPr id="31" name="Picture Placeholder 15">
            <a:extLst>
              <a:ext uri="{FF2B5EF4-FFF2-40B4-BE49-F238E27FC236}">
                <a16:creationId xmlns:a16="http://schemas.microsoft.com/office/drawing/2014/main" id="{39213700-FC91-8F22-7409-90A9E19B86A6}"/>
              </a:ext>
            </a:extLst>
          </p:cNvPr>
          <p:cNvSpPr>
            <a:spLocks noGrp="1"/>
          </p:cNvSpPr>
          <p:nvPr>
            <p:ph type="pic" sz="quarter" idx="46"/>
          </p:nvPr>
        </p:nvSpPr>
        <p:spPr>
          <a:xfrm>
            <a:off x="2657367" y="1828800"/>
            <a:ext cx="2165132" cy="1389600"/>
          </a:xfrm>
          <a:prstGeom prst="roundRect">
            <a:avLst>
              <a:gd name="adj" fmla="val 0"/>
            </a:avLst>
          </a:prstGeom>
          <a:noFill/>
        </p:spPr>
        <p:txBody>
          <a:bodyPr/>
          <a:lstStyle/>
          <a:p>
            <a:endParaRPr lang="en-GB" dirty="0"/>
          </a:p>
        </p:txBody>
      </p:sp>
      <p:sp>
        <p:nvSpPr>
          <p:cNvPr id="32" name="Picture Placeholder 15">
            <a:extLst>
              <a:ext uri="{FF2B5EF4-FFF2-40B4-BE49-F238E27FC236}">
                <a16:creationId xmlns:a16="http://schemas.microsoft.com/office/drawing/2014/main" id="{20E5FF62-010D-3250-A6CB-CAD53DF96808}"/>
              </a:ext>
            </a:extLst>
          </p:cNvPr>
          <p:cNvSpPr>
            <a:spLocks noGrp="1"/>
          </p:cNvSpPr>
          <p:nvPr>
            <p:ph type="pic" sz="quarter" idx="47"/>
          </p:nvPr>
        </p:nvSpPr>
        <p:spPr>
          <a:xfrm>
            <a:off x="5009934" y="1828800"/>
            <a:ext cx="2165132" cy="1389600"/>
          </a:xfrm>
          <a:prstGeom prst="roundRect">
            <a:avLst>
              <a:gd name="adj" fmla="val 0"/>
            </a:avLst>
          </a:prstGeom>
          <a:noFill/>
        </p:spPr>
        <p:txBody>
          <a:bodyPr/>
          <a:lstStyle/>
          <a:p>
            <a:endParaRPr lang="en-GB" dirty="0"/>
          </a:p>
        </p:txBody>
      </p:sp>
      <p:sp>
        <p:nvSpPr>
          <p:cNvPr id="33" name="Picture Placeholder 15">
            <a:extLst>
              <a:ext uri="{FF2B5EF4-FFF2-40B4-BE49-F238E27FC236}">
                <a16:creationId xmlns:a16="http://schemas.microsoft.com/office/drawing/2014/main" id="{8E9CB2A2-E3D8-A46E-14AA-222F161B9076}"/>
              </a:ext>
            </a:extLst>
          </p:cNvPr>
          <p:cNvSpPr>
            <a:spLocks noGrp="1"/>
          </p:cNvSpPr>
          <p:nvPr>
            <p:ph type="pic" sz="quarter" idx="48"/>
          </p:nvPr>
        </p:nvSpPr>
        <p:spPr>
          <a:xfrm>
            <a:off x="7362501" y="1828800"/>
            <a:ext cx="2165132" cy="1389600"/>
          </a:xfrm>
          <a:prstGeom prst="roundRect">
            <a:avLst>
              <a:gd name="adj" fmla="val 0"/>
            </a:avLst>
          </a:prstGeom>
          <a:noFill/>
        </p:spPr>
        <p:txBody>
          <a:bodyPr/>
          <a:lstStyle/>
          <a:p>
            <a:endParaRPr lang="en-GB" dirty="0"/>
          </a:p>
        </p:txBody>
      </p:sp>
      <p:sp>
        <p:nvSpPr>
          <p:cNvPr id="34" name="Picture Placeholder 15">
            <a:extLst>
              <a:ext uri="{FF2B5EF4-FFF2-40B4-BE49-F238E27FC236}">
                <a16:creationId xmlns:a16="http://schemas.microsoft.com/office/drawing/2014/main" id="{DAA02544-82B7-186A-0085-3B2429DF7E26}"/>
              </a:ext>
            </a:extLst>
          </p:cNvPr>
          <p:cNvSpPr>
            <a:spLocks noGrp="1"/>
          </p:cNvSpPr>
          <p:nvPr>
            <p:ph type="pic" sz="quarter" idx="49"/>
          </p:nvPr>
        </p:nvSpPr>
        <p:spPr>
          <a:xfrm>
            <a:off x="9715066" y="1828800"/>
            <a:ext cx="2165132" cy="1389600"/>
          </a:xfrm>
          <a:prstGeom prst="roundRect">
            <a:avLst>
              <a:gd name="adj" fmla="val 0"/>
            </a:avLst>
          </a:prstGeom>
          <a:noFill/>
        </p:spPr>
        <p:txBody>
          <a:bodyPr/>
          <a:lstStyle/>
          <a:p>
            <a:endParaRPr lang="en-GB" dirty="0"/>
          </a:p>
        </p:txBody>
      </p:sp>
      <p:sp>
        <p:nvSpPr>
          <p:cNvPr id="35" name="Text Placeholder 8">
            <a:extLst>
              <a:ext uri="{FF2B5EF4-FFF2-40B4-BE49-F238E27FC236}">
                <a16:creationId xmlns:a16="http://schemas.microsoft.com/office/drawing/2014/main" id="{8AC3F386-2B6B-ADE1-D1B4-0A935E340C84}"/>
              </a:ext>
            </a:extLst>
          </p:cNvPr>
          <p:cNvSpPr>
            <a:spLocks noGrp="1"/>
          </p:cNvSpPr>
          <p:nvPr>
            <p:ph type="body" sz="quarter" idx="24"/>
          </p:nvPr>
        </p:nvSpPr>
        <p:spPr>
          <a:xfrm>
            <a:off x="2657365" y="3218400"/>
            <a:ext cx="2165132" cy="2953800"/>
          </a:xfrm>
          <a:solidFill>
            <a:schemeClr val="bg1"/>
          </a:solidFill>
        </p:spPr>
        <p:txBody>
          <a:bodyPr lIns="91440" tIns="91440">
            <a:normAutofit/>
          </a:bodyPr>
          <a:lstStyle>
            <a:lvl1pPr>
              <a:defRPr sz="1100" spc="-30" baseline="0">
                <a:solidFill>
                  <a:schemeClr val="tx2"/>
                </a:solidFill>
              </a:defRPr>
            </a:lvl1pPr>
            <a:lvl2pPr marL="0" indent="0">
              <a:spcBef>
                <a:spcPts val="0"/>
              </a:spcBef>
              <a:spcAft>
                <a:spcPts val="0"/>
              </a:spcAft>
              <a:buClr>
                <a:schemeClr val="accent1"/>
              </a:buClr>
              <a:buNone/>
              <a:defRPr sz="1050" spc="-30" baseline="0">
                <a:solidFill>
                  <a:schemeClr val="accent1"/>
                </a:solidFill>
              </a:defRPr>
            </a:lvl2pPr>
            <a:lvl3pPr marL="0" indent="0">
              <a:spcBef>
                <a:spcPts val="800"/>
              </a:spcBef>
              <a:spcAft>
                <a:spcPts val="200"/>
              </a:spcAft>
              <a:buClr>
                <a:schemeClr val="accent1"/>
              </a:buClr>
              <a:buNone/>
              <a:defRPr sz="1000" spc="-30" baseline="0">
                <a:solidFill>
                  <a:schemeClr val="tx2"/>
                </a:solidFill>
              </a:defRPr>
            </a:lvl3pPr>
            <a:lvl4pPr marL="112713" indent="-112713">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6" name="Text Placeholder 8">
            <a:extLst>
              <a:ext uri="{FF2B5EF4-FFF2-40B4-BE49-F238E27FC236}">
                <a16:creationId xmlns:a16="http://schemas.microsoft.com/office/drawing/2014/main" id="{4529BD79-18A0-5366-61B9-BF50D314529A}"/>
              </a:ext>
            </a:extLst>
          </p:cNvPr>
          <p:cNvSpPr>
            <a:spLocks noGrp="1"/>
          </p:cNvSpPr>
          <p:nvPr>
            <p:ph type="body" sz="quarter" idx="50"/>
          </p:nvPr>
        </p:nvSpPr>
        <p:spPr>
          <a:xfrm>
            <a:off x="304796" y="3218400"/>
            <a:ext cx="2165132" cy="2953800"/>
          </a:xfrm>
          <a:solidFill>
            <a:schemeClr val="bg1"/>
          </a:solidFill>
        </p:spPr>
        <p:txBody>
          <a:bodyPr lIns="91440" tIns="91440">
            <a:normAutofit/>
          </a:bodyPr>
          <a:lstStyle>
            <a:lvl1pPr>
              <a:defRPr sz="1100" spc="-30" baseline="0">
                <a:solidFill>
                  <a:schemeClr val="tx2"/>
                </a:solidFill>
              </a:defRPr>
            </a:lvl1pPr>
            <a:lvl2pPr marL="0" indent="0">
              <a:spcBef>
                <a:spcPts val="0"/>
              </a:spcBef>
              <a:spcAft>
                <a:spcPts val="0"/>
              </a:spcAft>
              <a:buClr>
                <a:schemeClr val="accent1"/>
              </a:buClr>
              <a:buNone/>
              <a:defRPr sz="1050" spc="-30" baseline="0">
                <a:solidFill>
                  <a:schemeClr val="accent1"/>
                </a:solidFill>
              </a:defRPr>
            </a:lvl2pPr>
            <a:lvl3pPr marL="0" indent="0">
              <a:spcBef>
                <a:spcPts val="800"/>
              </a:spcBef>
              <a:spcAft>
                <a:spcPts val="200"/>
              </a:spcAft>
              <a:buClr>
                <a:schemeClr val="accent1"/>
              </a:buClr>
              <a:buNone/>
              <a:defRPr sz="1000" spc="-30" baseline="0">
                <a:solidFill>
                  <a:schemeClr val="tx2"/>
                </a:solidFill>
              </a:defRPr>
            </a:lvl3pPr>
            <a:lvl4pPr marL="112713" indent="-112713">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7" name="Text Placeholder 8">
            <a:extLst>
              <a:ext uri="{FF2B5EF4-FFF2-40B4-BE49-F238E27FC236}">
                <a16:creationId xmlns:a16="http://schemas.microsoft.com/office/drawing/2014/main" id="{B28771F8-F8D4-12D1-BBFF-ECE5A8E336CC}"/>
              </a:ext>
            </a:extLst>
          </p:cNvPr>
          <p:cNvSpPr>
            <a:spLocks noGrp="1"/>
          </p:cNvSpPr>
          <p:nvPr>
            <p:ph type="body" sz="quarter" idx="51"/>
          </p:nvPr>
        </p:nvSpPr>
        <p:spPr>
          <a:xfrm>
            <a:off x="5009930" y="3218400"/>
            <a:ext cx="2165132" cy="2953800"/>
          </a:xfrm>
          <a:solidFill>
            <a:schemeClr val="bg1"/>
          </a:solidFill>
        </p:spPr>
        <p:txBody>
          <a:bodyPr lIns="91440" tIns="91440">
            <a:normAutofit/>
          </a:bodyPr>
          <a:lstStyle>
            <a:lvl1pPr>
              <a:defRPr sz="1100" spc="-30" baseline="0">
                <a:solidFill>
                  <a:schemeClr val="tx2"/>
                </a:solidFill>
              </a:defRPr>
            </a:lvl1pPr>
            <a:lvl2pPr marL="0" indent="0">
              <a:spcBef>
                <a:spcPts val="0"/>
              </a:spcBef>
              <a:spcAft>
                <a:spcPts val="0"/>
              </a:spcAft>
              <a:buClr>
                <a:schemeClr val="accent1"/>
              </a:buClr>
              <a:buNone/>
              <a:defRPr sz="1050" spc="-30" baseline="0">
                <a:solidFill>
                  <a:schemeClr val="accent1"/>
                </a:solidFill>
              </a:defRPr>
            </a:lvl2pPr>
            <a:lvl3pPr marL="0" indent="0">
              <a:spcBef>
                <a:spcPts val="800"/>
              </a:spcBef>
              <a:spcAft>
                <a:spcPts val="200"/>
              </a:spcAft>
              <a:buClr>
                <a:schemeClr val="accent1"/>
              </a:buClr>
              <a:buNone/>
              <a:defRPr sz="1000" spc="-30" baseline="0">
                <a:solidFill>
                  <a:schemeClr val="tx2"/>
                </a:solidFill>
              </a:defRPr>
            </a:lvl3pPr>
            <a:lvl4pPr marL="112713" indent="-112713">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8" name="Text Placeholder 8">
            <a:extLst>
              <a:ext uri="{FF2B5EF4-FFF2-40B4-BE49-F238E27FC236}">
                <a16:creationId xmlns:a16="http://schemas.microsoft.com/office/drawing/2014/main" id="{46CF5731-4F15-1A9B-404E-0900C32C1479}"/>
              </a:ext>
            </a:extLst>
          </p:cNvPr>
          <p:cNvSpPr>
            <a:spLocks noGrp="1"/>
          </p:cNvSpPr>
          <p:nvPr>
            <p:ph type="body" sz="quarter" idx="52"/>
          </p:nvPr>
        </p:nvSpPr>
        <p:spPr>
          <a:xfrm>
            <a:off x="7362495" y="3218400"/>
            <a:ext cx="2165132" cy="2953800"/>
          </a:xfrm>
          <a:solidFill>
            <a:schemeClr val="bg1"/>
          </a:solidFill>
        </p:spPr>
        <p:txBody>
          <a:bodyPr lIns="91440" tIns="91440">
            <a:normAutofit/>
          </a:bodyPr>
          <a:lstStyle>
            <a:lvl1pPr>
              <a:defRPr sz="1100" spc="-30" baseline="0">
                <a:solidFill>
                  <a:schemeClr val="tx2"/>
                </a:solidFill>
              </a:defRPr>
            </a:lvl1pPr>
            <a:lvl2pPr marL="0" indent="0">
              <a:spcBef>
                <a:spcPts val="0"/>
              </a:spcBef>
              <a:spcAft>
                <a:spcPts val="0"/>
              </a:spcAft>
              <a:buClr>
                <a:schemeClr val="accent1"/>
              </a:buClr>
              <a:buNone/>
              <a:defRPr sz="1050" spc="-30" baseline="0">
                <a:solidFill>
                  <a:schemeClr val="accent1"/>
                </a:solidFill>
              </a:defRPr>
            </a:lvl2pPr>
            <a:lvl3pPr marL="0" indent="0">
              <a:spcBef>
                <a:spcPts val="800"/>
              </a:spcBef>
              <a:spcAft>
                <a:spcPts val="200"/>
              </a:spcAft>
              <a:buClr>
                <a:schemeClr val="accent1"/>
              </a:buClr>
              <a:buNone/>
              <a:defRPr sz="1000" spc="-30" baseline="0">
                <a:solidFill>
                  <a:schemeClr val="tx2"/>
                </a:solidFill>
              </a:defRPr>
            </a:lvl3pPr>
            <a:lvl4pPr marL="112713" indent="-112713">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9" name="Text Placeholder 8">
            <a:extLst>
              <a:ext uri="{FF2B5EF4-FFF2-40B4-BE49-F238E27FC236}">
                <a16:creationId xmlns:a16="http://schemas.microsoft.com/office/drawing/2014/main" id="{CB19203B-F236-0482-3DF5-9661B8459E4D}"/>
              </a:ext>
            </a:extLst>
          </p:cNvPr>
          <p:cNvSpPr>
            <a:spLocks noGrp="1"/>
          </p:cNvSpPr>
          <p:nvPr>
            <p:ph type="body" sz="quarter" idx="53"/>
          </p:nvPr>
        </p:nvSpPr>
        <p:spPr>
          <a:xfrm>
            <a:off x="9715060" y="3218400"/>
            <a:ext cx="2165132" cy="2953800"/>
          </a:xfrm>
          <a:solidFill>
            <a:schemeClr val="bg1"/>
          </a:solidFill>
        </p:spPr>
        <p:txBody>
          <a:bodyPr lIns="91440" tIns="91440">
            <a:normAutofit/>
          </a:bodyPr>
          <a:lstStyle>
            <a:lvl1pPr>
              <a:defRPr sz="1100" spc="-30" baseline="0">
                <a:solidFill>
                  <a:schemeClr val="tx2"/>
                </a:solidFill>
              </a:defRPr>
            </a:lvl1pPr>
            <a:lvl2pPr marL="0" indent="0">
              <a:spcBef>
                <a:spcPts val="0"/>
              </a:spcBef>
              <a:spcAft>
                <a:spcPts val="0"/>
              </a:spcAft>
              <a:buClr>
                <a:schemeClr val="accent1"/>
              </a:buClr>
              <a:buNone/>
              <a:defRPr sz="1050" spc="-30" baseline="0">
                <a:solidFill>
                  <a:schemeClr val="accent1"/>
                </a:solidFill>
              </a:defRPr>
            </a:lvl2pPr>
            <a:lvl3pPr marL="0" indent="0">
              <a:spcBef>
                <a:spcPts val="800"/>
              </a:spcBef>
              <a:spcAft>
                <a:spcPts val="200"/>
              </a:spcAft>
              <a:buClr>
                <a:schemeClr val="accent1"/>
              </a:buClr>
              <a:buNone/>
              <a:defRPr sz="1000" spc="-30" baseline="0">
                <a:solidFill>
                  <a:schemeClr val="tx2"/>
                </a:solidFill>
              </a:defRPr>
            </a:lvl3pPr>
            <a:lvl4pPr marL="112713" indent="-112713">
              <a:spcBef>
                <a:spcPts val="200"/>
              </a:spcBef>
              <a:spcAft>
                <a:spcPts val="200"/>
              </a:spcAft>
              <a:buClr>
                <a:schemeClr val="accent1"/>
              </a:buClr>
              <a:defRPr sz="900" spc="-30" baseline="0">
                <a:solidFill>
                  <a:schemeClr val="tx2"/>
                </a:solidFill>
              </a:defRPr>
            </a:lvl4pPr>
            <a:lvl5pPr>
              <a:spcBef>
                <a:spcPts val="200"/>
              </a:spcBef>
              <a:spcAft>
                <a:spcPts val="200"/>
              </a:spcAft>
              <a:buClr>
                <a:schemeClr val="bg1"/>
              </a:buClr>
              <a:defRPr sz="10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11536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6575BBA5-0CB9-1281-ACB0-78F407DEB250}"/>
              </a:ext>
            </a:extLst>
          </p:cNvPr>
          <p:cNvSpPr/>
          <p:nvPr userDrawn="1"/>
        </p:nvSpPr>
        <p:spPr>
          <a:xfrm>
            <a:off x="0" y="1506482"/>
            <a:ext cx="12192000" cy="5351517"/>
          </a:xfrm>
          <a:custGeom>
            <a:avLst/>
            <a:gdLst/>
            <a:ahLst/>
            <a:cxnLst/>
            <a:rect l="l" t="t" r="r" b="b"/>
            <a:pathLst>
              <a:path w="13392150" h="6734175">
                <a:moveTo>
                  <a:pt x="13391997" y="0"/>
                </a:moveTo>
                <a:lnTo>
                  <a:pt x="0" y="0"/>
                </a:lnTo>
                <a:lnTo>
                  <a:pt x="0" y="6733692"/>
                </a:lnTo>
                <a:lnTo>
                  <a:pt x="13391997" y="6733692"/>
                </a:lnTo>
                <a:lnTo>
                  <a:pt x="13391997" y="0"/>
                </a:lnTo>
                <a:close/>
              </a:path>
            </a:pathLst>
          </a:custGeom>
          <a:solidFill>
            <a:srgbClr val="EBF6FB"/>
          </a:solidFill>
        </p:spPr>
        <p:txBody>
          <a:bodyPr wrap="square" lIns="0" tIns="0" rIns="0" bIns="0" rtlCol="0"/>
          <a:lstStyle/>
          <a:p>
            <a:endParaRPr dirty="0"/>
          </a:p>
        </p:txBody>
      </p:sp>
      <p:sp>
        <p:nvSpPr>
          <p:cNvPr id="2" name="Title Placeholder 1">
            <a:extLst>
              <a:ext uri="{FF2B5EF4-FFF2-40B4-BE49-F238E27FC236}">
                <a16:creationId xmlns:a16="http://schemas.microsoft.com/office/drawing/2014/main" id="{2EB57CA7-0D5D-4D30-DBEC-E0553C29D05D}"/>
              </a:ext>
            </a:extLst>
          </p:cNvPr>
          <p:cNvSpPr>
            <a:spLocks noGrp="1"/>
          </p:cNvSpPr>
          <p:nvPr>
            <p:ph type="title"/>
          </p:nvPr>
        </p:nvSpPr>
        <p:spPr>
          <a:xfrm>
            <a:off x="304800" y="365126"/>
            <a:ext cx="11592910" cy="1004832"/>
          </a:xfrm>
          <a:prstGeom prst="rect">
            <a:avLst/>
          </a:prstGeom>
        </p:spPr>
        <p:txBody>
          <a:bodyPr vert="horz" lIns="0" tIns="45720" rIns="91440" bIns="45720" rtlCol="0" anchor="b" anchorCtr="0">
            <a:noAutofit/>
          </a:bodyPr>
          <a:lstStyle/>
          <a:p>
            <a:r>
              <a:rPr lang="en-GB" dirty="0"/>
              <a:t>Heading</a:t>
            </a:r>
            <a:endParaRPr lang="en-US" dirty="0"/>
          </a:p>
        </p:txBody>
      </p:sp>
      <p:sp>
        <p:nvSpPr>
          <p:cNvPr id="3" name="Text Placeholder 2">
            <a:extLst>
              <a:ext uri="{FF2B5EF4-FFF2-40B4-BE49-F238E27FC236}">
                <a16:creationId xmlns:a16="http://schemas.microsoft.com/office/drawing/2014/main" id="{0BC74794-4FBA-FC3F-8381-37EA5EDCAA02}"/>
              </a:ext>
            </a:extLst>
          </p:cNvPr>
          <p:cNvSpPr>
            <a:spLocks noGrp="1"/>
          </p:cNvSpPr>
          <p:nvPr>
            <p:ph type="body" idx="1"/>
          </p:nvPr>
        </p:nvSpPr>
        <p:spPr>
          <a:xfrm>
            <a:off x="304800" y="1825625"/>
            <a:ext cx="11582400" cy="4351338"/>
          </a:xfrm>
          <a:prstGeom prst="rect">
            <a:avLst/>
          </a:prstGeom>
        </p:spPr>
        <p:txBody>
          <a:bodyPr vert="horz" lIns="0" tIns="45720" rIns="91440" bIns="45720" rtlCol="0">
            <a:normAutofit/>
          </a:bodyPr>
          <a:lstStyle/>
          <a:p>
            <a:pPr lvl="0"/>
            <a:r>
              <a:rPr lang="en-GB" dirty="0"/>
              <a:t>Heading</a:t>
            </a:r>
          </a:p>
          <a:p>
            <a:pPr lvl="1"/>
            <a:r>
              <a:rPr lang="en-GB" dirty="0"/>
              <a:t>Bullet 1</a:t>
            </a:r>
          </a:p>
          <a:p>
            <a:pPr lvl="2"/>
            <a:r>
              <a:rPr lang="en-GB" dirty="0"/>
              <a:t>Bullet 2</a:t>
            </a:r>
          </a:p>
          <a:p>
            <a:pPr lvl="3"/>
            <a:r>
              <a:rPr lang="en-GB" dirty="0"/>
              <a:t>Bullet 3</a:t>
            </a:r>
          </a:p>
          <a:p>
            <a:pPr lvl="4"/>
            <a:r>
              <a:rPr lang="en-GB" dirty="0"/>
              <a:t>Bullet 4</a:t>
            </a:r>
            <a:endParaRPr lang="en-US" dirty="0"/>
          </a:p>
        </p:txBody>
      </p:sp>
      <p:sp>
        <p:nvSpPr>
          <p:cNvPr id="4" name="Date Placeholder 3">
            <a:extLst>
              <a:ext uri="{FF2B5EF4-FFF2-40B4-BE49-F238E27FC236}">
                <a16:creationId xmlns:a16="http://schemas.microsoft.com/office/drawing/2014/main" id="{7985D387-5069-62AB-FAD5-ED31BF035660}"/>
              </a:ext>
            </a:extLst>
          </p:cNvPr>
          <p:cNvSpPr>
            <a:spLocks noGrp="1"/>
          </p:cNvSpPr>
          <p:nvPr>
            <p:ph type="dt" sz="half" idx="2"/>
          </p:nvPr>
        </p:nvSpPr>
        <p:spPr>
          <a:xfrm>
            <a:off x="8600090" y="6356350"/>
            <a:ext cx="3280108" cy="365125"/>
          </a:xfrm>
          <a:prstGeom prst="rect">
            <a:avLst/>
          </a:prstGeom>
        </p:spPr>
        <p:txBody>
          <a:bodyPr vert="horz" lIns="91440" tIns="45720" rIns="91440" bIns="45720" rtlCol="0" anchor="ctr"/>
          <a:lstStyle>
            <a:lvl1pPr algn="r">
              <a:defRPr sz="800">
                <a:solidFill>
                  <a:schemeClr val="tx2"/>
                </a:solidFill>
                <a:latin typeface="+mj-lt"/>
              </a:defRPr>
            </a:lvl1pPr>
          </a:lstStyle>
          <a:p>
            <a:fld id="{2AEA3EB8-547D-40D4-BE36-94394BCA998C}" type="datetime1">
              <a:rPr lang="en-US" smtClean="0"/>
              <a:t>10/19/2023</a:t>
            </a:fld>
            <a:endParaRPr lang="en-US" dirty="0"/>
          </a:p>
        </p:txBody>
      </p:sp>
      <p:sp>
        <p:nvSpPr>
          <p:cNvPr id="5" name="Footer Placeholder 4">
            <a:extLst>
              <a:ext uri="{FF2B5EF4-FFF2-40B4-BE49-F238E27FC236}">
                <a16:creationId xmlns:a16="http://schemas.microsoft.com/office/drawing/2014/main" id="{6CBA67BD-A114-560D-FB9C-5AD90FACD128}"/>
              </a:ext>
            </a:extLst>
          </p:cNvPr>
          <p:cNvSpPr>
            <a:spLocks noGrp="1"/>
          </p:cNvSpPr>
          <p:nvPr>
            <p:ph type="ftr" sz="quarter" idx="3"/>
          </p:nvPr>
        </p:nvSpPr>
        <p:spPr>
          <a:xfrm>
            <a:off x="574562" y="6356350"/>
            <a:ext cx="7606861" cy="365125"/>
          </a:xfrm>
          <a:prstGeom prst="rect">
            <a:avLst/>
          </a:prstGeom>
        </p:spPr>
        <p:txBody>
          <a:bodyPr vert="horz" lIns="0" tIns="45720" rIns="91440" bIns="45720" rtlCol="0" anchor="ctr"/>
          <a:lstStyle>
            <a:lvl1pPr algn="l">
              <a:defRPr sz="800">
                <a:solidFill>
                  <a:schemeClr val="tx2"/>
                </a:solidFill>
                <a:latin typeface="+mj-lt"/>
              </a:defRPr>
            </a:lvl1pPr>
          </a:lstStyle>
          <a:p>
            <a:r>
              <a:rPr lang="en-US"/>
              <a:t>Presentation title 2023</a:t>
            </a:r>
            <a:endParaRPr lang="en-US" dirty="0"/>
          </a:p>
        </p:txBody>
      </p:sp>
      <p:sp>
        <p:nvSpPr>
          <p:cNvPr id="6" name="Slide Number Placeholder 5">
            <a:extLst>
              <a:ext uri="{FF2B5EF4-FFF2-40B4-BE49-F238E27FC236}">
                <a16:creationId xmlns:a16="http://schemas.microsoft.com/office/drawing/2014/main" id="{DC61F1CF-4298-B570-C396-D738E353C4AF}"/>
              </a:ext>
            </a:extLst>
          </p:cNvPr>
          <p:cNvSpPr>
            <a:spLocks noGrp="1"/>
          </p:cNvSpPr>
          <p:nvPr>
            <p:ph type="sldNum" sz="quarter" idx="4"/>
          </p:nvPr>
        </p:nvSpPr>
        <p:spPr>
          <a:xfrm>
            <a:off x="311803" y="6356350"/>
            <a:ext cx="262759" cy="365125"/>
          </a:xfrm>
          <a:prstGeom prst="rect">
            <a:avLst/>
          </a:prstGeom>
        </p:spPr>
        <p:txBody>
          <a:bodyPr vert="horz" lIns="0" tIns="45720" rIns="91440" bIns="45720" rtlCol="0" anchor="ctr"/>
          <a:lstStyle>
            <a:lvl1pPr algn="l">
              <a:defRPr sz="800">
                <a:solidFill>
                  <a:schemeClr val="tx2"/>
                </a:solidFill>
                <a:latin typeface="+mj-lt"/>
              </a:defRPr>
            </a:lvl1pPr>
          </a:lstStyle>
          <a:p>
            <a:fld id="{0D0D469B-4390-4DDA-9091-12DC16AD49FD}" type="slidenum">
              <a:rPr lang="en-US" smtClean="0"/>
              <a:pPr/>
              <a:t>‹#›</a:t>
            </a:fld>
            <a:endParaRPr lang="en-US" dirty="0"/>
          </a:p>
        </p:txBody>
      </p:sp>
    </p:spTree>
    <p:extLst>
      <p:ext uri="{BB962C8B-B14F-4D97-AF65-F5344CB8AC3E}">
        <p14:creationId xmlns:p14="http://schemas.microsoft.com/office/powerpoint/2010/main" val="1882523570"/>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52" r:id="rId3"/>
    <p:sldLayoutId id="2147483666" r:id="rId4"/>
    <p:sldLayoutId id="2147483667" r:id="rId5"/>
    <p:sldLayoutId id="2147483668" r:id="rId6"/>
    <p:sldLayoutId id="2147483661" r:id="rId7"/>
    <p:sldLayoutId id="2147483654" r:id="rId8"/>
    <p:sldLayoutId id="2147483676" r:id="rId9"/>
    <p:sldLayoutId id="2147483674" r:id="rId10"/>
    <p:sldLayoutId id="2147483669" r:id="rId11"/>
    <p:sldLayoutId id="2147483672" r:id="rId12"/>
    <p:sldLayoutId id="2147483671" r:id="rId13"/>
    <p:sldLayoutId id="2147483670" r:id="rId14"/>
  </p:sldLayoutIdLst>
  <p:hf hdr="0" dt="0"/>
  <p:txStyles>
    <p:titleStyle>
      <a:lvl1pPr marL="0" indent="0" algn="l" defTabSz="914400" rtl="0" eaLnBrk="1" latinLnBrk="0" hangingPunct="1">
        <a:lnSpc>
          <a:spcPct val="90000"/>
        </a:lnSpc>
        <a:spcBef>
          <a:spcPct val="0"/>
        </a:spcBef>
        <a:buFont typeface="Arial" panose="020B0604020202020204" pitchFamily="34" charset="0"/>
        <a:buNone/>
        <a:defRPr lang="en-US" sz="3200" b="1" i="0" kern="1200" spc="-90" dirty="0" smtClean="0">
          <a:solidFill>
            <a:schemeClr val="accent1"/>
          </a:solidFill>
          <a:latin typeface="Arial"/>
          <a:ea typeface="+mj-ea"/>
          <a:cs typeface="Arial"/>
        </a:defRPr>
      </a:lvl1pPr>
    </p:titleStyle>
    <p:body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192" userDrawn="1">
          <p15:clr>
            <a:srgbClr val="F26B43"/>
          </p15:clr>
        </p15:guide>
        <p15:guide id="3" pos="7488" userDrawn="1">
          <p15:clr>
            <a:srgbClr val="F26B43"/>
          </p15:clr>
        </p15:guide>
        <p15:guide id="4"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87CD0-7436-A5F3-BC5C-B40756EA973E}"/>
              </a:ext>
            </a:extLst>
          </p:cNvPr>
          <p:cNvSpPr>
            <a:spLocks noGrp="1"/>
          </p:cNvSpPr>
          <p:nvPr>
            <p:ph type="body" idx="1"/>
          </p:nvPr>
        </p:nvSpPr>
        <p:spPr>
          <a:xfrm>
            <a:off x="262964" y="3481528"/>
            <a:ext cx="5076291" cy="1133856"/>
          </a:xfrm>
        </p:spPr>
        <p:txBody>
          <a:bodyPr>
            <a:normAutofit/>
          </a:bodyPr>
          <a:lstStyle/>
          <a:p>
            <a:r>
              <a:rPr lang="en-US" dirty="0"/>
              <a:t>October 2023</a:t>
            </a:r>
          </a:p>
        </p:txBody>
      </p:sp>
      <p:sp>
        <p:nvSpPr>
          <p:cNvPr id="4" name="Title 3">
            <a:extLst>
              <a:ext uri="{FF2B5EF4-FFF2-40B4-BE49-F238E27FC236}">
                <a16:creationId xmlns:a16="http://schemas.microsoft.com/office/drawing/2014/main" id="{BBAC6582-D50C-A377-639D-F9EC99D400AF}"/>
              </a:ext>
            </a:extLst>
          </p:cNvPr>
          <p:cNvSpPr>
            <a:spLocks noGrp="1"/>
          </p:cNvSpPr>
          <p:nvPr>
            <p:ph type="title"/>
          </p:nvPr>
        </p:nvSpPr>
        <p:spPr>
          <a:xfrm>
            <a:off x="262964" y="2210513"/>
            <a:ext cx="5076291" cy="1271016"/>
          </a:xfrm>
        </p:spPr>
        <p:txBody>
          <a:bodyPr/>
          <a:lstStyle/>
          <a:p>
            <a:r>
              <a:rPr lang="en-US" dirty="0"/>
              <a:t>Slips, Trips &amp; Falls</a:t>
            </a:r>
          </a:p>
        </p:txBody>
      </p:sp>
      <p:pic>
        <p:nvPicPr>
          <p:cNvPr id="6" name="Picture Placeholder 5" descr="A highway with lights on&#10;&#10;Description automatically generated with medium confidence">
            <a:extLst>
              <a:ext uri="{FF2B5EF4-FFF2-40B4-BE49-F238E27FC236}">
                <a16:creationId xmlns:a16="http://schemas.microsoft.com/office/drawing/2014/main" id="{3861FEAA-9DC8-9E68-5A04-1983B65808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5286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11592910" cy="1004832"/>
          </a:xfrm>
        </p:spPr>
        <p:txBody>
          <a:bodyPr/>
          <a:lstStyle/>
          <a:p>
            <a:r>
              <a:rPr lang="en-US" dirty="0"/>
              <a:t>Slips, Trips &amp; Falls - Top Tips - Driver/Passengers</a:t>
            </a:r>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10</a:t>
            </a:fld>
            <a:endParaRPr lang="en-US" dirty="0"/>
          </a:p>
        </p:txBody>
      </p:sp>
      <p:pic>
        <p:nvPicPr>
          <p:cNvPr id="3" name="Picture 2" descr="A road with warning signs and text&#10;&#10;Description automatically generated">
            <a:extLst>
              <a:ext uri="{FF2B5EF4-FFF2-40B4-BE49-F238E27FC236}">
                <a16:creationId xmlns:a16="http://schemas.microsoft.com/office/drawing/2014/main" id="{00A64E05-9CD1-C4E6-0506-791787CAB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Tree>
    <p:extLst>
      <p:ext uri="{BB962C8B-B14F-4D97-AF65-F5344CB8AC3E}">
        <p14:creationId xmlns:p14="http://schemas.microsoft.com/office/powerpoint/2010/main" val="256998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C6582-D50C-A377-639D-F9EC99D400AF}"/>
              </a:ext>
            </a:extLst>
          </p:cNvPr>
          <p:cNvSpPr>
            <a:spLocks noGrp="1"/>
          </p:cNvSpPr>
          <p:nvPr>
            <p:ph type="title"/>
          </p:nvPr>
        </p:nvSpPr>
        <p:spPr>
          <a:xfrm>
            <a:off x="262964" y="2210513"/>
            <a:ext cx="5076291" cy="1271016"/>
          </a:xfrm>
        </p:spPr>
        <p:txBody>
          <a:bodyPr/>
          <a:lstStyle/>
          <a:p>
            <a:r>
              <a:rPr lang="en-US"/>
              <a:t>Improving the working environment</a:t>
            </a:r>
            <a:endParaRPr lang="en-US" dirty="0"/>
          </a:p>
        </p:txBody>
      </p:sp>
      <p:pic>
        <p:nvPicPr>
          <p:cNvPr id="3" name="Picture Placeholder 2">
            <a:extLst>
              <a:ext uri="{FF2B5EF4-FFF2-40B4-BE49-F238E27FC236}">
                <a16:creationId xmlns:a16="http://schemas.microsoft.com/office/drawing/2014/main" id="{2872EBA4-BEBC-8D14-953F-0F060A3947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850" r="11850"/>
          <a:stretch>
            <a:fillRect/>
          </a:stretch>
        </p:blipFill>
        <p:spPr/>
      </p:pic>
    </p:spTree>
    <p:extLst>
      <p:ext uri="{BB962C8B-B14F-4D97-AF65-F5344CB8AC3E}">
        <p14:creationId xmlns:p14="http://schemas.microsoft.com/office/powerpoint/2010/main" val="20770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626E29E2-B20B-61A0-CF0D-730532256EAA}"/>
              </a:ext>
            </a:extLst>
          </p:cNvPr>
          <p:cNvSpPr>
            <a:spLocks noGrp="1"/>
          </p:cNvSpPr>
          <p:nvPr>
            <p:ph type="title"/>
          </p:nvPr>
        </p:nvSpPr>
        <p:spPr>
          <a:xfrm>
            <a:off x="304800" y="365126"/>
            <a:ext cx="11592910" cy="1004832"/>
          </a:xfrm>
        </p:spPr>
        <p:txBody>
          <a:bodyPr/>
          <a:lstStyle/>
          <a:p>
            <a:r>
              <a:rPr lang="en-GB" dirty="0"/>
              <a:t>Planning for Safety using the ERIC Principles</a:t>
            </a:r>
            <a:endParaRPr lang="en-US" dirty="0"/>
          </a:p>
        </p:txBody>
      </p:sp>
      <p:sp>
        <p:nvSpPr>
          <p:cNvPr id="3" name="Slide Number Placeholder 2">
            <a:extLst>
              <a:ext uri="{FF2B5EF4-FFF2-40B4-BE49-F238E27FC236}">
                <a16:creationId xmlns:a16="http://schemas.microsoft.com/office/drawing/2014/main" id="{10B70896-6971-DB85-DB26-744E8CA9875A}"/>
              </a:ext>
            </a:extLst>
          </p:cNvPr>
          <p:cNvSpPr>
            <a:spLocks noGrp="1"/>
          </p:cNvSpPr>
          <p:nvPr>
            <p:ph type="sldNum" sz="quarter" idx="12"/>
          </p:nvPr>
        </p:nvSpPr>
        <p:spPr>
          <a:xfrm>
            <a:off x="311803" y="6356350"/>
            <a:ext cx="262759" cy="365125"/>
          </a:xfrm>
        </p:spPr>
        <p:txBody>
          <a:bodyPr/>
          <a:lstStyle/>
          <a:p>
            <a:fld id="{B6F15528-21DE-4FAA-801E-634DDDAF4B2B}" type="slidenum">
              <a:rPr lang="en-GB" smtClean="0"/>
              <a:pPr/>
              <a:t>12</a:t>
            </a:fld>
            <a:endParaRPr lang="en-GB" dirty="0"/>
          </a:p>
        </p:txBody>
      </p:sp>
      <p:sp>
        <p:nvSpPr>
          <p:cNvPr id="19" name="Text Placeholder 18">
            <a:extLst>
              <a:ext uri="{FF2B5EF4-FFF2-40B4-BE49-F238E27FC236}">
                <a16:creationId xmlns:a16="http://schemas.microsoft.com/office/drawing/2014/main" id="{DF72059A-8837-30C6-A436-FBDFE2471E30}"/>
              </a:ext>
            </a:extLst>
          </p:cNvPr>
          <p:cNvSpPr>
            <a:spLocks noGrp="1"/>
          </p:cNvSpPr>
          <p:nvPr>
            <p:ph type="body" sz="quarter" idx="24"/>
          </p:nvPr>
        </p:nvSpPr>
        <p:spPr>
          <a:xfrm>
            <a:off x="304800" y="1700594"/>
            <a:ext cx="6729047" cy="1787496"/>
          </a:xfrm>
        </p:spPr>
        <p:txBody>
          <a:bodyPr>
            <a:normAutofit/>
          </a:bodyPr>
          <a:lstStyle/>
          <a:p>
            <a:pPr marL="0" lvl="1" indent="0">
              <a:buNone/>
            </a:pPr>
            <a:r>
              <a:rPr lang="en-US" sz="2000" b="1" dirty="0"/>
              <a:t>Eliminate</a:t>
            </a:r>
          </a:p>
          <a:p>
            <a:pPr marL="0" lvl="1" indent="0">
              <a:buNone/>
            </a:pPr>
            <a:r>
              <a:rPr lang="en-GB" sz="1800" dirty="0"/>
              <a:t>Works planning should include an assessment of how the risk of slips, trips and falls can be eliminated.  This can also include an approach of ‘designing out’ the risk up front.</a:t>
            </a:r>
          </a:p>
        </p:txBody>
      </p:sp>
      <p:sp>
        <p:nvSpPr>
          <p:cNvPr id="44" name="Text Placeholder 43">
            <a:extLst>
              <a:ext uri="{FF2B5EF4-FFF2-40B4-BE49-F238E27FC236}">
                <a16:creationId xmlns:a16="http://schemas.microsoft.com/office/drawing/2014/main" id="{2E205BE6-3BE5-7D54-7C5F-C93C1FA7A40D}"/>
              </a:ext>
            </a:extLst>
          </p:cNvPr>
          <p:cNvSpPr>
            <a:spLocks noGrp="1"/>
          </p:cNvSpPr>
          <p:nvPr>
            <p:ph type="body" sz="quarter" idx="29"/>
          </p:nvPr>
        </p:nvSpPr>
        <p:spPr>
          <a:xfrm>
            <a:off x="304800" y="3621974"/>
            <a:ext cx="6729047" cy="2870900"/>
          </a:xfrm>
        </p:spPr>
        <p:txBody>
          <a:bodyPr>
            <a:normAutofit/>
          </a:bodyPr>
          <a:lstStyle/>
          <a:p>
            <a:r>
              <a:rPr lang="en-GB" sz="2000" dirty="0"/>
              <a:t>Reduce</a:t>
            </a:r>
          </a:p>
          <a:p>
            <a:pPr marL="0" lvl="1" indent="0">
              <a:buNone/>
            </a:pPr>
            <a:r>
              <a:rPr lang="en-GB" sz="1800" dirty="0"/>
              <a:t>If it is not possible to eliminate the risk, works planning should include an assessment of how the risk of slips, trips and falls can be reduced.  This can also include an approach of ‘designing out’ the risk up front. For example:</a:t>
            </a:r>
          </a:p>
          <a:p>
            <a:pPr lvl="1"/>
            <a:r>
              <a:rPr lang="en-GB" sz="1800" dirty="0"/>
              <a:t>Coordinated works planning </a:t>
            </a:r>
          </a:p>
          <a:p>
            <a:pPr lvl="1"/>
            <a:r>
              <a:rPr lang="en-GB" sz="1800" dirty="0"/>
              <a:t>Use of remote controlled equipment</a:t>
            </a:r>
          </a:p>
          <a:p>
            <a:pPr lvl="3"/>
            <a:endParaRPr lang="en-GB" dirty="0"/>
          </a:p>
        </p:txBody>
      </p:sp>
      <p:sp>
        <p:nvSpPr>
          <p:cNvPr id="7" name="TextBox 6">
            <a:extLst>
              <a:ext uri="{FF2B5EF4-FFF2-40B4-BE49-F238E27FC236}">
                <a16:creationId xmlns:a16="http://schemas.microsoft.com/office/drawing/2014/main" id="{B8DDC497-5EAB-984C-4983-C933DD2A253F}"/>
              </a:ext>
            </a:extLst>
          </p:cNvPr>
          <p:cNvSpPr txBox="1"/>
          <p:nvPr/>
        </p:nvSpPr>
        <p:spPr>
          <a:xfrm>
            <a:off x="9806697" y="3488089"/>
            <a:ext cx="1643865" cy="276999"/>
          </a:xfrm>
          <a:prstGeom prst="rect">
            <a:avLst/>
          </a:prstGeom>
          <a:noFill/>
        </p:spPr>
        <p:txBody>
          <a:bodyPr wrap="square" rtlCol="0">
            <a:spAutoFit/>
          </a:bodyPr>
          <a:lstStyle/>
          <a:p>
            <a:r>
              <a:rPr lang="en-GB" sz="1200" i="1" dirty="0">
                <a:solidFill>
                  <a:schemeClr val="bg1"/>
                </a:solidFill>
              </a:rPr>
              <a:t>Example of an airlock</a:t>
            </a:r>
            <a:endParaRPr lang="en-US" sz="1200" i="1" dirty="0">
              <a:solidFill>
                <a:schemeClr val="bg1"/>
              </a:solidFill>
            </a:endParaRPr>
          </a:p>
        </p:txBody>
      </p:sp>
      <p:sp>
        <p:nvSpPr>
          <p:cNvPr id="16" name="TextBox 15">
            <a:extLst>
              <a:ext uri="{FF2B5EF4-FFF2-40B4-BE49-F238E27FC236}">
                <a16:creationId xmlns:a16="http://schemas.microsoft.com/office/drawing/2014/main" id="{962E85D9-9E0F-50B7-61F1-0006919B26AF}"/>
              </a:ext>
            </a:extLst>
          </p:cNvPr>
          <p:cNvSpPr txBox="1"/>
          <p:nvPr/>
        </p:nvSpPr>
        <p:spPr>
          <a:xfrm>
            <a:off x="9806697" y="6296203"/>
            <a:ext cx="1643865" cy="276999"/>
          </a:xfrm>
          <a:prstGeom prst="rect">
            <a:avLst/>
          </a:prstGeom>
          <a:noFill/>
        </p:spPr>
        <p:txBody>
          <a:bodyPr wrap="square" rtlCol="0">
            <a:spAutoFit/>
          </a:bodyPr>
          <a:lstStyle/>
          <a:p>
            <a:pPr algn="ctr"/>
            <a:r>
              <a:rPr lang="en-GB" sz="1200" i="1" dirty="0">
                <a:solidFill>
                  <a:schemeClr val="bg1"/>
                </a:solidFill>
              </a:rPr>
              <a:t>IPV Strike</a:t>
            </a:r>
            <a:endParaRPr lang="en-US" sz="1200" i="1" dirty="0">
              <a:solidFill>
                <a:schemeClr val="bg1"/>
              </a:solidFill>
            </a:endParaRPr>
          </a:p>
        </p:txBody>
      </p:sp>
      <p:pic>
        <p:nvPicPr>
          <p:cNvPr id="11" name="Picture 10">
            <a:extLst>
              <a:ext uri="{FF2B5EF4-FFF2-40B4-BE49-F238E27FC236}">
                <a16:creationId xmlns:a16="http://schemas.microsoft.com/office/drawing/2014/main" id="{1D1BBCE0-6039-9F5B-9AA5-85EF8BFCFBF0}"/>
              </a:ext>
            </a:extLst>
          </p:cNvPr>
          <p:cNvPicPr>
            <a:picLocks noChangeAspect="1"/>
          </p:cNvPicPr>
          <p:nvPr/>
        </p:nvPicPr>
        <p:blipFill>
          <a:blip r:embed="rId3"/>
          <a:stretch>
            <a:fillRect/>
          </a:stretch>
        </p:blipFill>
        <p:spPr>
          <a:xfrm>
            <a:off x="8686615" y="1746350"/>
            <a:ext cx="3330736" cy="1677164"/>
          </a:xfrm>
          <a:prstGeom prst="rect">
            <a:avLst/>
          </a:prstGeom>
          <a:noFill/>
          <a:ln w="47625">
            <a:solidFill>
              <a:srgbClr val="FFCC00"/>
            </a:solidFill>
          </a:ln>
        </p:spPr>
      </p:pic>
      <p:sp>
        <p:nvSpPr>
          <p:cNvPr id="14" name="TextBox 13">
            <a:extLst>
              <a:ext uri="{FF2B5EF4-FFF2-40B4-BE49-F238E27FC236}">
                <a16:creationId xmlns:a16="http://schemas.microsoft.com/office/drawing/2014/main" id="{839864D0-34B7-CD05-8E81-9EFF11AE8E21}"/>
              </a:ext>
            </a:extLst>
          </p:cNvPr>
          <p:cNvSpPr txBox="1"/>
          <p:nvPr/>
        </p:nvSpPr>
        <p:spPr>
          <a:xfrm>
            <a:off x="7268455" y="1984768"/>
            <a:ext cx="1493708" cy="600164"/>
          </a:xfrm>
          <a:prstGeom prst="rect">
            <a:avLst/>
          </a:prstGeom>
          <a:noFill/>
        </p:spPr>
        <p:txBody>
          <a:bodyPr wrap="square">
            <a:spAutoFit/>
          </a:bodyPr>
          <a:lstStyle/>
          <a:p>
            <a:pPr algn="ctr"/>
            <a:r>
              <a:rPr lang="en-GB" sz="1100" dirty="0"/>
              <a:t>Example of a network digital model</a:t>
            </a:r>
          </a:p>
        </p:txBody>
      </p:sp>
      <p:pic>
        <p:nvPicPr>
          <p:cNvPr id="15" name="Picture 14" descr="An aerial view of a parking lot&#10;&#10;Description automatically generated">
            <a:extLst>
              <a:ext uri="{FF2B5EF4-FFF2-40B4-BE49-F238E27FC236}">
                <a16:creationId xmlns:a16="http://schemas.microsoft.com/office/drawing/2014/main" id="{55E24218-3ADB-BCF7-63CB-740AC483F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907" y="3331805"/>
            <a:ext cx="2613790" cy="1960343"/>
          </a:xfrm>
          <a:prstGeom prst="rect">
            <a:avLst/>
          </a:prstGeom>
          <a:noFill/>
          <a:ln w="47625">
            <a:solidFill>
              <a:srgbClr val="FFCC00"/>
            </a:solidFill>
          </a:ln>
        </p:spPr>
      </p:pic>
      <p:pic>
        <p:nvPicPr>
          <p:cNvPr id="17" name="Picture 16" descr="A screenshot of a video game&#10;&#10;Description automatically generated">
            <a:extLst>
              <a:ext uri="{FF2B5EF4-FFF2-40B4-BE49-F238E27FC236}">
                <a16:creationId xmlns:a16="http://schemas.microsoft.com/office/drawing/2014/main" id="{1DDD89A3-1391-4DF4-2C88-F75895292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163" y="5156151"/>
            <a:ext cx="3214083" cy="1570352"/>
          </a:xfrm>
          <a:prstGeom prst="rect">
            <a:avLst/>
          </a:prstGeom>
          <a:noFill/>
          <a:ln w="47625">
            <a:solidFill>
              <a:srgbClr val="FFCC00"/>
            </a:solidFill>
          </a:ln>
        </p:spPr>
      </p:pic>
      <p:sp>
        <p:nvSpPr>
          <p:cNvPr id="18" name="TextBox 17">
            <a:extLst>
              <a:ext uri="{FF2B5EF4-FFF2-40B4-BE49-F238E27FC236}">
                <a16:creationId xmlns:a16="http://schemas.microsoft.com/office/drawing/2014/main" id="{3BE0057C-2F90-BE9C-5DCE-EC4F92C32A36}"/>
              </a:ext>
            </a:extLst>
          </p:cNvPr>
          <p:cNvSpPr txBox="1"/>
          <p:nvPr/>
        </p:nvSpPr>
        <p:spPr>
          <a:xfrm>
            <a:off x="9774025" y="3963402"/>
            <a:ext cx="1493708" cy="600164"/>
          </a:xfrm>
          <a:prstGeom prst="rect">
            <a:avLst/>
          </a:prstGeom>
          <a:noFill/>
        </p:spPr>
        <p:txBody>
          <a:bodyPr wrap="square">
            <a:spAutoFit/>
          </a:bodyPr>
          <a:lstStyle/>
          <a:p>
            <a:pPr algn="ctr"/>
            <a:r>
              <a:rPr lang="en-GB" sz="1100" dirty="0"/>
              <a:t>Dept roof inspections using drones</a:t>
            </a:r>
          </a:p>
        </p:txBody>
      </p:sp>
      <p:sp>
        <p:nvSpPr>
          <p:cNvPr id="20" name="TextBox 19">
            <a:extLst>
              <a:ext uri="{FF2B5EF4-FFF2-40B4-BE49-F238E27FC236}">
                <a16:creationId xmlns:a16="http://schemas.microsoft.com/office/drawing/2014/main" id="{EA94E1BA-1795-F2EF-4061-AF64C1AEA4ED}"/>
              </a:ext>
            </a:extLst>
          </p:cNvPr>
          <p:cNvSpPr txBox="1"/>
          <p:nvPr/>
        </p:nvSpPr>
        <p:spPr>
          <a:xfrm>
            <a:off x="7268455" y="5696039"/>
            <a:ext cx="1493708" cy="430887"/>
          </a:xfrm>
          <a:prstGeom prst="rect">
            <a:avLst/>
          </a:prstGeom>
          <a:noFill/>
        </p:spPr>
        <p:txBody>
          <a:bodyPr wrap="square">
            <a:spAutoFit/>
          </a:bodyPr>
          <a:lstStyle/>
          <a:p>
            <a:pPr algn="ctr"/>
            <a:r>
              <a:rPr lang="en-GB" sz="1100" dirty="0"/>
              <a:t>Asset inspections using drones</a:t>
            </a:r>
          </a:p>
        </p:txBody>
      </p:sp>
      <p:sp>
        <p:nvSpPr>
          <p:cNvPr id="2" name="TextBox 1">
            <a:extLst>
              <a:ext uri="{FF2B5EF4-FFF2-40B4-BE49-F238E27FC236}">
                <a16:creationId xmlns:a16="http://schemas.microsoft.com/office/drawing/2014/main" id="{6DDDE54B-C432-027C-01F7-653E8E2EBD68}"/>
              </a:ext>
            </a:extLst>
          </p:cNvPr>
          <p:cNvSpPr txBox="1"/>
          <p:nvPr/>
        </p:nvSpPr>
        <p:spPr>
          <a:xfrm>
            <a:off x="9119591" y="300551"/>
            <a:ext cx="2802576" cy="646331"/>
          </a:xfrm>
          <a:prstGeom prst="rect">
            <a:avLst/>
          </a:prstGeom>
          <a:solidFill>
            <a:schemeClr val="accent3"/>
          </a:solidFill>
        </p:spPr>
        <p:txBody>
          <a:bodyPr wrap="square" rtlCol="0">
            <a:spAutoFit/>
          </a:bodyPr>
          <a:lstStyle/>
          <a:p>
            <a:pPr algn="ctr"/>
            <a:r>
              <a:rPr lang="en-GB" b="1" dirty="0">
                <a:solidFill>
                  <a:schemeClr val="tx2"/>
                </a:solidFill>
              </a:rPr>
              <a:t>ERIC: Eliminate, Reduce, Isolate, Control</a:t>
            </a:r>
            <a:endParaRPr lang="en-US" b="1" dirty="0">
              <a:solidFill>
                <a:schemeClr val="tx2"/>
              </a:solidFill>
            </a:endParaRPr>
          </a:p>
        </p:txBody>
      </p:sp>
    </p:spTree>
    <p:extLst>
      <p:ext uri="{BB962C8B-B14F-4D97-AF65-F5344CB8AC3E}">
        <p14:creationId xmlns:p14="http://schemas.microsoft.com/office/powerpoint/2010/main" val="502615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626E29E2-B20B-61A0-CF0D-730532256EAA}"/>
              </a:ext>
            </a:extLst>
          </p:cNvPr>
          <p:cNvSpPr>
            <a:spLocks noGrp="1"/>
          </p:cNvSpPr>
          <p:nvPr>
            <p:ph type="title"/>
          </p:nvPr>
        </p:nvSpPr>
        <p:spPr>
          <a:xfrm>
            <a:off x="304800" y="365126"/>
            <a:ext cx="11592910" cy="1004832"/>
          </a:xfrm>
        </p:spPr>
        <p:txBody>
          <a:bodyPr/>
          <a:lstStyle/>
          <a:p>
            <a:r>
              <a:rPr lang="en-GB" dirty="0"/>
              <a:t>Planning for Safety using the ERIC Principles</a:t>
            </a:r>
            <a:endParaRPr lang="en-US" dirty="0"/>
          </a:p>
        </p:txBody>
      </p:sp>
      <p:sp>
        <p:nvSpPr>
          <p:cNvPr id="3" name="Slide Number Placeholder 2">
            <a:extLst>
              <a:ext uri="{FF2B5EF4-FFF2-40B4-BE49-F238E27FC236}">
                <a16:creationId xmlns:a16="http://schemas.microsoft.com/office/drawing/2014/main" id="{10B70896-6971-DB85-DB26-744E8CA9875A}"/>
              </a:ext>
            </a:extLst>
          </p:cNvPr>
          <p:cNvSpPr>
            <a:spLocks noGrp="1"/>
          </p:cNvSpPr>
          <p:nvPr>
            <p:ph type="sldNum" sz="quarter" idx="12"/>
          </p:nvPr>
        </p:nvSpPr>
        <p:spPr>
          <a:xfrm>
            <a:off x="311803" y="6356350"/>
            <a:ext cx="262759" cy="365125"/>
          </a:xfrm>
        </p:spPr>
        <p:txBody>
          <a:bodyPr/>
          <a:lstStyle/>
          <a:p>
            <a:fld id="{B6F15528-21DE-4FAA-801E-634DDDAF4B2B}" type="slidenum">
              <a:rPr lang="en-GB" smtClean="0"/>
              <a:pPr/>
              <a:t>13</a:t>
            </a:fld>
            <a:endParaRPr lang="en-GB" dirty="0"/>
          </a:p>
        </p:txBody>
      </p:sp>
      <p:sp>
        <p:nvSpPr>
          <p:cNvPr id="19" name="Text Placeholder 18">
            <a:extLst>
              <a:ext uri="{FF2B5EF4-FFF2-40B4-BE49-F238E27FC236}">
                <a16:creationId xmlns:a16="http://schemas.microsoft.com/office/drawing/2014/main" id="{DF72059A-8837-30C6-A436-FBDFE2471E30}"/>
              </a:ext>
            </a:extLst>
          </p:cNvPr>
          <p:cNvSpPr>
            <a:spLocks noGrp="1"/>
          </p:cNvSpPr>
          <p:nvPr>
            <p:ph type="body" sz="quarter" idx="24"/>
          </p:nvPr>
        </p:nvSpPr>
        <p:spPr>
          <a:xfrm>
            <a:off x="304800" y="1700594"/>
            <a:ext cx="7110884" cy="2265764"/>
          </a:xfrm>
        </p:spPr>
        <p:txBody>
          <a:bodyPr>
            <a:normAutofit/>
          </a:bodyPr>
          <a:lstStyle/>
          <a:p>
            <a:pPr marL="0" lvl="1" indent="0">
              <a:buNone/>
            </a:pPr>
            <a:r>
              <a:rPr lang="en-US" sz="2000" b="1" dirty="0"/>
              <a:t>Isolate</a:t>
            </a:r>
          </a:p>
          <a:p>
            <a:pPr marL="0" lvl="1" indent="0">
              <a:buNone/>
            </a:pPr>
            <a:r>
              <a:rPr lang="en-GB" sz="1800" dirty="0"/>
              <a:t>Another way of reducing the risk can be to isolate the hazard as much as possible.  Again, an approach of ‘designing out’ the risk up front can assist in this as can intelligence and data on the locations where the risk of slips trips and falls is higher along with data showing where incidents have happened in the past.</a:t>
            </a:r>
          </a:p>
        </p:txBody>
      </p:sp>
      <p:sp>
        <p:nvSpPr>
          <p:cNvPr id="44" name="Text Placeholder 43">
            <a:extLst>
              <a:ext uri="{FF2B5EF4-FFF2-40B4-BE49-F238E27FC236}">
                <a16:creationId xmlns:a16="http://schemas.microsoft.com/office/drawing/2014/main" id="{2E205BE6-3BE5-7D54-7C5F-C93C1FA7A40D}"/>
              </a:ext>
            </a:extLst>
          </p:cNvPr>
          <p:cNvSpPr>
            <a:spLocks noGrp="1"/>
          </p:cNvSpPr>
          <p:nvPr>
            <p:ph type="body" sz="quarter" idx="29"/>
          </p:nvPr>
        </p:nvSpPr>
        <p:spPr>
          <a:xfrm>
            <a:off x="304800" y="4085111"/>
            <a:ext cx="7110884" cy="2636363"/>
          </a:xfrm>
        </p:spPr>
        <p:txBody>
          <a:bodyPr>
            <a:normAutofit/>
          </a:bodyPr>
          <a:lstStyle/>
          <a:p>
            <a:r>
              <a:rPr lang="en-GB" sz="2000" dirty="0"/>
              <a:t>Control</a:t>
            </a:r>
          </a:p>
          <a:p>
            <a:pPr marL="0" lvl="1" indent="0">
              <a:buNone/>
            </a:pPr>
            <a:r>
              <a:rPr lang="en-GB" sz="1800" dirty="0"/>
              <a:t>Accepting that all efforts have been made to eliminate, reduce and isolate the risk as much as possible, workforce/employee access to the highway network and other workplaces will always be necessary.  Safe systems of work, procedures, training, supervision and selection of PPE will be a feature in ‘controlling’ the risk</a:t>
            </a:r>
          </a:p>
          <a:p>
            <a:pPr lvl="3"/>
            <a:endParaRPr lang="en-GB" dirty="0"/>
          </a:p>
        </p:txBody>
      </p:sp>
      <p:sp>
        <p:nvSpPr>
          <p:cNvPr id="7" name="TextBox 6">
            <a:extLst>
              <a:ext uri="{FF2B5EF4-FFF2-40B4-BE49-F238E27FC236}">
                <a16:creationId xmlns:a16="http://schemas.microsoft.com/office/drawing/2014/main" id="{B8DDC497-5EAB-984C-4983-C933DD2A253F}"/>
              </a:ext>
            </a:extLst>
          </p:cNvPr>
          <p:cNvSpPr txBox="1"/>
          <p:nvPr/>
        </p:nvSpPr>
        <p:spPr>
          <a:xfrm>
            <a:off x="9806697" y="3488089"/>
            <a:ext cx="1643865" cy="276999"/>
          </a:xfrm>
          <a:prstGeom prst="rect">
            <a:avLst/>
          </a:prstGeom>
          <a:noFill/>
        </p:spPr>
        <p:txBody>
          <a:bodyPr wrap="square" rtlCol="0">
            <a:spAutoFit/>
          </a:bodyPr>
          <a:lstStyle/>
          <a:p>
            <a:r>
              <a:rPr lang="en-GB" sz="1200" i="1" dirty="0">
                <a:solidFill>
                  <a:schemeClr val="bg1"/>
                </a:solidFill>
              </a:rPr>
              <a:t>Example of an airlock</a:t>
            </a:r>
            <a:endParaRPr lang="en-US" sz="1200" i="1" dirty="0">
              <a:solidFill>
                <a:schemeClr val="bg1"/>
              </a:solidFill>
            </a:endParaRPr>
          </a:p>
        </p:txBody>
      </p:sp>
      <p:sp>
        <p:nvSpPr>
          <p:cNvPr id="16" name="TextBox 15">
            <a:extLst>
              <a:ext uri="{FF2B5EF4-FFF2-40B4-BE49-F238E27FC236}">
                <a16:creationId xmlns:a16="http://schemas.microsoft.com/office/drawing/2014/main" id="{962E85D9-9E0F-50B7-61F1-0006919B26AF}"/>
              </a:ext>
            </a:extLst>
          </p:cNvPr>
          <p:cNvSpPr txBox="1"/>
          <p:nvPr/>
        </p:nvSpPr>
        <p:spPr>
          <a:xfrm>
            <a:off x="9806697" y="6296203"/>
            <a:ext cx="1643865" cy="276999"/>
          </a:xfrm>
          <a:prstGeom prst="rect">
            <a:avLst/>
          </a:prstGeom>
          <a:noFill/>
        </p:spPr>
        <p:txBody>
          <a:bodyPr wrap="square" rtlCol="0">
            <a:spAutoFit/>
          </a:bodyPr>
          <a:lstStyle/>
          <a:p>
            <a:pPr algn="ctr"/>
            <a:r>
              <a:rPr lang="en-GB" sz="1200" i="1" dirty="0">
                <a:solidFill>
                  <a:schemeClr val="bg1"/>
                </a:solidFill>
              </a:rPr>
              <a:t>IPV Strike</a:t>
            </a:r>
            <a:endParaRPr lang="en-US" sz="1200" i="1" dirty="0">
              <a:solidFill>
                <a:schemeClr val="bg1"/>
              </a:solidFill>
            </a:endParaRPr>
          </a:p>
        </p:txBody>
      </p:sp>
      <p:sp>
        <p:nvSpPr>
          <p:cNvPr id="14" name="TextBox 13">
            <a:extLst>
              <a:ext uri="{FF2B5EF4-FFF2-40B4-BE49-F238E27FC236}">
                <a16:creationId xmlns:a16="http://schemas.microsoft.com/office/drawing/2014/main" id="{839864D0-34B7-CD05-8E81-9EFF11AE8E21}"/>
              </a:ext>
            </a:extLst>
          </p:cNvPr>
          <p:cNvSpPr txBox="1"/>
          <p:nvPr/>
        </p:nvSpPr>
        <p:spPr>
          <a:xfrm>
            <a:off x="7494213" y="2303636"/>
            <a:ext cx="1493708" cy="769441"/>
          </a:xfrm>
          <a:prstGeom prst="rect">
            <a:avLst/>
          </a:prstGeom>
          <a:noFill/>
        </p:spPr>
        <p:txBody>
          <a:bodyPr wrap="square">
            <a:spAutoFit/>
          </a:bodyPr>
          <a:lstStyle/>
          <a:p>
            <a:pPr algn="ctr"/>
            <a:r>
              <a:rPr lang="en-GB" sz="1100" dirty="0"/>
              <a:t>Retro-fit access/egress steps in high risk asset locations</a:t>
            </a:r>
          </a:p>
        </p:txBody>
      </p:sp>
      <p:sp>
        <p:nvSpPr>
          <p:cNvPr id="18" name="TextBox 17">
            <a:extLst>
              <a:ext uri="{FF2B5EF4-FFF2-40B4-BE49-F238E27FC236}">
                <a16:creationId xmlns:a16="http://schemas.microsoft.com/office/drawing/2014/main" id="{3BE0057C-2F90-BE9C-5DCE-EC4F92C32A36}"/>
              </a:ext>
            </a:extLst>
          </p:cNvPr>
          <p:cNvSpPr txBox="1"/>
          <p:nvPr/>
        </p:nvSpPr>
        <p:spPr>
          <a:xfrm>
            <a:off x="8015309" y="5122665"/>
            <a:ext cx="1493708" cy="938719"/>
          </a:xfrm>
          <a:prstGeom prst="rect">
            <a:avLst/>
          </a:prstGeom>
          <a:noFill/>
        </p:spPr>
        <p:txBody>
          <a:bodyPr wrap="square">
            <a:spAutoFit/>
          </a:bodyPr>
          <a:lstStyle/>
          <a:p>
            <a:pPr algn="ctr"/>
            <a:r>
              <a:rPr lang="en-GB" sz="1100" dirty="0"/>
              <a:t>Footwear selection to offer maximum protection and reduce severity of injuries</a:t>
            </a:r>
          </a:p>
        </p:txBody>
      </p:sp>
      <p:pic>
        <p:nvPicPr>
          <p:cNvPr id="2" name="Picture 2" descr="RF709_Lava_Web_Image">
            <a:extLst>
              <a:ext uri="{FF2B5EF4-FFF2-40B4-BE49-F238E27FC236}">
                <a16:creationId xmlns:a16="http://schemas.microsoft.com/office/drawing/2014/main" id="{9C36CA85-9657-8003-5278-E8C8D2F4D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017" y="4365392"/>
            <a:ext cx="2127482" cy="2127482"/>
          </a:xfrm>
          <a:prstGeom prst="rect">
            <a:avLst/>
          </a:prstGeom>
          <a:noFill/>
          <a:ln w="47625">
            <a:solidFill>
              <a:srgbClr val="FFCC00"/>
            </a:solidFill>
          </a:ln>
          <a:extLst>
            <a:ext uri="{909E8E84-426E-40DD-AFC4-6F175D3DCCD1}">
              <a14:hiddenFill xmlns:a14="http://schemas.microsoft.com/office/drawing/2010/main">
                <a:solidFill>
                  <a:srgbClr val="FFFFFF"/>
                </a:solidFill>
              </a14:hiddenFill>
            </a:ext>
          </a:extLst>
        </p:spPr>
      </p:pic>
      <p:pic>
        <p:nvPicPr>
          <p:cNvPr id="4" name="Picture 12" descr="A picture containing grass, outdoor&#10;&#10;Description automatically generated">
            <a:extLst>
              <a:ext uri="{FF2B5EF4-FFF2-40B4-BE49-F238E27FC236}">
                <a16:creationId xmlns:a16="http://schemas.microsoft.com/office/drawing/2014/main" id="{1985EC06-7EE4-2873-A167-C7800E343F72}"/>
              </a:ext>
            </a:extLst>
          </p:cNvPr>
          <p:cNvPicPr>
            <a:picLocks noChangeAspect="1"/>
          </p:cNvPicPr>
          <p:nvPr/>
        </p:nvPicPr>
        <p:blipFill>
          <a:blip r:embed="rId4"/>
          <a:stretch>
            <a:fillRect/>
          </a:stretch>
        </p:blipFill>
        <p:spPr>
          <a:xfrm>
            <a:off x="8987921" y="1676783"/>
            <a:ext cx="2836643" cy="2127483"/>
          </a:xfrm>
          <a:prstGeom prst="rect">
            <a:avLst/>
          </a:prstGeom>
          <a:noFill/>
          <a:ln w="47625">
            <a:solidFill>
              <a:srgbClr val="FFCC00"/>
            </a:solidFill>
          </a:ln>
        </p:spPr>
      </p:pic>
    </p:spTree>
    <p:extLst>
      <p:ext uri="{BB962C8B-B14F-4D97-AF65-F5344CB8AC3E}">
        <p14:creationId xmlns:p14="http://schemas.microsoft.com/office/powerpoint/2010/main" val="16375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11592910" cy="1004832"/>
          </a:xfrm>
        </p:spPr>
        <p:txBody>
          <a:bodyPr/>
          <a:lstStyle/>
          <a:p>
            <a:r>
              <a:rPr lang="en-GB" dirty="0"/>
              <a:t>Our ask of you</a:t>
            </a:r>
            <a:endParaRPr lang="en-US" dirty="0"/>
          </a:p>
        </p:txBody>
      </p:sp>
      <p:sp>
        <p:nvSpPr>
          <p:cNvPr id="36" name="Content Placeholder 35">
            <a:extLst>
              <a:ext uri="{FF2B5EF4-FFF2-40B4-BE49-F238E27FC236}">
                <a16:creationId xmlns:a16="http://schemas.microsoft.com/office/drawing/2014/main" id="{4A4F55B7-A322-EB8F-ED5C-A3881515B0C0}"/>
              </a:ext>
            </a:extLst>
          </p:cNvPr>
          <p:cNvSpPr>
            <a:spLocks noGrp="1"/>
          </p:cNvSpPr>
          <p:nvPr>
            <p:ph idx="1"/>
          </p:nvPr>
        </p:nvSpPr>
        <p:spPr>
          <a:xfrm>
            <a:off x="311803" y="2355532"/>
            <a:ext cx="6068900" cy="4351338"/>
          </a:xfrm>
        </p:spPr>
        <p:txBody>
          <a:bodyPr>
            <a:normAutofit/>
          </a:bodyPr>
          <a:lstStyle/>
          <a:p>
            <a:r>
              <a:rPr lang="en-GB" dirty="0"/>
              <a:t>Please keep reporting best practice you have developed in areas to reduce STF type incidents!</a:t>
            </a:r>
          </a:p>
          <a:p>
            <a:pPr lvl="1"/>
            <a:r>
              <a:rPr lang="en-GB" dirty="0"/>
              <a:t>We can only make progress in reducing the number of incidents if we have the data to share best practice across our communities.</a:t>
            </a:r>
          </a:p>
          <a:p>
            <a:pPr lvl="1"/>
            <a:r>
              <a:rPr lang="en-GB" dirty="0"/>
              <a:t>Accurate reporting data (via HART) leads to more targeted focus to improve the safety of all of our workforce/employees.</a:t>
            </a:r>
          </a:p>
          <a:p>
            <a:pPr lvl="4"/>
            <a:endParaRPr lang="en-GB" dirty="0"/>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14</a:t>
            </a:fld>
            <a:endParaRPr lang="en-US" dirty="0"/>
          </a:p>
        </p:txBody>
      </p:sp>
      <p:pic>
        <p:nvPicPr>
          <p:cNvPr id="2050" name="Picture 2" descr="What is a Push Notification and Why Do They Matter?">
            <a:extLst>
              <a:ext uri="{FF2B5EF4-FFF2-40B4-BE49-F238E27FC236}">
                <a16:creationId xmlns:a16="http://schemas.microsoft.com/office/drawing/2014/main" id="{62379AFF-28F3-AE9D-11D5-561205E8F8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26" r="20046"/>
          <a:stretch/>
        </p:blipFill>
        <p:spPr bwMode="auto">
          <a:xfrm>
            <a:off x="6816090" y="1825625"/>
            <a:ext cx="4522470" cy="456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39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C6582-D50C-A377-639D-F9EC99D400AF}"/>
              </a:ext>
            </a:extLst>
          </p:cNvPr>
          <p:cNvSpPr>
            <a:spLocks noGrp="1"/>
          </p:cNvSpPr>
          <p:nvPr>
            <p:ph type="title"/>
          </p:nvPr>
        </p:nvSpPr>
        <p:spPr>
          <a:xfrm>
            <a:off x="262964" y="2210513"/>
            <a:ext cx="5076291" cy="1271016"/>
          </a:xfrm>
        </p:spPr>
        <p:txBody>
          <a:bodyPr/>
          <a:lstStyle/>
          <a:p>
            <a:r>
              <a:rPr lang="en-GB" dirty="0"/>
              <a:t>Any questions? </a:t>
            </a:r>
            <a:endParaRPr lang="en-US" dirty="0"/>
          </a:p>
        </p:txBody>
      </p:sp>
      <p:pic>
        <p:nvPicPr>
          <p:cNvPr id="11" name="Picture Placeholder 10" descr="A truck on the road at night&#10;&#10;Description automatically generated">
            <a:extLst>
              <a:ext uri="{FF2B5EF4-FFF2-40B4-BE49-F238E27FC236}">
                <a16:creationId xmlns:a16="http://schemas.microsoft.com/office/drawing/2014/main" id="{99599607-0692-878F-D7F1-5F2C2AE815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865" r="11865"/>
          <a:stretch>
            <a:fillRect/>
          </a:stretch>
        </p:blipFill>
        <p:spPr/>
      </p:pic>
    </p:spTree>
    <p:extLst>
      <p:ext uri="{BB962C8B-B14F-4D97-AF65-F5344CB8AC3E}">
        <p14:creationId xmlns:p14="http://schemas.microsoft.com/office/powerpoint/2010/main" val="83325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11592910" cy="1004832"/>
          </a:xfrm>
        </p:spPr>
        <p:txBody>
          <a:bodyPr/>
          <a:lstStyle/>
          <a:p>
            <a:r>
              <a:rPr lang="en-GB" dirty="0"/>
              <a:t>Agenda </a:t>
            </a:r>
            <a:endParaRPr lang="en-US" dirty="0"/>
          </a:p>
        </p:txBody>
      </p:sp>
      <p:sp>
        <p:nvSpPr>
          <p:cNvPr id="36" name="Content Placeholder 35">
            <a:extLst>
              <a:ext uri="{FF2B5EF4-FFF2-40B4-BE49-F238E27FC236}">
                <a16:creationId xmlns:a16="http://schemas.microsoft.com/office/drawing/2014/main" id="{4A4F55B7-A322-EB8F-ED5C-A3881515B0C0}"/>
              </a:ext>
            </a:extLst>
          </p:cNvPr>
          <p:cNvSpPr>
            <a:spLocks noGrp="1"/>
          </p:cNvSpPr>
          <p:nvPr>
            <p:ph idx="1"/>
          </p:nvPr>
        </p:nvSpPr>
        <p:spPr>
          <a:xfrm>
            <a:off x="311804" y="2005012"/>
            <a:ext cx="5376478" cy="4351338"/>
          </a:xfrm>
        </p:spPr>
        <p:txBody>
          <a:bodyPr>
            <a:normAutofit/>
          </a:bodyPr>
          <a:lstStyle/>
          <a:p>
            <a:pPr lvl="1"/>
            <a:r>
              <a:rPr lang="en-GB" sz="2400" dirty="0"/>
              <a:t>What is a Slip, Trip, Fall type incident?</a:t>
            </a:r>
          </a:p>
          <a:p>
            <a:pPr lvl="1"/>
            <a:r>
              <a:rPr lang="en-GB" sz="2400" dirty="0"/>
              <a:t>Examples</a:t>
            </a:r>
          </a:p>
          <a:p>
            <a:pPr lvl="1"/>
            <a:r>
              <a:rPr lang="en-GB" sz="2400" dirty="0"/>
              <a:t>Headline Statistics </a:t>
            </a:r>
          </a:p>
          <a:p>
            <a:pPr lvl="1"/>
            <a:r>
              <a:rPr lang="en-GB" sz="2400" dirty="0"/>
              <a:t>Improving the working environment by bringing these figures down</a:t>
            </a:r>
          </a:p>
          <a:p>
            <a:pPr lvl="1"/>
            <a:r>
              <a:rPr lang="en-GB" sz="2400" dirty="0"/>
              <a:t>Our ask of you</a:t>
            </a:r>
          </a:p>
          <a:p>
            <a:pPr lvl="1"/>
            <a:endParaRPr lang="en-GB" sz="2400" dirty="0"/>
          </a:p>
          <a:p>
            <a:pPr lvl="4"/>
            <a:endParaRPr lang="en-GB" sz="1600" dirty="0"/>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2</a:t>
            </a:fld>
            <a:endParaRPr lang="en-US" dirty="0"/>
          </a:p>
        </p:txBody>
      </p:sp>
      <p:pic>
        <p:nvPicPr>
          <p:cNvPr id="4" name="Picture 3" descr="A person in orange and white uniform standing next to a truck&#10;&#10;Description automatically generated">
            <a:extLst>
              <a:ext uri="{FF2B5EF4-FFF2-40B4-BE49-F238E27FC236}">
                <a16:creationId xmlns:a16="http://schemas.microsoft.com/office/drawing/2014/main" id="{4CD7C024-63CF-0BEA-C915-9CCAB3C7A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01895"/>
            <a:ext cx="5281518" cy="3521012"/>
          </a:xfrm>
          <a:prstGeom prst="rect">
            <a:avLst/>
          </a:prstGeom>
          <a:ln w="47625">
            <a:solidFill>
              <a:srgbClr val="FFC000"/>
            </a:solidFill>
          </a:ln>
        </p:spPr>
      </p:pic>
    </p:spTree>
    <p:extLst>
      <p:ext uri="{BB962C8B-B14F-4D97-AF65-F5344CB8AC3E}">
        <p14:creationId xmlns:p14="http://schemas.microsoft.com/office/powerpoint/2010/main" val="152544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C6582-D50C-A377-639D-F9EC99D400AF}"/>
              </a:ext>
            </a:extLst>
          </p:cNvPr>
          <p:cNvSpPr>
            <a:spLocks noGrp="1"/>
          </p:cNvSpPr>
          <p:nvPr>
            <p:ph type="title"/>
          </p:nvPr>
        </p:nvSpPr>
        <p:spPr>
          <a:xfrm>
            <a:off x="262964" y="2210512"/>
            <a:ext cx="5076291" cy="2408621"/>
          </a:xfrm>
        </p:spPr>
        <p:txBody>
          <a:bodyPr/>
          <a:lstStyle/>
          <a:p>
            <a:r>
              <a:rPr lang="en-US" dirty="0"/>
              <a:t>What is a Slip, Trip, Fall type incident?</a:t>
            </a:r>
            <a:br>
              <a:rPr lang="en-US" dirty="0"/>
            </a:br>
            <a:endParaRPr lang="en-US" dirty="0"/>
          </a:p>
        </p:txBody>
      </p:sp>
      <p:pic>
        <p:nvPicPr>
          <p:cNvPr id="6" name="Picture Placeholder 5">
            <a:extLst>
              <a:ext uri="{FF2B5EF4-FFF2-40B4-BE49-F238E27FC236}">
                <a16:creationId xmlns:a16="http://schemas.microsoft.com/office/drawing/2014/main" id="{CF87E541-8AF9-549A-F587-544D344DB7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865" r="11865"/>
          <a:stretch/>
        </p:blipFill>
        <p:spPr/>
      </p:pic>
    </p:spTree>
    <p:extLst>
      <p:ext uri="{BB962C8B-B14F-4D97-AF65-F5344CB8AC3E}">
        <p14:creationId xmlns:p14="http://schemas.microsoft.com/office/powerpoint/2010/main" val="212909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6649B9-31EA-BD30-15F3-95B11117E06F}"/>
              </a:ext>
            </a:extLst>
          </p:cNvPr>
          <p:cNvSpPr>
            <a:spLocks noGrp="1"/>
          </p:cNvSpPr>
          <p:nvPr>
            <p:ph type="body" sz="quarter" idx="26"/>
          </p:nvPr>
        </p:nvSpPr>
        <p:spPr>
          <a:xfrm>
            <a:off x="261546" y="2198032"/>
            <a:ext cx="2546398" cy="3575912"/>
          </a:xfrm>
        </p:spPr>
        <p:txBody>
          <a:bodyPr>
            <a:normAutofit fontScale="92500"/>
          </a:bodyPr>
          <a:lstStyle/>
          <a:p>
            <a:pPr algn="ctr"/>
            <a:r>
              <a:rPr lang="en-US" sz="2100" dirty="0">
                <a:solidFill>
                  <a:srgbClr val="002E5F"/>
                </a:solidFill>
                <a:latin typeface="Arial"/>
              </a:rPr>
              <a:t>Slips are caused by the surface/floor of working environment becoming slippery due to water, ice, mud or by other low-friction contaminants such as oil </a:t>
            </a:r>
            <a:endParaRPr lang="en-US" dirty="0"/>
          </a:p>
        </p:txBody>
      </p:sp>
      <p:sp>
        <p:nvSpPr>
          <p:cNvPr id="40" name="Title 39">
            <a:extLst>
              <a:ext uri="{FF2B5EF4-FFF2-40B4-BE49-F238E27FC236}">
                <a16:creationId xmlns:a16="http://schemas.microsoft.com/office/drawing/2014/main" id="{90E58349-A1D0-F10F-71F3-4930AB2279C4}"/>
              </a:ext>
            </a:extLst>
          </p:cNvPr>
          <p:cNvSpPr>
            <a:spLocks noGrp="1"/>
          </p:cNvSpPr>
          <p:nvPr>
            <p:ph type="title"/>
          </p:nvPr>
        </p:nvSpPr>
        <p:spPr>
          <a:xfrm>
            <a:off x="-1360855" y="1043441"/>
            <a:ext cx="5791199" cy="1004832"/>
          </a:xfrm>
        </p:spPr>
        <p:txBody>
          <a:bodyPr/>
          <a:lstStyle/>
          <a:p>
            <a:pPr algn="ctr"/>
            <a:r>
              <a:rPr lang="en-GB" sz="2400" dirty="0"/>
              <a:t>Slips</a:t>
            </a:r>
            <a:endParaRPr lang="en-US" sz="2400" dirty="0"/>
          </a:p>
        </p:txBody>
      </p:sp>
      <p:sp>
        <p:nvSpPr>
          <p:cNvPr id="20" name="Text Placeholder 4">
            <a:extLst>
              <a:ext uri="{FF2B5EF4-FFF2-40B4-BE49-F238E27FC236}">
                <a16:creationId xmlns:a16="http://schemas.microsoft.com/office/drawing/2014/main" id="{50C7948A-EBB7-7CEC-305F-114E006B0EEC}"/>
              </a:ext>
            </a:extLst>
          </p:cNvPr>
          <p:cNvSpPr txBox="1">
            <a:spLocks/>
          </p:cNvSpPr>
          <p:nvPr/>
        </p:nvSpPr>
        <p:spPr>
          <a:xfrm>
            <a:off x="6359477" y="2198032"/>
            <a:ext cx="2546398" cy="3548677"/>
          </a:xfrm>
          <a:prstGeom prst="rect">
            <a:avLst/>
          </a:prstGeom>
          <a:solidFill>
            <a:schemeClr val="bg1"/>
          </a:solidFill>
        </p:spPr>
        <p:txBody>
          <a:bodyPr vert="horz" lIns="91440" tIns="9144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1100" b="1" kern="1200" spc="-30" baseline="0">
                <a:solidFill>
                  <a:schemeClr val="tx2"/>
                </a:solidFill>
                <a:latin typeface="+mj-lt"/>
                <a:ea typeface="+mn-ea"/>
                <a:cs typeface="+mn-cs"/>
              </a:defRPr>
            </a:lvl1pPr>
            <a:lvl2pPr marL="0" indent="0" algn="l" defTabSz="914400" rtl="0" eaLnBrk="1" latinLnBrk="0" hangingPunct="1">
              <a:lnSpc>
                <a:spcPct val="110000"/>
              </a:lnSpc>
              <a:spcBef>
                <a:spcPts val="200"/>
              </a:spcBef>
              <a:spcAft>
                <a:spcPts val="200"/>
              </a:spcAft>
              <a:buClr>
                <a:schemeClr val="accent1"/>
              </a:buClr>
              <a:buFont typeface="Arial" panose="020B0604020202020204" pitchFamily="34" charset="0"/>
              <a:buNone/>
              <a:defRPr sz="1050" kern="1200" spc="-30" baseline="0">
                <a:solidFill>
                  <a:schemeClr val="tx2"/>
                </a:solidFill>
                <a:latin typeface="+mj-lt"/>
                <a:ea typeface="+mn-ea"/>
                <a:cs typeface="+mn-cs"/>
              </a:defRPr>
            </a:lvl2pPr>
            <a:lvl3pPr marL="115888" indent="-1158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sz="1000" kern="1200" spc="-30" baseline="0">
                <a:solidFill>
                  <a:schemeClr val="tx2"/>
                </a:solidFill>
                <a:latin typeface="+mj-lt"/>
                <a:ea typeface="+mn-ea"/>
                <a:cs typeface="+mn-cs"/>
              </a:defRPr>
            </a:lvl3pPr>
            <a:lvl4pPr marL="227013" indent="-111125"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sz="9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200"/>
              </a:spcBef>
              <a:spcAft>
                <a:spcPts val="200"/>
              </a:spcAft>
              <a:buClr>
                <a:schemeClr val="bg1"/>
              </a:buClr>
              <a:buFont typeface="Arial" panose="020B0604020202020204" pitchFamily="34" charset="0"/>
              <a:buChar char="•"/>
              <a:defRPr sz="1050" kern="1200" spc="-30" baseline="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100" dirty="0">
              <a:solidFill>
                <a:srgbClr val="002E5F"/>
              </a:solidFill>
              <a:latin typeface="Arial"/>
            </a:endParaRPr>
          </a:p>
          <a:p>
            <a:pPr algn="ctr"/>
            <a:r>
              <a:rPr lang="en-US" sz="2100" dirty="0">
                <a:solidFill>
                  <a:srgbClr val="002E5F"/>
                </a:solidFill>
                <a:latin typeface="Arial"/>
              </a:rPr>
              <a:t>Trips are caused by obstructions, obstacles, voids or uneven surfaces in the working environment.</a:t>
            </a:r>
          </a:p>
          <a:p>
            <a:endParaRPr lang="en-US" dirty="0"/>
          </a:p>
        </p:txBody>
      </p:sp>
      <p:sp>
        <p:nvSpPr>
          <p:cNvPr id="23" name="Title 39">
            <a:extLst>
              <a:ext uri="{FF2B5EF4-FFF2-40B4-BE49-F238E27FC236}">
                <a16:creationId xmlns:a16="http://schemas.microsoft.com/office/drawing/2014/main" id="{80BF0817-224B-D1F4-18F8-D531D34855FD}"/>
              </a:ext>
            </a:extLst>
          </p:cNvPr>
          <p:cNvSpPr txBox="1">
            <a:spLocks/>
          </p:cNvSpPr>
          <p:nvPr/>
        </p:nvSpPr>
        <p:spPr>
          <a:xfrm>
            <a:off x="4623337" y="1043441"/>
            <a:ext cx="5791199" cy="1004832"/>
          </a:xfrm>
          <a:prstGeom prst="rect">
            <a:avLst/>
          </a:prstGeom>
        </p:spPr>
        <p:txBody>
          <a:bodyPr vert="horz" lIns="0" tIns="45720" rIns="91440" bIns="45720" rtlCol="0" anchor="b" anchorCtr="0">
            <a:noAutofit/>
          </a:bodyPr>
          <a:lstStyle>
            <a:lvl1pPr marL="0" indent="0" algn="l" defTabSz="914400" rtl="0" eaLnBrk="1" latinLnBrk="0" hangingPunct="1">
              <a:lnSpc>
                <a:spcPct val="90000"/>
              </a:lnSpc>
              <a:spcBef>
                <a:spcPct val="0"/>
              </a:spcBef>
              <a:buFont typeface="Arial" panose="020B0604020202020204" pitchFamily="34" charset="0"/>
              <a:buNone/>
              <a:defRPr lang="en-US" sz="3200" b="1" i="0" kern="1200" spc="-90">
                <a:solidFill>
                  <a:schemeClr val="accent1"/>
                </a:solidFill>
                <a:latin typeface="Arial"/>
                <a:ea typeface="+mj-ea"/>
                <a:cs typeface="Arial"/>
              </a:defRPr>
            </a:lvl1pPr>
          </a:lstStyle>
          <a:p>
            <a:pPr algn="ctr"/>
            <a:r>
              <a:rPr lang="en-GB" sz="2400" dirty="0"/>
              <a:t>Trips</a:t>
            </a:r>
          </a:p>
        </p:txBody>
      </p:sp>
      <p:sp>
        <p:nvSpPr>
          <p:cNvPr id="4" name="TextBox 3">
            <a:extLst>
              <a:ext uri="{FF2B5EF4-FFF2-40B4-BE49-F238E27FC236}">
                <a16:creationId xmlns:a16="http://schemas.microsoft.com/office/drawing/2014/main" id="{A66FD06F-90E4-9455-37E0-697046232BC6}"/>
              </a:ext>
            </a:extLst>
          </p:cNvPr>
          <p:cNvSpPr txBox="1"/>
          <p:nvPr/>
        </p:nvSpPr>
        <p:spPr>
          <a:xfrm>
            <a:off x="891556" y="421129"/>
            <a:ext cx="10636905" cy="830997"/>
          </a:xfrm>
          <a:prstGeom prst="rect">
            <a:avLst/>
          </a:prstGeom>
          <a:noFill/>
        </p:spPr>
        <p:txBody>
          <a:bodyPr wrap="square">
            <a:spAutoFit/>
          </a:bodyPr>
          <a:lstStyle/>
          <a:p>
            <a:pPr algn="ctr"/>
            <a:r>
              <a:rPr lang="en-US" sz="2400" b="1" spc="-90" dirty="0">
                <a:solidFill>
                  <a:schemeClr val="accent1"/>
                </a:solidFill>
                <a:latin typeface="Arial"/>
                <a:ea typeface="+mj-ea"/>
                <a:cs typeface="Arial"/>
              </a:rPr>
              <a:t>Slips and trips are the </a:t>
            </a:r>
            <a:r>
              <a:rPr lang="en-US" sz="2400" b="1" spc="-90" dirty="0">
                <a:solidFill>
                  <a:schemeClr val="accent3">
                    <a:lumMod val="60000"/>
                    <a:lumOff val="40000"/>
                  </a:schemeClr>
                </a:solidFill>
                <a:latin typeface="Arial"/>
                <a:ea typeface="+mj-ea"/>
                <a:cs typeface="Arial"/>
              </a:rPr>
              <a:t>most common </a:t>
            </a:r>
            <a:r>
              <a:rPr lang="en-US" sz="2400" b="1" spc="-90" dirty="0">
                <a:solidFill>
                  <a:schemeClr val="accent1"/>
                </a:solidFill>
                <a:latin typeface="Arial"/>
                <a:ea typeface="+mj-ea"/>
                <a:cs typeface="Arial"/>
              </a:rPr>
              <a:t>cause of injury at work.  </a:t>
            </a:r>
          </a:p>
          <a:p>
            <a:pPr algn="ctr"/>
            <a:r>
              <a:rPr lang="en-US" sz="2400" b="1" spc="-90" dirty="0">
                <a:solidFill>
                  <a:schemeClr val="accent1"/>
                </a:solidFill>
                <a:latin typeface="Arial"/>
                <a:ea typeface="+mj-ea"/>
                <a:cs typeface="Arial"/>
              </a:rPr>
              <a:t>A slip or a trip is likely to result in a fall which can result in injury</a:t>
            </a:r>
          </a:p>
        </p:txBody>
      </p:sp>
      <p:pic>
        <p:nvPicPr>
          <p:cNvPr id="11" name="Picture 10">
            <a:extLst>
              <a:ext uri="{FF2B5EF4-FFF2-40B4-BE49-F238E27FC236}">
                <a16:creationId xmlns:a16="http://schemas.microsoft.com/office/drawing/2014/main" id="{BFFE8D6B-D4EF-9395-715A-9BA8BF26B02C}"/>
              </a:ext>
            </a:extLst>
          </p:cNvPr>
          <p:cNvPicPr>
            <a:picLocks noChangeAspect="1"/>
          </p:cNvPicPr>
          <p:nvPr/>
        </p:nvPicPr>
        <p:blipFill>
          <a:blip r:embed="rId3"/>
          <a:stretch>
            <a:fillRect/>
          </a:stretch>
        </p:blipFill>
        <p:spPr>
          <a:xfrm>
            <a:off x="8905875" y="1874436"/>
            <a:ext cx="2701922" cy="4336843"/>
          </a:xfrm>
          <a:prstGeom prst="rect">
            <a:avLst/>
          </a:prstGeom>
          <a:noFill/>
          <a:ln w="47625">
            <a:solidFill>
              <a:srgbClr val="FFCC00"/>
            </a:solidFill>
          </a:ln>
        </p:spPr>
      </p:pic>
      <p:pic>
        <p:nvPicPr>
          <p:cNvPr id="13" name="Picture 12">
            <a:extLst>
              <a:ext uri="{FF2B5EF4-FFF2-40B4-BE49-F238E27FC236}">
                <a16:creationId xmlns:a16="http://schemas.microsoft.com/office/drawing/2014/main" id="{703B209B-98F7-24CE-CF48-A6C5B5D9DFE0}"/>
              </a:ext>
            </a:extLst>
          </p:cNvPr>
          <p:cNvPicPr>
            <a:picLocks noChangeAspect="1"/>
          </p:cNvPicPr>
          <p:nvPr/>
        </p:nvPicPr>
        <p:blipFill>
          <a:blip r:embed="rId4"/>
          <a:stretch>
            <a:fillRect/>
          </a:stretch>
        </p:blipFill>
        <p:spPr>
          <a:xfrm>
            <a:off x="2807944" y="1874437"/>
            <a:ext cx="3223848" cy="4336843"/>
          </a:xfrm>
          <a:prstGeom prst="rect">
            <a:avLst/>
          </a:prstGeom>
          <a:noFill/>
          <a:ln w="47625">
            <a:solidFill>
              <a:srgbClr val="FFCC00"/>
            </a:solidFill>
          </a:ln>
        </p:spPr>
      </p:pic>
    </p:spTree>
    <p:extLst>
      <p:ext uri="{BB962C8B-B14F-4D97-AF65-F5344CB8AC3E}">
        <p14:creationId xmlns:p14="http://schemas.microsoft.com/office/powerpoint/2010/main" val="313492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11592910" cy="1004832"/>
          </a:xfrm>
        </p:spPr>
        <p:txBody>
          <a:bodyPr/>
          <a:lstStyle/>
          <a:p>
            <a:r>
              <a:rPr lang="en-GB" dirty="0"/>
              <a:t>Examples – Slip &amp; Trip hazards</a:t>
            </a:r>
            <a:endParaRPr lang="en-US" dirty="0"/>
          </a:p>
        </p:txBody>
      </p:sp>
      <p:sp>
        <p:nvSpPr>
          <p:cNvPr id="36" name="Content Placeholder 35">
            <a:extLst>
              <a:ext uri="{FF2B5EF4-FFF2-40B4-BE49-F238E27FC236}">
                <a16:creationId xmlns:a16="http://schemas.microsoft.com/office/drawing/2014/main" id="{4A4F55B7-A322-EB8F-ED5C-A3881515B0C0}"/>
              </a:ext>
            </a:extLst>
          </p:cNvPr>
          <p:cNvSpPr>
            <a:spLocks noGrp="1"/>
          </p:cNvSpPr>
          <p:nvPr>
            <p:ph sz="half" idx="1"/>
          </p:nvPr>
        </p:nvSpPr>
        <p:spPr>
          <a:xfrm>
            <a:off x="311803" y="1508160"/>
            <a:ext cx="3530930" cy="1897090"/>
          </a:xfrm>
        </p:spPr>
        <p:txBody>
          <a:bodyPr>
            <a:normAutofit/>
          </a:bodyPr>
          <a:lstStyle/>
          <a:p>
            <a:pPr algn="ctr"/>
            <a:r>
              <a:rPr lang="en-GB" dirty="0"/>
              <a:t>Wet floor and poor housekeeping with obstacles in walkway</a:t>
            </a:r>
          </a:p>
          <a:p>
            <a:pPr algn="ctr"/>
            <a:endParaRPr lang="en-US" dirty="0"/>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5</a:t>
            </a:fld>
            <a:endParaRPr lang="en-US" dirty="0"/>
          </a:p>
        </p:txBody>
      </p:sp>
      <p:pic>
        <p:nvPicPr>
          <p:cNvPr id="4" name="Picture 3">
            <a:extLst>
              <a:ext uri="{FF2B5EF4-FFF2-40B4-BE49-F238E27FC236}">
                <a16:creationId xmlns:a16="http://schemas.microsoft.com/office/drawing/2014/main" id="{3051C7C4-F9E4-2380-CAF6-E541E42C0B8F}"/>
              </a:ext>
            </a:extLst>
          </p:cNvPr>
          <p:cNvPicPr>
            <a:picLocks noChangeAspect="1"/>
          </p:cNvPicPr>
          <p:nvPr/>
        </p:nvPicPr>
        <p:blipFill>
          <a:blip r:embed="rId3"/>
          <a:stretch>
            <a:fillRect/>
          </a:stretch>
        </p:blipFill>
        <p:spPr>
          <a:xfrm>
            <a:off x="688862" y="2642380"/>
            <a:ext cx="2890859" cy="3886073"/>
          </a:xfrm>
          <a:prstGeom prst="rect">
            <a:avLst/>
          </a:prstGeom>
          <a:noFill/>
          <a:ln w="47625">
            <a:solidFill>
              <a:srgbClr val="FFCC00"/>
            </a:solidFill>
          </a:ln>
        </p:spPr>
      </p:pic>
      <p:sp>
        <p:nvSpPr>
          <p:cNvPr id="9" name="Content Placeholder 35">
            <a:extLst>
              <a:ext uri="{FF2B5EF4-FFF2-40B4-BE49-F238E27FC236}">
                <a16:creationId xmlns:a16="http://schemas.microsoft.com/office/drawing/2014/main" id="{71E6091C-AC05-EA3B-8FC2-D11FD701F7FC}"/>
              </a:ext>
            </a:extLst>
          </p:cNvPr>
          <p:cNvSpPr txBox="1">
            <a:spLocks/>
          </p:cNvSpPr>
          <p:nvPr/>
        </p:nvSpPr>
        <p:spPr>
          <a:xfrm>
            <a:off x="4352926" y="1693835"/>
            <a:ext cx="3085260" cy="1897090"/>
          </a:xfrm>
          <a:prstGeom prst="rect">
            <a:avLst/>
          </a:prstGeom>
        </p:spPr>
        <p:txBody>
          <a:bodyPr vert="horz" lIns="0" tIns="4572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Voids – chamber cover not on frame</a:t>
            </a:r>
          </a:p>
          <a:p>
            <a:pPr algn="ctr"/>
            <a:endParaRPr lang="en-US" dirty="0"/>
          </a:p>
        </p:txBody>
      </p:sp>
      <p:sp>
        <p:nvSpPr>
          <p:cNvPr id="12" name="Content Placeholder 35">
            <a:extLst>
              <a:ext uri="{FF2B5EF4-FFF2-40B4-BE49-F238E27FC236}">
                <a16:creationId xmlns:a16="http://schemas.microsoft.com/office/drawing/2014/main" id="{8243B245-F058-6075-6B9F-36FC098D1D6D}"/>
              </a:ext>
            </a:extLst>
          </p:cNvPr>
          <p:cNvSpPr txBox="1">
            <a:spLocks/>
          </p:cNvSpPr>
          <p:nvPr/>
        </p:nvSpPr>
        <p:spPr>
          <a:xfrm>
            <a:off x="7832072" y="1703359"/>
            <a:ext cx="4048125" cy="1897090"/>
          </a:xfrm>
          <a:prstGeom prst="rect">
            <a:avLst/>
          </a:prstGeom>
        </p:spPr>
        <p:txBody>
          <a:bodyPr vert="horz" lIns="0" tIns="4572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Uneven surfaces</a:t>
            </a:r>
          </a:p>
          <a:p>
            <a:pPr algn="ctr"/>
            <a:endParaRPr lang="en-US" dirty="0"/>
          </a:p>
        </p:txBody>
      </p:sp>
      <p:sp>
        <p:nvSpPr>
          <p:cNvPr id="13" name="Slide Number Placeholder 27">
            <a:extLst>
              <a:ext uri="{FF2B5EF4-FFF2-40B4-BE49-F238E27FC236}">
                <a16:creationId xmlns:a16="http://schemas.microsoft.com/office/drawing/2014/main" id="{0C3377D4-B187-548C-CB59-681BFF81D4AF}"/>
              </a:ext>
            </a:extLst>
          </p:cNvPr>
          <p:cNvSpPr txBox="1">
            <a:spLocks/>
          </p:cNvSpPr>
          <p:nvPr/>
        </p:nvSpPr>
        <p:spPr>
          <a:xfrm>
            <a:off x="8284228" y="6365875"/>
            <a:ext cx="262759" cy="365125"/>
          </a:xfrm>
          <a:prstGeom prst="rect">
            <a:avLst/>
          </a:prstGeom>
        </p:spPr>
        <p:txBody>
          <a:bodyPr vert="horz" lIns="0" tIns="45720" rIns="91440" bIns="45720" rtlCol="0" anchor="ct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5" name="Picture 14" descr="A picture containing grass, outdoor&#10;&#10;Description automatically generated">
            <a:extLst>
              <a:ext uri="{FF2B5EF4-FFF2-40B4-BE49-F238E27FC236}">
                <a16:creationId xmlns:a16="http://schemas.microsoft.com/office/drawing/2014/main" id="{5B45C28C-3E22-6B63-92A2-E72B1C4E3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7458" y="2651904"/>
            <a:ext cx="2880727" cy="3840969"/>
          </a:xfrm>
          <a:prstGeom prst="rect">
            <a:avLst/>
          </a:prstGeom>
          <a:noFill/>
          <a:ln w="47625">
            <a:solidFill>
              <a:srgbClr val="FFCC00"/>
            </a:solidFill>
          </a:ln>
        </p:spPr>
      </p:pic>
      <p:pic>
        <p:nvPicPr>
          <p:cNvPr id="1026" name="Picture 2">
            <a:extLst>
              <a:ext uri="{FF2B5EF4-FFF2-40B4-BE49-F238E27FC236}">
                <a16:creationId xmlns:a16="http://schemas.microsoft.com/office/drawing/2014/main" id="{F3FDE2CD-0AED-5366-15E6-F24F6001D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66865" y="3122500"/>
            <a:ext cx="3840969" cy="2880727"/>
          </a:xfrm>
          <a:prstGeom prst="rect">
            <a:avLst/>
          </a:prstGeom>
          <a:noFill/>
          <a:ln w="47625">
            <a:solidFill>
              <a:srgbClr val="FFCC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16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11592910" cy="1004832"/>
          </a:xfrm>
        </p:spPr>
        <p:txBody>
          <a:bodyPr/>
          <a:lstStyle/>
          <a:p>
            <a:r>
              <a:rPr lang="en-GB" dirty="0"/>
              <a:t>Examples – Slip &amp; Trip hazards</a:t>
            </a:r>
            <a:endParaRPr lang="en-US" dirty="0"/>
          </a:p>
        </p:txBody>
      </p:sp>
      <p:sp>
        <p:nvSpPr>
          <p:cNvPr id="36" name="Content Placeholder 35">
            <a:extLst>
              <a:ext uri="{FF2B5EF4-FFF2-40B4-BE49-F238E27FC236}">
                <a16:creationId xmlns:a16="http://schemas.microsoft.com/office/drawing/2014/main" id="{4A4F55B7-A322-EB8F-ED5C-A3881515B0C0}"/>
              </a:ext>
            </a:extLst>
          </p:cNvPr>
          <p:cNvSpPr>
            <a:spLocks noGrp="1"/>
          </p:cNvSpPr>
          <p:nvPr>
            <p:ph sz="half" idx="1"/>
          </p:nvPr>
        </p:nvSpPr>
        <p:spPr>
          <a:xfrm>
            <a:off x="1806418" y="1565185"/>
            <a:ext cx="4304953" cy="1887565"/>
          </a:xfrm>
        </p:spPr>
        <p:txBody>
          <a:bodyPr>
            <a:normAutofit/>
          </a:bodyPr>
          <a:lstStyle/>
          <a:p>
            <a:pPr algn="ctr"/>
            <a:r>
              <a:rPr lang="en-GB" dirty="0"/>
              <a:t>Uneven ground (steep slope), obstacles/ obstruction with undergrowth</a:t>
            </a:r>
          </a:p>
          <a:p>
            <a:pPr algn="ctr"/>
            <a:endParaRPr lang="en-US" dirty="0"/>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6</a:t>
            </a:fld>
            <a:endParaRPr lang="en-US" dirty="0"/>
          </a:p>
        </p:txBody>
      </p:sp>
      <p:sp>
        <p:nvSpPr>
          <p:cNvPr id="9" name="Content Placeholder 35">
            <a:extLst>
              <a:ext uri="{FF2B5EF4-FFF2-40B4-BE49-F238E27FC236}">
                <a16:creationId xmlns:a16="http://schemas.microsoft.com/office/drawing/2014/main" id="{71E6091C-AC05-EA3B-8FC2-D11FD701F7FC}"/>
              </a:ext>
            </a:extLst>
          </p:cNvPr>
          <p:cNvSpPr txBox="1">
            <a:spLocks/>
          </p:cNvSpPr>
          <p:nvPr/>
        </p:nvSpPr>
        <p:spPr>
          <a:xfrm>
            <a:off x="4352925" y="1693835"/>
            <a:ext cx="4048125" cy="1897090"/>
          </a:xfrm>
          <a:prstGeom prst="rect">
            <a:avLst/>
          </a:prstGeom>
        </p:spPr>
        <p:txBody>
          <a:bodyPr vert="horz" lIns="0" tIns="4572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Content Placeholder 35">
            <a:extLst>
              <a:ext uri="{FF2B5EF4-FFF2-40B4-BE49-F238E27FC236}">
                <a16:creationId xmlns:a16="http://schemas.microsoft.com/office/drawing/2014/main" id="{8243B245-F058-6075-6B9F-36FC098D1D6D}"/>
              </a:ext>
            </a:extLst>
          </p:cNvPr>
          <p:cNvSpPr txBox="1">
            <a:spLocks/>
          </p:cNvSpPr>
          <p:nvPr/>
        </p:nvSpPr>
        <p:spPr>
          <a:xfrm>
            <a:off x="8277225" y="1703360"/>
            <a:ext cx="4048125" cy="1897090"/>
          </a:xfrm>
          <a:prstGeom prst="rect">
            <a:avLst/>
          </a:prstGeom>
        </p:spPr>
        <p:txBody>
          <a:bodyPr vert="horz" lIns="0" tIns="4572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Slide Number Placeholder 27">
            <a:extLst>
              <a:ext uri="{FF2B5EF4-FFF2-40B4-BE49-F238E27FC236}">
                <a16:creationId xmlns:a16="http://schemas.microsoft.com/office/drawing/2014/main" id="{0C3377D4-B187-548C-CB59-681BFF81D4AF}"/>
              </a:ext>
            </a:extLst>
          </p:cNvPr>
          <p:cNvSpPr txBox="1">
            <a:spLocks/>
          </p:cNvSpPr>
          <p:nvPr/>
        </p:nvSpPr>
        <p:spPr>
          <a:xfrm>
            <a:off x="8284228" y="6365875"/>
            <a:ext cx="262759" cy="365125"/>
          </a:xfrm>
          <a:prstGeom prst="rect">
            <a:avLst/>
          </a:prstGeom>
        </p:spPr>
        <p:txBody>
          <a:bodyPr vert="horz" lIns="0" tIns="45720" rIns="91440" bIns="45720" rtlCol="0" anchor="ct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 name="Picture 1" descr="A picture containing plant, tree&#10;&#10;Description automatically generated">
            <a:extLst>
              <a:ext uri="{FF2B5EF4-FFF2-40B4-BE49-F238E27FC236}">
                <a16:creationId xmlns:a16="http://schemas.microsoft.com/office/drawing/2014/main" id="{419F2305-78C3-6FB7-B509-215DA1909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22543" y="2992492"/>
            <a:ext cx="3854477" cy="3409893"/>
          </a:xfrm>
          <a:prstGeom prst="rect">
            <a:avLst/>
          </a:prstGeom>
          <a:noFill/>
          <a:ln w="47625">
            <a:solidFill>
              <a:srgbClr val="FFCC00"/>
            </a:solidFill>
          </a:ln>
        </p:spPr>
      </p:pic>
      <p:pic>
        <p:nvPicPr>
          <p:cNvPr id="5" name="Picture 4" descr="A close-up of a shoe and a cord&#10;&#10;Description automatically generated">
            <a:extLst>
              <a:ext uri="{FF2B5EF4-FFF2-40B4-BE49-F238E27FC236}">
                <a16:creationId xmlns:a16="http://schemas.microsoft.com/office/drawing/2014/main" id="{6050F4A3-0415-075E-32B3-F20E93AA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427" y="2770199"/>
            <a:ext cx="3854738" cy="3854478"/>
          </a:xfrm>
          <a:prstGeom prst="rect">
            <a:avLst/>
          </a:prstGeom>
          <a:noFill/>
          <a:ln w="47625">
            <a:solidFill>
              <a:srgbClr val="FFCC00"/>
            </a:solidFill>
          </a:ln>
        </p:spPr>
      </p:pic>
      <p:sp>
        <p:nvSpPr>
          <p:cNvPr id="6" name="Content Placeholder 35">
            <a:extLst>
              <a:ext uri="{FF2B5EF4-FFF2-40B4-BE49-F238E27FC236}">
                <a16:creationId xmlns:a16="http://schemas.microsoft.com/office/drawing/2014/main" id="{201DB294-67A1-9A54-230B-1D0CAE6F9864}"/>
              </a:ext>
            </a:extLst>
          </p:cNvPr>
          <p:cNvSpPr txBox="1">
            <a:spLocks/>
          </p:cNvSpPr>
          <p:nvPr/>
        </p:nvSpPr>
        <p:spPr>
          <a:xfrm>
            <a:off x="6132102" y="1933526"/>
            <a:ext cx="3924300" cy="1897090"/>
          </a:xfrm>
          <a:prstGeom prst="rect">
            <a:avLst/>
          </a:prstGeom>
        </p:spPr>
        <p:txBody>
          <a:bodyPr vert="horz" lIns="0" tIns="45720" rIns="91440" bIns="45720" rtlCol="0">
            <a:normAutofit/>
          </a:bodyPr>
          <a:lstStyle>
            <a:lvl1pPr marL="0" indent="0" algn="l" defTabSz="914400" rtl="0" eaLnBrk="1" latinLnBrk="0" hangingPunct="1">
              <a:lnSpc>
                <a:spcPct val="110000"/>
              </a:lnSpc>
              <a:spcBef>
                <a:spcPts val="800"/>
              </a:spcBef>
              <a:spcAft>
                <a:spcPts val="400"/>
              </a:spcAft>
              <a:buClr>
                <a:schemeClr val="accent1"/>
              </a:buClr>
              <a:buFont typeface="Arial" panose="020B0604020202020204" pitchFamily="34" charset="0"/>
              <a:buNone/>
              <a:defRPr sz="2000" b="1" kern="1200" spc="-60" baseline="0">
                <a:solidFill>
                  <a:schemeClr val="tx2"/>
                </a:solidFill>
                <a:latin typeface="+mj-lt"/>
                <a:ea typeface="+mn-ea"/>
                <a:cs typeface="+mn-cs"/>
              </a:defRPr>
            </a:lvl1pPr>
            <a:lvl2pPr marL="173038" indent="-173038" algn="l" defTabSz="914400" rtl="0" eaLnBrk="1" latinLnBrk="0" hangingPunct="1">
              <a:lnSpc>
                <a:spcPct val="110000"/>
              </a:lnSpc>
              <a:spcBef>
                <a:spcPts val="800"/>
              </a:spcBef>
              <a:spcAft>
                <a:spcPts val="800"/>
              </a:spcAft>
              <a:buClr>
                <a:schemeClr val="accent1"/>
              </a:buClr>
              <a:buFont typeface="Arial" panose="020B0604020202020204" pitchFamily="34" charset="0"/>
              <a:buChar char="•"/>
              <a:defRPr sz="1800" kern="1200" spc="-50" baseline="0">
                <a:solidFill>
                  <a:schemeClr val="tx2"/>
                </a:solidFill>
                <a:latin typeface="+mj-lt"/>
                <a:ea typeface="+mn-ea"/>
                <a:cs typeface="+mn-cs"/>
              </a:defRPr>
            </a:lvl2pPr>
            <a:lvl3pPr marL="398463" indent="-171450"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600" kern="1200" spc="-30" baseline="0">
                <a:solidFill>
                  <a:schemeClr val="tx2"/>
                </a:solidFill>
                <a:latin typeface="+mj-lt"/>
                <a:ea typeface="+mn-ea"/>
                <a:cs typeface="+mn-cs"/>
              </a:defRPr>
            </a:lvl3pPr>
            <a:lvl4pPr marL="628650" indent="-168275"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400" kern="1200" spc="-30" baseline="0">
                <a:solidFill>
                  <a:schemeClr val="tx2"/>
                </a:solidFill>
                <a:latin typeface="+mj-lt"/>
                <a:ea typeface="+mn-ea"/>
                <a:cs typeface="+mn-cs"/>
              </a:defRPr>
            </a:lvl4pPr>
            <a:lvl5pPr marL="914400" indent="-173038" algn="l" defTabSz="914400" rtl="0" eaLnBrk="1" latinLnBrk="0" hangingPunct="1">
              <a:lnSpc>
                <a:spcPct val="110000"/>
              </a:lnSpc>
              <a:spcBef>
                <a:spcPts val="0"/>
              </a:spcBef>
              <a:spcAft>
                <a:spcPts val="800"/>
              </a:spcAft>
              <a:buClr>
                <a:schemeClr val="accent1"/>
              </a:buClr>
              <a:buFont typeface="Arial" panose="020B0604020202020204" pitchFamily="34" charset="0"/>
              <a:buChar char="•"/>
              <a:defRPr sz="1200" kern="1200" spc="-30" baseline="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Office workplace obstructions </a:t>
            </a:r>
          </a:p>
          <a:p>
            <a:endParaRPr lang="en-US" dirty="0"/>
          </a:p>
        </p:txBody>
      </p:sp>
    </p:spTree>
    <p:extLst>
      <p:ext uri="{BB962C8B-B14F-4D97-AF65-F5344CB8AC3E}">
        <p14:creationId xmlns:p14="http://schemas.microsoft.com/office/powerpoint/2010/main" val="427054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37">
            <a:extLst>
              <a:ext uri="{FF2B5EF4-FFF2-40B4-BE49-F238E27FC236}">
                <a16:creationId xmlns:a16="http://schemas.microsoft.com/office/drawing/2014/main" id="{67291D96-4ABB-E9ED-6790-1A8E460F2E23}"/>
              </a:ext>
            </a:extLst>
          </p:cNvPr>
          <p:cNvSpPr>
            <a:spLocks noGrp="1"/>
          </p:cNvSpPr>
          <p:nvPr>
            <p:ph type="title"/>
          </p:nvPr>
        </p:nvSpPr>
        <p:spPr/>
        <p:txBody>
          <a:bodyPr/>
          <a:lstStyle/>
          <a:p>
            <a:r>
              <a:rPr lang="en-US" dirty="0"/>
              <a:t>Headline Statistics</a:t>
            </a:r>
          </a:p>
        </p:txBody>
      </p:sp>
      <p:sp>
        <p:nvSpPr>
          <p:cNvPr id="3" name="Footer Placeholder 2">
            <a:extLst>
              <a:ext uri="{FF2B5EF4-FFF2-40B4-BE49-F238E27FC236}">
                <a16:creationId xmlns:a16="http://schemas.microsoft.com/office/drawing/2014/main" id="{5905E071-6F4B-5E1C-2D20-6CAEC16DFA1F}"/>
              </a:ext>
            </a:extLst>
          </p:cNvPr>
          <p:cNvSpPr>
            <a:spLocks noGrp="1"/>
          </p:cNvSpPr>
          <p:nvPr>
            <p:ph type="ftr" sz="quarter" idx="11"/>
          </p:nvPr>
        </p:nvSpPr>
        <p:spPr>
          <a:xfrm>
            <a:off x="574562" y="6356350"/>
            <a:ext cx="7606861" cy="365125"/>
          </a:xfrm>
        </p:spPr>
        <p:txBody>
          <a:bodyPr/>
          <a:lstStyle/>
          <a:p>
            <a:r>
              <a:rPr lang="en-US" dirty="0"/>
              <a:t>Incursions 2023</a:t>
            </a:r>
          </a:p>
        </p:txBody>
      </p:sp>
      <p:sp>
        <p:nvSpPr>
          <p:cNvPr id="4" name="Slide Number Placeholder 3">
            <a:extLst>
              <a:ext uri="{FF2B5EF4-FFF2-40B4-BE49-F238E27FC236}">
                <a16:creationId xmlns:a16="http://schemas.microsoft.com/office/drawing/2014/main" id="{D3837E73-F5A0-58DF-F562-536856EF251D}"/>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7</a:t>
            </a:fld>
            <a:endParaRPr lang="en-US" dirty="0"/>
          </a:p>
        </p:txBody>
      </p:sp>
      <p:sp>
        <p:nvSpPr>
          <p:cNvPr id="106" name="Text Placeholder 105">
            <a:extLst>
              <a:ext uri="{FF2B5EF4-FFF2-40B4-BE49-F238E27FC236}">
                <a16:creationId xmlns:a16="http://schemas.microsoft.com/office/drawing/2014/main" id="{224E947C-126B-0C00-77B6-879458C926D2}"/>
              </a:ext>
            </a:extLst>
          </p:cNvPr>
          <p:cNvSpPr>
            <a:spLocks noGrp="1"/>
          </p:cNvSpPr>
          <p:nvPr>
            <p:ph type="body" sz="quarter" idx="24"/>
          </p:nvPr>
        </p:nvSpPr>
        <p:spPr>
          <a:xfrm>
            <a:off x="304800" y="5314672"/>
            <a:ext cx="11427258" cy="881162"/>
          </a:xfrm>
        </p:spPr>
        <p:txBody>
          <a:bodyPr>
            <a:normAutofit/>
          </a:bodyPr>
          <a:lstStyle/>
          <a:p>
            <a:pPr algn="ctr"/>
            <a:r>
              <a:rPr lang="en-GB" sz="2000" dirty="0"/>
              <a:t>This represents </a:t>
            </a:r>
            <a:r>
              <a:rPr lang="en-GB" sz="2000" dirty="0">
                <a:solidFill>
                  <a:schemeClr val="accent3">
                    <a:lumMod val="75000"/>
                  </a:schemeClr>
                </a:solidFill>
              </a:rPr>
              <a:t>42</a:t>
            </a:r>
            <a:r>
              <a:rPr lang="en-GB" sz="2000" dirty="0"/>
              <a:t>% of all RIDDOR injuries and </a:t>
            </a:r>
            <a:r>
              <a:rPr lang="en-GB" sz="2000" dirty="0">
                <a:solidFill>
                  <a:schemeClr val="accent3">
                    <a:lumMod val="75000"/>
                  </a:schemeClr>
                </a:solidFill>
              </a:rPr>
              <a:t>24</a:t>
            </a:r>
            <a:r>
              <a:rPr lang="en-GB" sz="2000" dirty="0"/>
              <a:t>% of all LTIs across our network</a:t>
            </a:r>
          </a:p>
          <a:p>
            <a:pPr algn="ctr"/>
            <a:endParaRPr lang="en-GB" sz="2000" dirty="0"/>
          </a:p>
          <a:p>
            <a:pPr algn="ctr"/>
            <a:endParaRPr lang="en-US" sz="2000" dirty="0"/>
          </a:p>
        </p:txBody>
      </p:sp>
      <p:sp>
        <p:nvSpPr>
          <p:cNvPr id="7" name="Rectangle 6">
            <a:extLst>
              <a:ext uri="{FF2B5EF4-FFF2-40B4-BE49-F238E27FC236}">
                <a16:creationId xmlns:a16="http://schemas.microsoft.com/office/drawing/2014/main" id="{55BDDAD4-EE0F-C0A2-AA81-9D9333C8C3C6}"/>
              </a:ext>
            </a:extLst>
          </p:cNvPr>
          <p:cNvSpPr/>
          <p:nvPr/>
        </p:nvSpPr>
        <p:spPr>
          <a:xfrm>
            <a:off x="361897" y="2470235"/>
            <a:ext cx="2679868" cy="2384482"/>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A4184A-BCC3-1789-0763-E5B63E9F034C}"/>
              </a:ext>
            </a:extLst>
          </p:cNvPr>
          <p:cNvSpPr/>
          <p:nvPr/>
        </p:nvSpPr>
        <p:spPr>
          <a:xfrm>
            <a:off x="3277905" y="2482557"/>
            <a:ext cx="2676944" cy="2372160"/>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234D85-8935-FCF9-4CEC-826CE26DE3B9}"/>
              </a:ext>
            </a:extLst>
          </p:cNvPr>
          <p:cNvSpPr/>
          <p:nvPr/>
        </p:nvSpPr>
        <p:spPr>
          <a:xfrm>
            <a:off x="6146094" y="2459138"/>
            <a:ext cx="2676944" cy="2395579"/>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10C1C1-9AE2-D551-89BD-DCA6DD9EE22A}"/>
              </a:ext>
            </a:extLst>
          </p:cNvPr>
          <p:cNvSpPr/>
          <p:nvPr/>
        </p:nvSpPr>
        <p:spPr>
          <a:xfrm>
            <a:off x="9109287" y="2481779"/>
            <a:ext cx="2676944" cy="2395579"/>
          </a:xfrm>
          <a:prstGeom prst="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96AE2B-97E2-F3CE-BB42-DD3D4FB58985}"/>
              </a:ext>
            </a:extLst>
          </p:cNvPr>
          <p:cNvSpPr txBox="1"/>
          <p:nvPr/>
        </p:nvSpPr>
        <p:spPr>
          <a:xfrm>
            <a:off x="361897" y="1718006"/>
            <a:ext cx="11253575" cy="369332"/>
          </a:xfrm>
          <a:prstGeom prst="rect">
            <a:avLst/>
          </a:prstGeom>
          <a:noFill/>
        </p:spPr>
        <p:txBody>
          <a:bodyPr wrap="square">
            <a:spAutoFit/>
          </a:bodyPr>
          <a:lstStyle/>
          <a:p>
            <a:r>
              <a:rPr lang="en-GB" sz="1800" b="1" dirty="0">
                <a:solidFill>
                  <a:schemeClr val="tx2"/>
                </a:solidFill>
              </a:rPr>
              <a:t>Across National Highways and the Supply Chain, in the 12 months to 30</a:t>
            </a:r>
            <a:r>
              <a:rPr lang="en-GB" sz="1800" b="1" baseline="30000" dirty="0">
                <a:solidFill>
                  <a:schemeClr val="tx2"/>
                </a:solidFill>
              </a:rPr>
              <a:t>th</a:t>
            </a:r>
            <a:r>
              <a:rPr lang="en-GB" sz="1800" b="1" dirty="0">
                <a:solidFill>
                  <a:schemeClr val="tx2"/>
                </a:solidFill>
              </a:rPr>
              <a:t> Sept 23, there have been:</a:t>
            </a:r>
          </a:p>
        </p:txBody>
      </p:sp>
      <p:sp>
        <p:nvSpPr>
          <p:cNvPr id="14" name="TextBox 13">
            <a:extLst>
              <a:ext uri="{FF2B5EF4-FFF2-40B4-BE49-F238E27FC236}">
                <a16:creationId xmlns:a16="http://schemas.microsoft.com/office/drawing/2014/main" id="{8E16C773-6878-C02F-1D7F-77FC3728A56C}"/>
              </a:ext>
            </a:extLst>
          </p:cNvPr>
          <p:cNvSpPr txBox="1"/>
          <p:nvPr/>
        </p:nvSpPr>
        <p:spPr>
          <a:xfrm>
            <a:off x="503034" y="2538216"/>
            <a:ext cx="2302136" cy="2097434"/>
          </a:xfrm>
          <a:prstGeom prst="rect">
            <a:avLst/>
          </a:prstGeom>
          <a:noFill/>
        </p:spPr>
        <p:txBody>
          <a:bodyPr wrap="square">
            <a:spAutoFit/>
          </a:bodyPr>
          <a:lstStyle/>
          <a:p>
            <a:pPr algn="ctr">
              <a:lnSpc>
                <a:spcPct val="110000"/>
              </a:lnSpc>
              <a:spcBef>
                <a:spcPts val="800"/>
              </a:spcBef>
              <a:spcAft>
                <a:spcPts val="400"/>
              </a:spcAft>
              <a:buClr>
                <a:schemeClr val="accent1"/>
              </a:buClr>
            </a:pPr>
            <a:r>
              <a:rPr lang="en-GB" sz="2000" b="1" spc="-30" dirty="0">
                <a:solidFill>
                  <a:schemeClr val="accent3">
                    <a:lumMod val="40000"/>
                    <a:lumOff val="60000"/>
                  </a:schemeClr>
                </a:solidFill>
                <a:latin typeface="+mj-lt"/>
              </a:rPr>
              <a:t>10</a:t>
            </a:r>
            <a:r>
              <a:rPr lang="en-GB" sz="2000" b="1" spc="-30" dirty="0">
                <a:solidFill>
                  <a:schemeClr val="tx2"/>
                </a:solidFill>
                <a:latin typeface="+mj-lt"/>
              </a:rPr>
              <a:t> RIDDOR injuries (&gt;7day) – of which 5 resulted in broken bones (Major Injuries)</a:t>
            </a:r>
          </a:p>
        </p:txBody>
      </p:sp>
      <p:sp>
        <p:nvSpPr>
          <p:cNvPr id="16" name="TextBox 15">
            <a:extLst>
              <a:ext uri="{FF2B5EF4-FFF2-40B4-BE49-F238E27FC236}">
                <a16:creationId xmlns:a16="http://schemas.microsoft.com/office/drawing/2014/main" id="{64C746E1-D6EF-4A6B-A317-0030B50B1C4F}"/>
              </a:ext>
            </a:extLst>
          </p:cNvPr>
          <p:cNvSpPr txBox="1"/>
          <p:nvPr/>
        </p:nvSpPr>
        <p:spPr>
          <a:xfrm>
            <a:off x="3381666" y="3195642"/>
            <a:ext cx="2472345" cy="1081771"/>
          </a:xfrm>
          <a:prstGeom prst="rect">
            <a:avLst/>
          </a:prstGeom>
          <a:noFill/>
        </p:spPr>
        <p:txBody>
          <a:bodyPr wrap="square">
            <a:spAutoFit/>
          </a:bodyPr>
          <a:lstStyle/>
          <a:p>
            <a:pPr algn="ctr">
              <a:lnSpc>
                <a:spcPct val="110000"/>
              </a:lnSpc>
              <a:spcBef>
                <a:spcPts val="800"/>
              </a:spcBef>
              <a:spcAft>
                <a:spcPts val="400"/>
              </a:spcAft>
              <a:buClr>
                <a:schemeClr val="accent1"/>
              </a:buClr>
            </a:pPr>
            <a:r>
              <a:rPr lang="en-GB" sz="2000" b="1" spc="-30" dirty="0">
                <a:solidFill>
                  <a:schemeClr val="accent3">
                    <a:lumMod val="40000"/>
                    <a:lumOff val="60000"/>
                  </a:schemeClr>
                </a:solidFill>
                <a:latin typeface="+mj-lt"/>
              </a:rPr>
              <a:t>11</a:t>
            </a:r>
            <a:r>
              <a:rPr lang="en-GB" sz="2000" b="1" spc="-30" dirty="0">
                <a:solidFill>
                  <a:schemeClr val="tx2"/>
                </a:solidFill>
                <a:latin typeface="+mj-lt"/>
              </a:rPr>
              <a:t> Lost Time Injuries (LTI) of &lt; 7days</a:t>
            </a:r>
          </a:p>
        </p:txBody>
      </p:sp>
      <p:sp>
        <p:nvSpPr>
          <p:cNvPr id="18" name="TextBox 17">
            <a:extLst>
              <a:ext uri="{FF2B5EF4-FFF2-40B4-BE49-F238E27FC236}">
                <a16:creationId xmlns:a16="http://schemas.microsoft.com/office/drawing/2014/main" id="{8BCF0119-2B44-247F-7C34-901BBC01E00A}"/>
              </a:ext>
            </a:extLst>
          </p:cNvPr>
          <p:cNvSpPr txBox="1"/>
          <p:nvPr/>
        </p:nvSpPr>
        <p:spPr>
          <a:xfrm>
            <a:off x="6006066" y="3429000"/>
            <a:ext cx="2959924" cy="707886"/>
          </a:xfrm>
          <a:prstGeom prst="rect">
            <a:avLst/>
          </a:prstGeom>
          <a:noFill/>
        </p:spPr>
        <p:txBody>
          <a:bodyPr wrap="square">
            <a:spAutoFit/>
          </a:bodyPr>
          <a:lstStyle/>
          <a:p>
            <a:pPr algn="ctr"/>
            <a:r>
              <a:rPr lang="en-GB" sz="2000" b="1" spc="-30" dirty="0">
                <a:solidFill>
                  <a:schemeClr val="accent3">
                    <a:lumMod val="40000"/>
                    <a:lumOff val="60000"/>
                  </a:schemeClr>
                </a:solidFill>
                <a:latin typeface="+mj-lt"/>
              </a:rPr>
              <a:t>6</a:t>
            </a:r>
            <a:r>
              <a:rPr lang="en-GB" sz="2000" b="1" spc="-30" dirty="0">
                <a:solidFill>
                  <a:schemeClr val="tx2"/>
                </a:solidFill>
                <a:latin typeface="+mj-lt"/>
              </a:rPr>
              <a:t> undesired circumstances</a:t>
            </a:r>
          </a:p>
        </p:txBody>
      </p:sp>
      <p:sp>
        <p:nvSpPr>
          <p:cNvPr id="20" name="TextBox 19">
            <a:extLst>
              <a:ext uri="{FF2B5EF4-FFF2-40B4-BE49-F238E27FC236}">
                <a16:creationId xmlns:a16="http://schemas.microsoft.com/office/drawing/2014/main" id="{AB348652-C724-A9AA-C043-06869D161F15}"/>
              </a:ext>
            </a:extLst>
          </p:cNvPr>
          <p:cNvSpPr txBox="1"/>
          <p:nvPr/>
        </p:nvSpPr>
        <p:spPr>
          <a:xfrm>
            <a:off x="9249315" y="3429000"/>
            <a:ext cx="2366158" cy="707886"/>
          </a:xfrm>
          <a:prstGeom prst="rect">
            <a:avLst/>
          </a:prstGeom>
          <a:noFill/>
        </p:spPr>
        <p:txBody>
          <a:bodyPr wrap="square">
            <a:spAutoFit/>
          </a:bodyPr>
          <a:lstStyle/>
          <a:p>
            <a:pPr algn="ctr"/>
            <a:r>
              <a:rPr lang="en-GB" sz="2000" b="1" spc="-30" dirty="0">
                <a:solidFill>
                  <a:schemeClr val="accent3">
                    <a:lumMod val="40000"/>
                    <a:lumOff val="60000"/>
                  </a:schemeClr>
                </a:solidFill>
                <a:latin typeface="+mj-lt"/>
              </a:rPr>
              <a:t>24</a:t>
            </a:r>
            <a:r>
              <a:rPr lang="en-GB" sz="2000" b="1" spc="-30" dirty="0">
                <a:solidFill>
                  <a:schemeClr val="tx2"/>
                </a:solidFill>
                <a:latin typeface="+mj-lt"/>
              </a:rPr>
              <a:t> Non Lost Time Injuries</a:t>
            </a:r>
          </a:p>
        </p:txBody>
      </p:sp>
    </p:spTree>
    <p:extLst>
      <p:ext uri="{BB962C8B-B14F-4D97-AF65-F5344CB8AC3E}">
        <p14:creationId xmlns:p14="http://schemas.microsoft.com/office/powerpoint/2010/main" val="389402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C6582-D50C-A377-639D-F9EC99D400AF}"/>
              </a:ext>
            </a:extLst>
          </p:cNvPr>
          <p:cNvSpPr>
            <a:spLocks noGrp="1"/>
          </p:cNvSpPr>
          <p:nvPr>
            <p:ph type="title"/>
          </p:nvPr>
        </p:nvSpPr>
        <p:spPr>
          <a:xfrm>
            <a:off x="262964" y="2210513"/>
            <a:ext cx="5076291" cy="1271016"/>
          </a:xfrm>
        </p:spPr>
        <p:txBody>
          <a:bodyPr/>
          <a:lstStyle/>
          <a:p>
            <a:r>
              <a:rPr lang="en-US" dirty="0"/>
              <a:t>Slips, trips and falls – Vehicles</a:t>
            </a:r>
          </a:p>
        </p:txBody>
      </p:sp>
      <p:sp>
        <p:nvSpPr>
          <p:cNvPr id="5" name="Picture Placeholder 4">
            <a:extLst>
              <a:ext uri="{FF2B5EF4-FFF2-40B4-BE49-F238E27FC236}">
                <a16:creationId xmlns:a16="http://schemas.microsoft.com/office/drawing/2014/main" id="{736EE98C-16BD-69FE-F74A-353AF1D50E93}"/>
              </a:ext>
            </a:extLst>
          </p:cNvPr>
          <p:cNvSpPr>
            <a:spLocks noGrp="1"/>
          </p:cNvSpPr>
          <p:nvPr>
            <p:ph type="pic" sz="quarter" idx="10"/>
          </p:nvPr>
        </p:nvSpPr>
        <p:spPr/>
      </p:sp>
      <p:pic>
        <p:nvPicPr>
          <p:cNvPr id="6" name="Picture 5">
            <a:extLst>
              <a:ext uri="{FF2B5EF4-FFF2-40B4-BE49-F238E27FC236}">
                <a16:creationId xmlns:a16="http://schemas.microsoft.com/office/drawing/2014/main" id="{20D082E2-3508-85B8-692D-ECBA7787FB9B}"/>
              </a:ext>
            </a:extLst>
          </p:cNvPr>
          <p:cNvPicPr>
            <a:picLocks noChangeAspect="1"/>
          </p:cNvPicPr>
          <p:nvPr/>
        </p:nvPicPr>
        <p:blipFill rotWithShape="1">
          <a:blip r:embed="rId2"/>
          <a:srcRect r="30095"/>
          <a:stretch/>
        </p:blipFill>
        <p:spPr>
          <a:xfrm>
            <a:off x="5324249" y="415925"/>
            <a:ext cx="6867751" cy="5988050"/>
          </a:xfrm>
          <a:prstGeom prst="rect">
            <a:avLst/>
          </a:prstGeom>
        </p:spPr>
      </p:pic>
    </p:spTree>
    <p:extLst>
      <p:ext uri="{BB962C8B-B14F-4D97-AF65-F5344CB8AC3E}">
        <p14:creationId xmlns:p14="http://schemas.microsoft.com/office/powerpoint/2010/main" val="120627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BCD4ABF-E1F0-BCE2-298C-010B1E63FA4A}"/>
              </a:ext>
            </a:extLst>
          </p:cNvPr>
          <p:cNvSpPr>
            <a:spLocks noGrp="1"/>
          </p:cNvSpPr>
          <p:nvPr>
            <p:ph type="title"/>
          </p:nvPr>
        </p:nvSpPr>
        <p:spPr>
          <a:xfrm>
            <a:off x="304800" y="365126"/>
            <a:ext cx="6357457" cy="1004832"/>
          </a:xfrm>
        </p:spPr>
        <p:txBody>
          <a:bodyPr/>
          <a:lstStyle/>
          <a:p>
            <a:r>
              <a:rPr lang="en-US" dirty="0"/>
              <a:t>Slips, Trips &amp; Falls – Vehicle related Statistics </a:t>
            </a:r>
          </a:p>
        </p:txBody>
      </p:sp>
      <p:sp>
        <p:nvSpPr>
          <p:cNvPr id="28" name="Slide Number Placeholder 27">
            <a:extLst>
              <a:ext uri="{FF2B5EF4-FFF2-40B4-BE49-F238E27FC236}">
                <a16:creationId xmlns:a16="http://schemas.microsoft.com/office/drawing/2014/main" id="{C14A90FB-2203-0DC2-1382-1F334C74984F}"/>
              </a:ext>
            </a:extLst>
          </p:cNvPr>
          <p:cNvSpPr>
            <a:spLocks noGrp="1"/>
          </p:cNvSpPr>
          <p:nvPr>
            <p:ph type="sldNum" sz="quarter" idx="12"/>
          </p:nvPr>
        </p:nvSpPr>
        <p:spPr>
          <a:xfrm>
            <a:off x="311803" y="6356350"/>
            <a:ext cx="262759" cy="365125"/>
          </a:xfrm>
        </p:spPr>
        <p:txBody>
          <a:bodyPr/>
          <a:lstStyle/>
          <a:p>
            <a:fld id="{0D0D469B-4390-4DDA-9091-12DC16AD49FD}" type="slidenum">
              <a:rPr lang="en-US" smtClean="0"/>
              <a:pPr/>
              <a:t>9</a:t>
            </a:fld>
            <a:endParaRPr lang="en-US" dirty="0"/>
          </a:p>
        </p:txBody>
      </p:sp>
      <p:sp>
        <p:nvSpPr>
          <p:cNvPr id="8" name="TextBox 7">
            <a:extLst>
              <a:ext uri="{FF2B5EF4-FFF2-40B4-BE49-F238E27FC236}">
                <a16:creationId xmlns:a16="http://schemas.microsoft.com/office/drawing/2014/main" id="{B002D99B-36EF-BBA2-77B4-12AFD055A28B}"/>
              </a:ext>
            </a:extLst>
          </p:cNvPr>
          <p:cNvSpPr txBox="1"/>
          <p:nvPr/>
        </p:nvSpPr>
        <p:spPr>
          <a:xfrm>
            <a:off x="397565" y="1919142"/>
            <a:ext cx="5864087" cy="4093428"/>
          </a:xfrm>
          <a:prstGeom prst="rect">
            <a:avLst/>
          </a:prstGeom>
          <a:noFill/>
        </p:spPr>
        <p:txBody>
          <a:bodyPr wrap="square" rtlCol="0">
            <a:spAutoFit/>
          </a:bodyPr>
          <a:lstStyle/>
          <a:p>
            <a:pPr algn="l"/>
            <a:r>
              <a:rPr lang="en-US" sz="2000" b="0" i="0" u="none" strike="noStrike" baseline="0" dirty="0">
                <a:solidFill>
                  <a:schemeClr val="accent3"/>
                </a:solidFill>
              </a:rPr>
              <a:t>More than 2,000 serious injuries </a:t>
            </a:r>
            <a:r>
              <a:rPr lang="en-US" sz="2000" b="0" i="0" u="none" strike="noStrike" baseline="0" dirty="0">
                <a:solidFill>
                  <a:srgbClr val="0062AC"/>
                </a:solidFill>
              </a:rPr>
              <a:t>to people falling from vehicles are reported to the HSE each year.</a:t>
            </a:r>
          </a:p>
          <a:p>
            <a:pPr algn="l"/>
            <a:endParaRPr lang="en-US" sz="2000" b="0" i="0" u="none" strike="noStrike" baseline="0" dirty="0">
              <a:solidFill>
                <a:srgbClr val="0062AC"/>
              </a:solidFill>
            </a:endParaRPr>
          </a:p>
          <a:p>
            <a:pPr algn="l"/>
            <a:endParaRPr lang="en-US" sz="2000" dirty="0">
              <a:solidFill>
                <a:srgbClr val="0062AC"/>
              </a:solidFill>
            </a:endParaRPr>
          </a:p>
          <a:p>
            <a:pPr marL="285750" indent="-285750" algn="l">
              <a:buFont typeface="Arial" panose="020B0604020202020204" pitchFamily="34" charset="0"/>
              <a:buChar char="•"/>
            </a:pPr>
            <a:r>
              <a:rPr lang="en-US" sz="2000" b="0" i="0" u="none" strike="noStrike" baseline="0" dirty="0">
                <a:solidFill>
                  <a:srgbClr val="0062AC"/>
                </a:solidFill>
              </a:rPr>
              <a:t>Falls from stationary vehicles are one of the most common accidents in the workplace.</a:t>
            </a:r>
            <a:br>
              <a:rPr lang="en-US" sz="2000" b="0" i="0" u="none" strike="noStrike" baseline="0" dirty="0">
                <a:solidFill>
                  <a:srgbClr val="0062AC"/>
                </a:solidFill>
              </a:rPr>
            </a:br>
            <a:endParaRPr lang="en-US" sz="2000" b="0" i="0" u="none" strike="noStrike" baseline="0" dirty="0">
              <a:solidFill>
                <a:srgbClr val="0062AC"/>
              </a:solidFill>
            </a:endParaRPr>
          </a:p>
          <a:p>
            <a:pPr marL="285750" indent="-285750" algn="l">
              <a:buFont typeface="Arial" panose="020B0604020202020204" pitchFamily="34" charset="0"/>
              <a:buChar char="•"/>
            </a:pPr>
            <a:r>
              <a:rPr lang="en-US" sz="2000" b="0" i="0" u="none" strike="noStrike" baseline="0" dirty="0">
                <a:solidFill>
                  <a:srgbClr val="0062AC"/>
                </a:solidFill>
              </a:rPr>
              <a:t>Over 800 incidents involve major injuries, and of those over half result in broken bones.</a:t>
            </a:r>
            <a:br>
              <a:rPr lang="en-US" sz="2000" b="0" i="0" u="none" strike="noStrike" baseline="0" dirty="0">
                <a:solidFill>
                  <a:srgbClr val="0062AC"/>
                </a:solidFill>
              </a:rPr>
            </a:br>
            <a:endParaRPr lang="en-US" sz="2000" b="0" i="0" u="none" strike="noStrike" baseline="0" dirty="0">
              <a:solidFill>
                <a:srgbClr val="0062AC"/>
              </a:solidFill>
            </a:endParaRPr>
          </a:p>
          <a:p>
            <a:pPr marL="285750" indent="-285750" algn="l">
              <a:buFont typeface="Arial" panose="020B0604020202020204" pitchFamily="34" charset="0"/>
              <a:buChar char="•"/>
            </a:pPr>
            <a:r>
              <a:rPr lang="en-US" sz="2000" b="0" i="0" u="none" strike="noStrike" baseline="0" dirty="0">
                <a:solidFill>
                  <a:srgbClr val="0062AC"/>
                </a:solidFill>
              </a:rPr>
              <a:t>More than 75% of falls involve loading/unloading vehicles and climbing/descending vehicle steps.</a:t>
            </a:r>
          </a:p>
        </p:txBody>
      </p:sp>
      <p:pic>
        <p:nvPicPr>
          <p:cNvPr id="9" name="Picture 8">
            <a:extLst>
              <a:ext uri="{FF2B5EF4-FFF2-40B4-BE49-F238E27FC236}">
                <a16:creationId xmlns:a16="http://schemas.microsoft.com/office/drawing/2014/main" id="{DB1C5C45-276B-0AC7-7521-777D04935CEF}"/>
              </a:ext>
            </a:extLst>
          </p:cNvPr>
          <p:cNvPicPr>
            <a:picLocks noChangeAspect="1"/>
          </p:cNvPicPr>
          <p:nvPr/>
        </p:nvPicPr>
        <p:blipFill rotWithShape="1">
          <a:blip r:embed="rId3"/>
          <a:srcRect l="42473" b="5105"/>
          <a:stretch/>
        </p:blipFill>
        <p:spPr>
          <a:xfrm>
            <a:off x="6662257" y="365126"/>
            <a:ext cx="5235453" cy="2838441"/>
          </a:xfrm>
          <a:prstGeom prst="rect">
            <a:avLst/>
          </a:prstGeom>
        </p:spPr>
      </p:pic>
      <p:sp>
        <p:nvSpPr>
          <p:cNvPr id="11" name="TextBox 10">
            <a:extLst>
              <a:ext uri="{FF2B5EF4-FFF2-40B4-BE49-F238E27FC236}">
                <a16:creationId xmlns:a16="http://schemas.microsoft.com/office/drawing/2014/main" id="{F7AF051D-EA74-19FA-44D0-3AED23BB1672}"/>
              </a:ext>
            </a:extLst>
          </p:cNvPr>
          <p:cNvSpPr txBox="1"/>
          <p:nvPr/>
        </p:nvSpPr>
        <p:spPr>
          <a:xfrm>
            <a:off x="6261652" y="3853320"/>
            <a:ext cx="5379888" cy="1938992"/>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solidFill>
                  <a:srgbClr val="0062AC"/>
                </a:solidFill>
              </a:rPr>
              <a:t>On average 5 people die each year as a result of a fall from a vehicle.</a:t>
            </a:r>
            <a:br>
              <a:rPr lang="en-US" sz="2000" b="0" i="0" u="none" strike="noStrike" baseline="0" dirty="0">
                <a:solidFill>
                  <a:srgbClr val="0062AC"/>
                </a:solidFill>
              </a:rPr>
            </a:br>
            <a:endParaRPr lang="en-US" sz="2000" b="0" i="0" u="none" strike="noStrike" baseline="0" dirty="0">
              <a:solidFill>
                <a:srgbClr val="0062AC"/>
              </a:solidFill>
            </a:endParaRPr>
          </a:p>
          <a:p>
            <a:pPr marL="285750" indent="-285750" algn="l">
              <a:buFont typeface="Arial" panose="020B0604020202020204" pitchFamily="34" charset="0"/>
              <a:buChar char="•"/>
            </a:pPr>
            <a:r>
              <a:rPr lang="en-US" sz="2000" b="0" i="0" u="none" strike="noStrike" baseline="0" dirty="0">
                <a:solidFill>
                  <a:srgbClr val="0062AC"/>
                </a:solidFill>
              </a:rPr>
              <a:t>Profitability is also affected, with over 80,000 days a year across all industries being lost to falls from vehicles.</a:t>
            </a:r>
            <a:endParaRPr lang="en-GB" sz="2000" dirty="0">
              <a:solidFill>
                <a:srgbClr val="0062AC"/>
              </a:solidFill>
              <a:cs typeface="Calibri" panose="020F0502020204030204" pitchFamily="34" charset="0"/>
            </a:endParaRPr>
          </a:p>
        </p:txBody>
      </p:sp>
    </p:spTree>
    <p:extLst>
      <p:ext uri="{BB962C8B-B14F-4D97-AF65-F5344CB8AC3E}">
        <p14:creationId xmlns:p14="http://schemas.microsoft.com/office/powerpoint/2010/main" val="2937568179"/>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002E5F"/>
      </a:dk2>
      <a:lt2>
        <a:srgbClr val="E7E6E6"/>
      </a:lt2>
      <a:accent1>
        <a:srgbClr val="008BCB"/>
      </a:accent1>
      <a:accent2>
        <a:srgbClr val="00A6AA"/>
      </a:accent2>
      <a:accent3>
        <a:srgbClr val="F49600"/>
      </a:accent3>
      <a:accent4>
        <a:srgbClr val="CB2686"/>
      </a:accent4>
      <a:accent5>
        <a:srgbClr val="5B1356"/>
      </a:accent5>
      <a:accent6>
        <a:srgbClr val="6E6E6E"/>
      </a:accent6>
      <a:hlink>
        <a:srgbClr val="008BCB"/>
      </a:hlink>
      <a:folHlink>
        <a:srgbClr val="002E5F"/>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6189</TotalTime>
  <Words>1698</Words>
  <Application>Microsoft Office PowerPoint</Application>
  <PresentationFormat>Widescreen</PresentationFormat>
  <Paragraphs>120</Paragraphs>
  <Slides>15</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Slips, Trips &amp; Falls</vt:lpstr>
      <vt:lpstr>Agenda </vt:lpstr>
      <vt:lpstr>What is a Slip, Trip, Fall type incident? </vt:lpstr>
      <vt:lpstr>Slips</vt:lpstr>
      <vt:lpstr>Examples – Slip &amp; Trip hazards</vt:lpstr>
      <vt:lpstr>Examples – Slip &amp; Trip hazards</vt:lpstr>
      <vt:lpstr>Headline Statistics</vt:lpstr>
      <vt:lpstr>Slips, trips and falls – Vehicles</vt:lpstr>
      <vt:lpstr>Slips, Trips &amp; Falls – Vehicle related Statistics </vt:lpstr>
      <vt:lpstr>Slips, Trips &amp; Falls - Top Tips - Driver/Passengers</vt:lpstr>
      <vt:lpstr>Improving the working environment</vt:lpstr>
      <vt:lpstr>Planning for Safety using the ERIC Principles</vt:lpstr>
      <vt:lpstr>Planning for Safety using the ERIC Principles</vt:lpstr>
      <vt:lpstr>Our ask of you</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Fowler</dc:creator>
  <cp:lastModifiedBy>David Neal</cp:lastModifiedBy>
  <cp:revision>37</cp:revision>
  <dcterms:created xsi:type="dcterms:W3CDTF">2023-08-29T09:26:37Z</dcterms:created>
  <dcterms:modified xsi:type="dcterms:W3CDTF">2023-10-19T12:24:49Z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044fab-b8f8-44ef-8df8-0d16afa306ac_Enabled">
    <vt:lpwstr>true</vt:lpwstr>
  </property>
  <property fmtid="{D5CDD505-2E9C-101B-9397-08002B2CF9AE}" pid="3" name="MSIP_Label_2e044fab-b8f8-44ef-8df8-0d16afa306ac_SetDate">
    <vt:lpwstr>2023-09-07T15:08:31Z</vt:lpwstr>
  </property>
  <property fmtid="{D5CDD505-2E9C-101B-9397-08002B2CF9AE}" pid="4" name="MSIP_Label_2e044fab-b8f8-44ef-8df8-0d16afa306ac_Method">
    <vt:lpwstr>Standard</vt:lpwstr>
  </property>
  <property fmtid="{D5CDD505-2E9C-101B-9397-08002B2CF9AE}" pid="5" name="MSIP_Label_2e044fab-b8f8-44ef-8df8-0d16afa306ac_Name">
    <vt:lpwstr>Official</vt:lpwstr>
  </property>
  <property fmtid="{D5CDD505-2E9C-101B-9397-08002B2CF9AE}" pid="6" name="MSIP_Label_2e044fab-b8f8-44ef-8df8-0d16afa306ac_SiteId">
    <vt:lpwstr>01708fae-bf2b-4808-8961-2716b70730ad</vt:lpwstr>
  </property>
  <property fmtid="{D5CDD505-2E9C-101B-9397-08002B2CF9AE}" pid="7" name="MSIP_Label_2e044fab-b8f8-44ef-8df8-0d16afa306ac_ActionId">
    <vt:lpwstr>512fced4-079c-4c3c-9760-4604aea92aab</vt:lpwstr>
  </property>
  <property fmtid="{D5CDD505-2E9C-101B-9397-08002B2CF9AE}" pid="8" name="MSIP_Label_2e044fab-b8f8-44ef-8df8-0d16afa306ac_ContentBits">
    <vt:lpwstr>0</vt:lpwstr>
  </property>
</Properties>
</file>