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53" r:id="rId5"/>
  </p:sldMasterIdLst>
  <p:notesMasterIdLst>
    <p:notesMasterId r:id="rId17"/>
  </p:notesMasterIdLst>
  <p:sldIdLst>
    <p:sldId id="4075" r:id="rId6"/>
    <p:sldId id="4083" r:id="rId7"/>
    <p:sldId id="4082" r:id="rId8"/>
    <p:sldId id="257" r:id="rId9"/>
    <p:sldId id="4081" r:id="rId10"/>
    <p:sldId id="4084" r:id="rId11"/>
    <p:sldId id="4086" r:id="rId12"/>
    <p:sldId id="4089" r:id="rId13"/>
    <p:sldId id="4088" r:id="rId14"/>
    <p:sldId id="4087" r:id="rId15"/>
    <p:sldId id="4080" r:id="rId16"/>
  </p:sldIdLst>
  <p:sldSz cx="9144000" cy="5143500" type="screen16x9"/>
  <p:notesSz cx="7099300" cy="10234613"/>
  <p:defaultTextStyle>
    <a:defPPr>
      <a:defRPr lang="en-US"/>
    </a:defPPr>
    <a:lvl1pPr marL="0" algn="l" defTabSz="685693" rtl="0" eaLnBrk="1" latinLnBrk="0" hangingPunct="1">
      <a:defRPr sz="1350" kern="1200">
        <a:solidFill>
          <a:schemeClr val="tx1"/>
        </a:solidFill>
        <a:latin typeface="+mn-lt"/>
        <a:ea typeface="+mn-ea"/>
        <a:cs typeface="+mn-cs"/>
      </a:defRPr>
    </a:lvl1pPr>
    <a:lvl2pPr marL="342846" algn="l" defTabSz="685693" rtl="0" eaLnBrk="1" latinLnBrk="0" hangingPunct="1">
      <a:defRPr sz="1350" kern="1200">
        <a:solidFill>
          <a:schemeClr val="tx1"/>
        </a:solidFill>
        <a:latin typeface="+mn-lt"/>
        <a:ea typeface="+mn-ea"/>
        <a:cs typeface="+mn-cs"/>
      </a:defRPr>
    </a:lvl2pPr>
    <a:lvl3pPr marL="685693" algn="l" defTabSz="685693" rtl="0" eaLnBrk="1" latinLnBrk="0" hangingPunct="1">
      <a:defRPr sz="1350" kern="1200">
        <a:solidFill>
          <a:schemeClr val="tx1"/>
        </a:solidFill>
        <a:latin typeface="+mn-lt"/>
        <a:ea typeface="+mn-ea"/>
        <a:cs typeface="+mn-cs"/>
      </a:defRPr>
    </a:lvl3pPr>
    <a:lvl4pPr marL="1028539" algn="l" defTabSz="685693" rtl="0" eaLnBrk="1" latinLnBrk="0" hangingPunct="1">
      <a:defRPr sz="1350" kern="1200">
        <a:solidFill>
          <a:schemeClr val="tx1"/>
        </a:solidFill>
        <a:latin typeface="+mn-lt"/>
        <a:ea typeface="+mn-ea"/>
        <a:cs typeface="+mn-cs"/>
      </a:defRPr>
    </a:lvl4pPr>
    <a:lvl5pPr marL="1371386" algn="l" defTabSz="685693" rtl="0" eaLnBrk="1" latinLnBrk="0" hangingPunct="1">
      <a:defRPr sz="1350" kern="1200">
        <a:solidFill>
          <a:schemeClr val="tx1"/>
        </a:solidFill>
        <a:latin typeface="+mn-lt"/>
        <a:ea typeface="+mn-ea"/>
        <a:cs typeface="+mn-cs"/>
      </a:defRPr>
    </a:lvl5pPr>
    <a:lvl6pPr marL="1714232" algn="l" defTabSz="685693" rtl="0" eaLnBrk="1" latinLnBrk="0" hangingPunct="1">
      <a:defRPr sz="1350" kern="1200">
        <a:solidFill>
          <a:schemeClr val="tx1"/>
        </a:solidFill>
        <a:latin typeface="+mn-lt"/>
        <a:ea typeface="+mn-ea"/>
        <a:cs typeface="+mn-cs"/>
      </a:defRPr>
    </a:lvl6pPr>
    <a:lvl7pPr marL="2057078" algn="l" defTabSz="685693" rtl="0" eaLnBrk="1" latinLnBrk="0" hangingPunct="1">
      <a:defRPr sz="1350" kern="1200">
        <a:solidFill>
          <a:schemeClr val="tx1"/>
        </a:solidFill>
        <a:latin typeface="+mn-lt"/>
        <a:ea typeface="+mn-ea"/>
        <a:cs typeface="+mn-cs"/>
      </a:defRPr>
    </a:lvl7pPr>
    <a:lvl8pPr marL="2399925" algn="l" defTabSz="685693" rtl="0" eaLnBrk="1" latinLnBrk="0" hangingPunct="1">
      <a:defRPr sz="1350" kern="1200">
        <a:solidFill>
          <a:schemeClr val="tx1"/>
        </a:solidFill>
        <a:latin typeface="+mn-lt"/>
        <a:ea typeface="+mn-ea"/>
        <a:cs typeface="+mn-cs"/>
      </a:defRPr>
    </a:lvl8pPr>
    <a:lvl9pPr marL="2742771" algn="l" defTabSz="68569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formation" id="{1E8F1E50-6426-4200-880C-4634262E1FBC}">
          <p14:sldIdLst/>
        </p14:section>
        <p14:section name="Templates with photos - add your own content" id="{C22A884B-BF1C-43FC-AEF7-ADD5CF5A8FF7}">
          <p14:sldIdLst>
            <p14:sldId id="4075"/>
            <p14:sldId id="4083"/>
            <p14:sldId id="4082"/>
            <p14:sldId id="257"/>
            <p14:sldId id="4081"/>
            <p14:sldId id="4084"/>
            <p14:sldId id="4086"/>
            <p14:sldId id="4089"/>
            <p14:sldId id="4088"/>
            <p14:sldId id="4087"/>
            <p14:sldId id="4080"/>
          </p14:sldIdLst>
        </p14:section>
        <p14:section name="About Amey" id="{23086522-6E6F-451C-BEFF-113FAA08294E}">
          <p14:sldIdLst/>
        </p14:section>
        <p14:section name="Add your own photos" id="{FDB23458-4283-451C-B4CF-A54079857DE2}">
          <p14:sldIdLst/>
        </p14:section>
      </p14:sectionLst>
    </p:ext>
    <p:ext uri="{EFAFB233-063F-42B5-8137-9DF3F51BA10A}">
      <p15:sldGuideLst xmlns:p15="http://schemas.microsoft.com/office/powerpoint/2012/main">
        <p15:guide id="1" orient="horz" pos="1620" userDrawn="1">
          <p15:clr>
            <a:srgbClr val="A4A3A4"/>
          </p15:clr>
        </p15:guide>
        <p15:guide id="16" pos="2879" userDrawn="1">
          <p15:clr>
            <a:srgbClr val="A4A3A4"/>
          </p15:clr>
        </p15:guide>
        <p15:guide id="20" orient="horz" pos="2980" userDrawn="1">
          <p15:clr>
            <a:srgbClr val="A4A3A4"/>
          </p15:clr>
        </p15:guide>
        <p15:guide id="21" orient="horz" pos="1098" userDrawn="1">
          <p15:clr>
            <a:srgbClr val="A4A3A4"/>
          </p15:clr>
        </p15:guide>
        <p15:guide id="22" pos="521" userDrawn="1">
          <p15:clr>
            <a:srgbClr val="A4A3A4"/>
          </p15:clr>
        </p15:guide>
        <p15:guide id="23" pos="5216" userDrawn="1">
          <p15:clr>
            <a:srgbClr val="A4A3A4"/>
          </p15:clr>
        </p15:guide>
        <p15:guide id="25" pos="21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s, Ellen" initials="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467"/>
    <a:srgbClr val="E5BA27"/>
    <a:srgbClr val="A2A9B2"/>
    <a:srgbClr val="6A6D71"/>
    <a:srgbClr val="79679C"/>
    <a:srgbClr val="6D7176"/>
    <a:srgbClr val="5B6164"/>
    <a:srgbClr val="312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3E980-F2E9-4E0A-A4D9-2EE138980BFA}" v="30" dt="2021-09-07T08:58:31.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93173" autoAdjust="0"/>
  </p:normalViewPr>
  <p:slideViewPr>
    <p:cSldViewPr snapToGrid="0" snapToObjects="1">
      <p:cViewPr varScale="1">
        <p:scale>
          <a:sx n="122" d="100"/>
          <a:sy n="122" d="100"/>
        </p:scale>
        <p:origin x="456" y="77"/>
      </p:cViewPr>
      <p:guideLst>
        <p:guide orient="horz" pos="1620"/>
        <p:guide pos="2879"/>
        <p:guide orient="horz" pos="2980"/>
        <p:guide orient="horz" pos="1098"/>
        <p:guide pos="521"/>
        <p:guide pos="5216"/>
        <p:guide pos="2117"/>
      </p:guideLst>
    </p:cSldViewPr>
  </p:slideViewPr>
  <p:outlineViewPr>
    <p:cViewPr>
      <p:scale>
        <a:sx n="33" d="100"/>
        <a:sy n="33" d="100"/>
      </p:scale>
      <p:origin x="0" y="-20664"/>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1" Type="http://schemas.openxmlformats.org/officeDocument/2006/relationships/hyperlink" Target="https://www.youtube.com/watch?v=6gEHu-aWLAw"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www.youtube.com/watch?v=6gEHu-aWLAw"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C7403-804C-4386-9A83-BB90AF98F4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0643484-873E-4F05-89D3-4435897B985E}">
      <dgm:prSet/>
      <dgm:spPr/>
      <dgm:t>
        <a:bodyPr/>
        <a:lstStyle/>
        <a:p>
          <a:r>
            <a:rPr lang="en-GB" dirty="0"/>
            <a:t>“Does the discussion include looking at the design of the whole gantry and not just the access? I was thinking about a swing system for the smaller gantries (MS4 etc..) so you could turn the gantry 50 degrees left/right over the verge so access would be from the verge if using a MEWP”.     </a:t>
          </a:r>
        </a:p>
      </dgm:t>
    </dgm:pt>
    <dgm:pt modelId="{57069202-4B9C-4FE0-8545-D44A9D5E5DD9}" type="parTrans" cxnId="{DE4322EB-A13B-441D-8A79-C04385246ED5}">
      <dgm:prSet/>
      <dgm:spPr/>
      <dgm:t>
        <a:bodyPr/>
        <a:lstStyle/>
        <a:p>
          <a:endParaRPr lang="en-GB"/>
        </a:p>
      </dgm:t>
    </dgm:pt>
    <dgm:pt modelId="{71536391-4C57-4C78-BBAE-E59839CF602F}" type="sibTrans" cxnId="{DE4322EB-A13B-441D-8A79-C04385246ED5}">
      <dgm:prSet/>
      <dgm:spPr/>
      <dgm:t>
        <a:bodyPr/>
        <a:lstStyle/>
        <a:p>
          <a:endParaRPr lang="en-GB"/>
        </a:p>
      </dgm:t>
    </dgm:pt>
    <dgm:pt modelId="{1A6D914B-55CD-4789-AD8A-CAFAA6C1ABD7}" type="pres">
      <dgm:prSet presAssocID="{0A9C7403-804C-4386-9A83-BB90AF98F41E}" presName="linear" presStyleCnt="0">
        <dgm:presLayoutVars>
          <dgm:animLvl val="lvl"/>
          <dgm:resizeHandles val="exact"/>
        </dgm:presLayoutVars>
      </dgm:prSet>
      <dgm:spPr/>
    </dgm:pt>
    <dgm:pt modelId="{FD212215-4729-444C-A482-7656EE37D06E}" type="pres">
      <dgm:prSet presAssocID="{50643484-873E-4F05-89D3-4435897B985E}" presName="parentText" presStyleLbl="node1" presStyleIdx="0" presStyleCnt="1">
        <dgm:presLayoutVars>
          <dgm:chMax val="0"/>
          <dgm:bulletEnabled val="1"/>
        </dgm:presLayoutVars>
      </dgm:prSet>
      <dgm:spPr/>
    </dgm:pt>
  </dgm:ptLst>
  <dgm:cxnLst>
    <dgm:cxn modelId="{9E0CF408-09AC-4684-BD45-77690BD4EC0D}" type="presOf" srcId="{50643484-873E-4F05-89D3-4435897B985E}" destId="{FD212215-4729-444C-A482-7656EE37D06E}" srcOrd="0" destOrd="0" presId="urn:microsoft.com/office/officeart/2005/8/layout/vList2"/>
    <dgm:cxn modelId="{DE4322EB-A13B-441D-8A79-C04385246ED5}" srcId="{0A9C7403-804C-4386-9A83-BB90AF98F41E}" destId="{50643484-873E-4F05-89D3-4435897B985E}" srcOrd="0" destOrd="0" parTransId="{57069202-4B9C-4FE0-8545-D44A9D5E5DD9}" sibTransId="{71536391-4C57-4C78-BBAE-E59839CF602F}"/>
    <dgm:cxn modelId="{09B9C4EE-F9B8-4F21-B610-00202A7F7F4C}" type="presOf" srcId="{0A9C7403-804C-4386-9A83-BB90AF98F41E}" destId="{1A6D914B-55CD-4789-AD8A-CAFAA6C1ABD7}" srcOrd="0" destOrd="0" presId="urn:microsoft.com/office/officeart/2005/8/layout/vList2"/>
    <dgm:cxn modelId="{5F64EB18-08D2-4217-AD25-B45A39FC9AE6}" type="presParOf" srcId="{1A6D914B-55CD-4789-AD8A-CAFAA6C1ABD7}" destId="{FD212215-4729-444C-A482-7656EE37D06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574F1C-B401-4493-9F33-78DEB9517FB7}"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GB"/>
        </a:p>
      </dgm:t>
    </dgm:pt>
    <dgm:pt modelId="{68EE4782-15E7-4549-B8CE-2E8A6A3F2F4A}">
      <dgm:prSet/>
      <dgm:spPr/>
      <dgm:t>
        <a:bodyPr/>
        <a:lstStyle/>
        <a:p>
          <a:r>
            <a:rPr lang="en-GB"/>
            <a:t>“I understand from my colleagues that Traffic Scotland Account does have the issue with older gantries. </a:t>
          </a:r>
        </a:p>
      </dgm:t>
    </dgm:pt>
    <dgm:pt modelId="{C588037E-7A98-49F2-AB59-D261163B8563}" type="parTrans" cxnId="{25D1E7E4-C708-4CD4-B718-7A7775FE3BE6}">
      <dgm:prSet/>
      <dgm:spPr/>
      <dgm:t>
        <a:bodyPr/>
        <a:lstStyle/>
        <a:p>
          <a:endParaRPr lang="en-GB"/>
        </a:p>
      </dgm:t>
    </dgm:pt>
    <dgm:pt modelId="{A64D8265-B112-4729-A22D-82AC647C5E01}" type="sibTrans" cxnId="{25D1E7E4-C708-4CD4-B718-7A7775FE3BE6}">
      <dgm:prSet/>
      <dgm:spPr/>
      <dgm:t>
        <a:bodyPr/>
        <a:lstStyle/>
        <a:p>
          <a:endParaRPr lang="en-GB"/>
        </a:p>
      </dgm:t>
    </dgm:pt>
    <dgm:pt modelId="{2F16CED4-50C7-41EF-AAAD-BC14C625DFE4}">
      <dgm:prSet/>
      <dgm:spPr/>
      <dgm:t>
        <a:bodyPr/>
        <a:lstStyle/>
        <a:p>
          <a:r>
            <a:rPr lang="en-GB"/>
            <a:t>However all new ones are designed and provided with safe access as part of the spec I believe”</a:t>
          </a:r>
        </a:p>
      </dgm:t>
    </dgm:pt>
    <dgm:pt modelId="{BE225353-1DCB-4462-82A0-AAB08604D966}" type="parTrans" cxnId="{324C3A93-FB9D-4043-A87A-E742745723BC}">
      <dgm:prSet/>
      <dgm:spPr/>
      <dgm:t>
        <a:bodyPr/>
        <a:lstStyle/>
        <a:p>
          <a:endParaRPr lang="en-GB"/>
        </a:p>
      </dgm:t>
    </dgm:pt>
    <dgm:pt modelId="{D7D6295F-8817-4222-9456-A68513CA8D6D}" type="sibTrans" cxnId="{324C3A93-FB9D-4043-A87A-E742745723BC}">
      <dgm:prSet/>
      <dgm:spPr/>
      <dgm:t>
        <a:bodyPr/>
        <a:lstStyle/>
        <a:p>
          <a:endParaRPr lang="en-GB"/>
        </a:p>
      </dgm:t>
    </dgm:pt>
    <dgm:pt modelId="{F3B91E02-79EB-4E2D-8B3A-531DE09CC2C1}">
      <dgm:prSet/>
      <dgm:spPr/>
      <dgm:t>
        <a:bodyPr/>
        <a:lstStyle/>
        <a:p>
          <a:r>
            <a:rPr lang="en-GB"/>
            <a:t>all new ones have safe parking access and safe access /  egress as a standard Transport Scotland specification </a:t>
          </a:r>
        </a:p>
      </dgm:t>
    </dgm:pt>
    <dgm:pt modelId="{B5624703-5486-4038-81FB-B93020583BD2}" type="parTrans" cxnId="{526B8EDB-96A1-4031-A9AD-987B43AC31C2}">
      <dgm:prSet/>
      <dgm:spPr/>
      <dgm:t>
        <a:bodyPr/>
        <a:lstStyle/>
        <a:p>
          <a:endParaRPr lang="en-GB"/>
        </a:p>
      </dgm:t>
    </dgm:pt>
    <dgm:pt modelId="{44B8EFAE-573D-4D1D-ACC9-51C757368422}" type="sibTrans" cxnId="{526B8EDB-96A1-4031-A9AD-987B43AC31C2}">
      <dgm:prSet/>
      <dgm:spPr/>
      <dgm:t>
        <a:bodyPr/>
        <a:lstStyle/>
        <a:p>
          <a:endParaRPr lang="en-GB"/>
        </a:p>
      </dgm:t>
    </dgm:pt>
    <dgm:pt modelId="{F8AE80E1-0B30-4EF1-83AA-F1C0C67E39E2}" type="pres">
      <dgm:prSet presAssocID="{A0574F1C-B401-4493-9F33-78DEB9517FB7}" presName="Name0" presStyleCnt="0">
        <dgm:presLayoutVars>
          <dgm:dir/>
          <dgm:animLvl val="lvl"/>
          <dgm:resizeHandles val="exact"/>
        </dgm:presLayoutVars>
      </dgm:prSet>
      <dgm:spPr/>
    </dgm:pt>
    <dgm:pt modelId="{4A1EC82D-650D-4BBA-8DEE-6269625E869A}" type="pres">
      <dgm:prSet presAssocID="{68EE4782-15E7-4549-B8CE-2E8A6A3F2F4A}" presName="linNode" presStyleCnt="0"/>
      <dgm:spPr/>
    </dgm:pt>
    <dgm:pt modelId="{5B24625E-0003-4EFA-BC5B-8C82877EB5CC}" type="pres">
      <dgm:prSet presAssocID="{68EE4782-15E7-4549-B8CE-2E8A6A3F2F4A}" presName="parentText" presStyleLbl="node1" presStyleIdx="0" presStyleCnt="3">
        <dgm:presLayoutVars>
          <dgm:chMax val="1"/>
          <dgm:bulletEnabled val="1"/>
        </dgm:presLayoutVars>
      </dgm:prSet>
      <dgm:spPr/>
    </dgm:pt>
    <dgm:pt modelId="{91D81403-CDF6-4868-9F5D-DCFE20E5601F}" type="pres">
      <dgm:prSet presAssocID="{A64D8265-B112-4729-A22D-82AC647C5E01}" presName="sp" presStyleCnt="0"/>
      <dgm:spPr/>
    </dgm:pt>
    <dgm:pt modelId="{52845660-DDA7-4D6A-B4E9-00FF56AE8A0A}" type="pres">
      <dgm:prSet presAssocID="{2F16CED4-50C7-41EF-AAAD-BC14C625DFE4}" presName="linNode" presStyleCnt="0"/>
      <dgm:spPr/>
    </dgm:pt>
    <dgm:pt modelId="{054A8929-BC53-4B2D-9345-590B3946A246}" type="pres">
      <dgm:prSet presAssocID="{2F16CED4-50C7-41EF-AAAD-BC14C625DFE4}" presName="parentText" presStyleLbl="node1" presStyleIdx="1" presStyleCnt="3">
        <dgm:presLayoutVars>
          <dgm:chMax val="1"/>
          <dgm:bulletEnabled val="1"/>
        </dgm:presLayoutVars>
      </dgm:prSet>
      <dgm:spPr/>
    </dgm:pt>
    <dgm:pt modelId="{58C5D5EF-6E56-4819-9753-468526CE900C}" type="pres">
      <dgm:prSet presAssocID="{D7D6295F-8817-4222-9456-A68513CA8D6D}" presName="sp" presStyleCnt="0"/>
      <dgm:spPr/>
    </dgm:pt>
    <dgm:pt modelId="{8263EEB4-FDFC-4C8C-AF27-D1E8166D1032}" type="pres">
      <dgm:prSet presAssocID="{F3B91E02-79EB-4E2D-8B3A-531DE09CC2C1}" presName="linNode" presStyleCnt="0"/>
      <dgm:spPr/>
    </dgm:pt>
    <dgm:pt modelId="{7F2A0F56-6EED-4D0B-A1E7-C10813ECC7F0}" type="pres">
      <dgm:prSet presAssocID="{F3B91E02-79EB-4E2D-8B3A-531DE09CC2C1}" presName="parentText" presStyleLbl="node1" presStyleIdx="2" presStyleCnt="3">
        <dgm:presLayoutVars>
          <dgm:chMax val="1"/>
          <dgm:bulletEnabled val="1"/>
        </dgm:presLayoutVars>
      </dgm:prSet>
      <dgm:spPr/>
    </dgm:pt>
  </dgm:ptLst>
  <dgm:cxnLst>
    <dgm:cxn modelId="{0A3E902F-3FD3-4E9D-8B98-E897A679A987}" type="presOf" srcId="{A0574F1C-B401-4493-9F33-78DEB9517FB7}" destId="{F8AE80E1-0B30-4EF1-83AA-F1C0C67E39E2}" srcOrd="0" destOrd="0" presId="urn:microsoft.com/office/officeart/2005/8/layout/vList5"/>
    <dgm:cxn modelId="{9609FD68-4396-415F-A118-3021FD5F36FD}" type="presOf" srcId="{F3B91E02-79EB-4E2D-8B3A-531DE09CC2C1}" destId="{7F2A0F56-6EED-4D0B-A1E7-C10813ECC7F0}" srcOrd="0" destOrd="0" presId="urn:microsoft.com/office/officeart/2005/8/layout/vList5"/>
    <dgm:cxn modelId="{A29F0C4D-0891-475A-BA6C-964792203C7B}" type="presOf" srcId="{68EE4782-15E7-4549-B8CE-2E8A6A3F2F4A}" destId="{5B24625E-0003-4EFA-BC5B-8C82877EB5CC}" srcOrd="0" destOrd="0" presId="urn:microsoft.com/office/officeart/2005/8/layout/vList5"/>
    <dgm:cxn modelId="{EC54AB76-380D-461F-B04D-6CEE6B6078C7}" type="presOf" srcId="{2F16CED4-50C7-41EF-AAAD-BC14C625DFE4}" destId="{054A8929-BC53-4B2D-9345-590B3946A246}" srcOrd="0" destOrd="0" presId="urn:microsoft.com/office/officeart/2005/8/layout/vList5"/>
    <dgm:cxn modelId="{324C3A93-FB9D-4043-A87A-E742745723BC}" srcId="{A0574F1C-B401-4493-9F33-78DEB9517FB7}" destId="{2F16CED4-50C7-41EF-AAAD-BC14C625DFE4}" srcOrd="1" destOrd="0" parTransId="{BE225353-1DCB-4462-82A0-AAB08604D966}" sibTransId="{D7D6295F-8817-4222-9456-A68513CA8D6D}"/>
    <dgm:cxn modelId="{526B8EDB-96A1-4031-A9AD-987B43AC31C2}" srcId="{A0574F1C-B401-4493-9F33-78DEB9517FB7}" destId="{F3B91E02-79EB-4E2D-8B3A-531DE09CC2C1}" srcOrd="2" destOrd="0" parTransId="{B5624703-5486-4038-81FB-B93020583BD2}" sibTransId="{44B8EFAE-573D-4D1D-ACC9-51C757368422}"/>
    <dgm:cxn modelId="{25D1E7E4-C708-4CD4-B718-7A7775FE3BE6}" srcId="{A0574F1C-B401-4493-9F33-78DEB9517FB7}" destId="{68EE4782-15E7-4549-B8CE-2E8A6A3F2F4A}" srcOrd="0" destOrd="0" parTransId="{C588037E-7A98-49F2-AB59-D261163B8563}" sibTransId="{A64D8265-B112-4729-A22D-82AC647C5E01}"/>
    <dgm:cxn modelId="{E62CB3EB-F3D5-4BB3-80F0-6BA77069E2A6}" type="presParOf" srcId="{F8AE80E1-0B30-4EF1-83AA-F1C0C67E39E2}" destId="{4A1EC82D-650D-4BBA-8DEE-6269625E869A}" srcOrd="0" destOrd="0" presId="urn:microsoft.com/office/officeart/2005/8/layout/vList5"/>
    <dgm:cxn modelId="{F7E89FA6-1D3B-412A-AFD2-F35D59AF7D49}" type="presParOf" srcId="{4A1EC82D-650D-4BBA-8DEE-6269625E869A}" destId="{5B24625E-0003-4EFA-BC5B-8C82877EB5CC}" srcOrd="0" destOrd="0" presId="urn:microsoft.com/office/officeart/2005/8/layout/vList5"/>
    <dgm:cxn modelId="{C0C9E5D6-C818-4B4E-98FE-764B585466DF}" type="presParOf" srcId="{F8AE80E1-0B30-4EF1-83AA-F1C0C67E39E2}" destId="{91D81403-CDF6-4868-9F5D-DCFE20E5601F}" srcOrd="1" destOrd="0" presId="urn:microsoft.com/office/officeart/2005/8/layout/vList5"/>
    <dgm:cxn modelId="{1071D916-1D1A-4C5D-9CA0-DF79E092873D}" type="presParOf" srcId="{F8AE80E1-0B30-4EF1-83AA-F1C0C67E39E2}" destId="{52845660-DDA7-4D6A-B4E9-00FF56AE8A0A}" srcOrd="2" destOrd="0" presId="urn:microsoft.com/office/officeart/2005/8/layout/vList5"/>
    <dgm:cxn modelId="{53D6B00D-1982-4C95-9FA1-FB5F23F5C8A8}" type="presParOf" srcId="{52845660-DDA7-4D6A-B4E9-00FF56AE8A0A}" destId="{054A8929-BC53-4B2D-9345-590B3946A246}" srcOrd="0" destOrd="0" presId="urn:microsoft.com/office/officeart/2005/8/layout/vList5"/>
    <dgm:cxn modelId="{6C8078B1-D00D-4735-B6DC-8781C3654229}" type="presParOf" srcId="{F8AE80E1-0B30-4EF1-83AA-F1C0C67E39E2}" destId="{58C5D5EF-6E56-4819-9753-468526CE900C}" srcOrd="3" destOrd="0" presId="urn:microsoft.com/office/officeart/2005/8/layout/vList5"/>
    <dgm:cxn modelId="{634520F5-CDD6-481E-B7CF-1F9AE73FB7ED}" type="presParOf" srcId="{F8AE80E1-0B30-4EF1-83AA-F1C0C67E39E2}" destId="{8263EEB4-FDFC-4C8C-AF27-D1E8166D1032}" srcOrd="4" destOrd="0" presId="urn:microsoft.com/office/officeart/2005/8/layout/vList5"/>
    <dgm:cxn modelId="{D403909F-DBC1-41CE-BE3D-C0A8AA8D04B6}" type="presParOf" srcId="{8263EEB4-FDFC-4C8C-AF27-D1E8166D1032}" destId="{7F2A0F56-6EED-4D0B-A1E7-C10813ECC7F0}"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9C7403-804C-4386-9A83-BB90AF98F4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E139AB37-6DF5-433C-8658-A1B2D20BDF9F}">
      <dgm:prSet/>
      <dgm:spPr/>
      <dgm:t>
        <a:bodyPr/>
        <a:lstStyle/>
        <a:p>
          <a:r>
            <a:rPr lang="en-GB" dirty="0"/>
            <a:t>Inspector had stopped on the hard shoulder (M56) and went to undertake a visual inspection of a MS4 and when he got back in his van he was hit by a HGV, </a:t>
          </a:r>
        </a:p>
      </dgm:t>
    </dgm:pt>
    <dgm:pt modelId="{8DD6CEF3-4BBF-4F37-894D-E0FA2528A8CB}" type="parTrans" cxnId="{3DC8DACE-ACA8-420A-ADBA-E03C7D3AAF30}">
      <dgm:prSet/>
      <dgm:spPr/>
      <dgm:t>
        <a:bodyPr/>
        <a:lstStyle/>
        <a:p>
          <a:endParaRPr lang="en-GB"/>
        </a:p>
      </dgm:t>
    </dgm:pt>
    <dgm:pt modelId="{B4BF3A00-C430-41D0-86B9-1A634A3D380C}" type="sibTrans" cxnId="{3DC8DACE-ACA8-420A-ADBA-E03C7D3AAF30}">
      <dgm:prSet/>
      <dgm:spPr/>
      <dgm:t>
        <a:bodyPr/>
        <a:lstStyle/>
        <a:p>
          <a:endParaRPr lang="en-GB"/>
        </a:p>
      </dgm:t>
    </dgm:pt>
    <dgm:pt modelId="{1A6D914B-55CD-4789-AD8A-CAFAA6C1ABD7}" type="pres">
      <dgm:prSet presAssocID="{0A9C7403-804C-4386-9A83-BB90AF98F41E}" presName="linear" presStyleCnt="0">
        <dgm:presLayoutVars>
          <dgm:animLvl val="lvl"/>
          <dgm:resizeHandles val="exact"/>
        </dgm:presLayoutVars>
      </dgm:prSet>
      <dgm:spPr/>
    </dgm:pt>
    <dgm:pt modelId="{6BD40CF0-5C8B-4D5E-B07D-446F5F41ECA3}" type="pres">
      <dgm:prSet presAssocID="{E139AB37-6DF5-433C-8658-A1B2D20BDF9F}" presName="parentText" presStyleLbl="node1" presStyleIdx="0" presStyleCnt="1" custScaleX="100000" custScaleY="49084">
        <dgm:presLayoutVars>
          <dgm:chMax val="0"/>
          <dgm:bulletEnabled val="1"/>
        </dgm:presLayoutVars>
      </dgm:prSet>
      <dgm:spPr/>
    </dgm:pt>
  </dgm:ptLst>
  <dgm:cxnLst>
    <dgm:cxn modelId="{E10E95BE-829D-4F81-AE89-D6B7BB44FCA1}" type="presOf" srcId="{E139AB37-6DF5-433C-8658-A1B2D20BDF9F}" destId="{6BD40CF0-5C8B-4D5E-B07D-446F5F41ECA3}" srcOrd="0" destOrd="0" presId="urn:microsoft.com/office/officeart/2005/8/layout/vList2"/>
    <dgm:cxn modelId="{3DC8DACE-ACA8-420A-ADBA-E03C7D3AAF30}" srcId="{0A9C7403-804C-4386-9A83-BB90AF98F41E}" destId="{E139AB37-6DF5-433C-8658-A1B2D20BDF9F}" srcOrd="0" destOrd="0" parTransId="{8DD6CEF3-4BBF-4F37-894D-E0FA2528A8CB}" sibTransId="{B4BF3A00-C430-41D0-86B9-1A634A3D380C}"/>
    <dgm:cxn modelId="{09B9C4EE-F9B8-4F21-B610-00202A7F7F4C}" type="presOf" srcId="{0A9C7403-804C-4386-9A83-BB90AF98F41E}" destId="{1A6D914B-55CD-4789-AD8A-CAFAA6C1ABD7}" srcOrd="0" destOrd="0" presId="urn:microsoft.com/office/officeart/2005/8/layout/vList2"/>
    <dgm:cxn modelId="{2E030E40-4A75-4F2A-B641-A1588A1F6174}" type="presParOf" srcId="{1A6D914B-55CD-4789-AD8A-CAFAA6C1ABD7}" destId="{6BD40CF0-5C8B-4D5E-B07D-446F5F41ECA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9C7403-804C-4386-9A83-BB90AF98F4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E139AB37-6DF5-433C-8658-A1B2D20BDF9F}">
      <dgm:prSet/>
      <dgm:spPr/>
      <dgm:t>
        <a:bodyPr/>
        <a:lstStyle/>
        <a:p>
          <a:r>
            <a:rPr lang="en-GB" dirty="0"/>
            <a:t>Inspector had stopped on the hard shoulder (M56) and went to undertake a visual inspection of a MS4 and when he got back in his van he was </a:t>
          </a:r>
          <a:r>
            <a:rPr lang="en-GB" dirty="0">
              <a:hlinkClick xmlns:r="http://schemas.openxmlformats.org/officeDocument/2006/relationships" r:id="rId1"/>
            </a:rPr>
            <a:t>hit by a HGV, </a:t>
          </a:r>
          <a:endParaRPr lang="en-GB" dirty="0"/>
        </a:p>
      </dgm:t>
    </dgm:pt>
    <dgm:pt modelId="{8DD6CEF3-4BBF-4F37-894D-E0FA2528A8CB}" type="parTrans" cxnId="{3DC8DACE-ACA8-420A-ADBA-E03C7D3AAF30}">
      <dgm:prSet/>
      <dgm:spPr/>
      <dgm:t>
        <a:bodyPr/>
        <a:lstStyle/>
        <a:p>
          <a:endParaRPr lang="en-GB"/>
        </a:p>
      </dgm:t>
    </dgm:pt>
    <dgm:pt modelId="{B4BF3A00-C430-41D0-86B9-1A634A3D380C}" type="sibTrans" cxnId="{3DC8DACE-ACA8-420A-ADBA-E03C7D3AAF30}">
      <dgm:prSet/>
      <dgm:spPr/>
      <dgm:t>
        <a:bodyPr/>
        <a:lstStyle/>
        <a:p>
          <a:endParaRPr lang="en-GB"/>
        </a:p>
      </dgm:t>
    </dgm:pt>
    <dgm:pt modelId="{1A6D914B-55CD-4789-AD8A-CAFAA6C1ABD7}" type="pres">
      <dgm:prSet presAssocID="{0A9C7403-804C-4386-9A83-BB90AF98F41E}" presName="linear" presStyleCnt="0">
        <dgm:presLayoutVars>
          <dgm:animLvl val="lvl"/>
          <dgm:resizeHandles val="exact"/>
        </dgm:presLayoutVars>
      </dgm:prSet>
      <dgm:spPr/>
    </dgm:pt>
    <dgm:pt modelId="{6BD40CF0-5C8B-4D5E-B07D-446F5F41ECA3}" type="pres">
      <dgm:prSet presAssocID="{E139AB37-6DF5-433C-8658-A1B2D20BDF9F}" presName="parentText" presStyleLbl="node1" presStyleIdx="0" presStyleCnt="1" custScaleX="100000" custScaleY="44057">
        <dgm:presLayoutVars>
          <dgm:chMax val="0"/>
          <dgm:bulletEnabled val="1"/>
        </dgm:presLayoutVars>
      </dgm:prSet>
      <dgm:spPr/>
    </dgm:pt>
  </dgm:ptLst>
  <dgm:cxnLst>
    <dgm:cxn modelId="{E10E95BE-829D-4F81-AE89-D6B7BB44FCA1}" type="presOf" srcId="{E139AB37-6DF5-433C-8658-A1B2D20BDF9F}" destId="{6BD40CF0-5C8B-4D5E-B07D-446F5F41ECA3}" srcOrd="0" destOrd="0" presId="urn:microsoft.com/office/officeart/2005/8/layout/vList2"/>
    <dgm:cxn modelId="{3DC8DACE-ACA8-420A-ADBA-E03C7D3AAF30}" srcId="{0A9C7403-804C-4386-9A83-BB90AF98F41E}" destId="{E139AB37-6DF5-433C-8658-A1B2D20BDF9F}" srcOrd="0" destOrd="0" parTransId="{8DD6CEF3-4BBF-4F37-894D-E0FA2528A8CB}" sibTransId="{B4BF3A00-C430-41D0-86B9-1A634A3D380C}"/>
    <dgm:cxn modelId="{09B9C4EE-F9B8-4F21-B610-00202A7F7F4C}" type="presOf" srcId="{0A9C7403-804C-4386-9A83-BB90AF98F41E}" destId="{1A6D914B-55CD-4789-AD8A-CAFAA6C1ABD7}" srcOrd="0" destOrd="0" presId="urn:microsoft.com/office/officeart/2005/8/layout/vList2"/>
    <dgm:cxn modelId="{2E030E40-4A75-4F2A-B641-A1588A1F6174}" type="presParOf" srcId="{1A6D914B-55CD-4789-AD8A-CAFAA6C1ABD7}" destId="{6BD40CF0-5C8B-4D5E-B07D-446F5F41ECA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12215-4729-444C-A482-7656EE37D06E}">
      <dsp:nvSpPr>
        <dsp:cNvPr id="0" name=""/>
        <dsp:cNvSpPr/>
      </dsp:nvSpPr>
      <dsp:spPr>
        <a:xfrm>
          <a:off x="0" y="199641"/>
          <a:ext cx="2625834" cy="329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“Does the discussion include looking at the design of the whole gantry and not just the access? I was thinking about a swing system for the smaller gantries (MS4 etc..) so you could turn the gantry 50 degrees left/right over the verge so access would be from the verge if using a MEWP”.     </a:t>
          </a:r>
        </a:p>
      </dsp:txBody>
      <dsp:txXfrm>
        <a:off x="128183" y="327824"/>
        <a:ext cx="2369468" cy="3038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4625E-0003-4EFA-BC5B-8C82877EB5CC}">
      <dsp:nvSpPr>
        <dsp:cNvPr id="0" name=""/>
        <dsp:cNvSpPr/>
      </dsp:nvSpPr>
      <dsp:spPr>
        <a:xfrm>
          <a:off x="1684223" y="1566"/>
          <a:ext cx="1894752" cy="10336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GB" sz="1200" kern="1200"/>
            <a:t>“I understand from my colleagues that Traffic Scotland Account does have the issue with older gantries. </a:t>
          </a:r>
        </a:p>
      </dsp:txBody>
      <dsp:txXfrm>
        <a:off x="1734684" y="52027"/>
        <a:ext cx="1793830" cy="932777"/>
      </dsp:txXfrm>
    </dsp:sp>
    <dsp:sp modelId="{054A8929-BC53-4B2D-9345-590B3946A246}">
      <dsp:nvSpPr>
        <dsp:cNvPr id="0" name=""/>
        <dsp:cNvSpPr/>
      </dsp:nvSpPr>
      <dsp:spPr>
        <a:xfrm>
          <a:off x="1684223" y="1086950"/>
          <a:ext cx="1894752" cy="10336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GB" sz="1200" kern="1200"/>
            <a:t>However all new ones are designed and provided with safe access as part of the spec I believe”</a:t>
          </a:r>
        </a:p>
      </dsp:txBody>
      <dsp:txXfrm>
        <a:off x="1734684" y="1137411"/>
        <a:ext cx="1793830" cy="932777"/>
      </dsp:txXfrm>
    </dsp:sp>
    <dsp:sp modelId="{7F2A0F56-6EED-4D0B-A1E7-C10813ECC7F0}">
      <dsp:nvSpPr>
        <dsp:cNvPr id="0" name=""/>
        <dsp:cNvSpPr/>
      </dsp:nvSpPr>
      <dsp:spPr>
        <a:xfrm>
          <a:off x="1684223" y="2172334"/>
          <a:ext cx="1894752" cy="10336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GB" sz="1200" kern="1200"/>
            <a:t>all new ones have safe parking access and safe access /  egress as a standard Transport Scotland specification </a:t>
          </a:r>
        </a:p>
      </dsp:txBody>
      <dsp:txXfrm>
        <a:off x="1734684" y="2222795"/>
        <a:ext cx="1793830" cy="9327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40CF0-5C8B-4D5E-B07D-446F5F41ECA3}">
      <dsp:nvSpPr>
        <dsp:cNvPr id="0" name=""/>
        <dsp:cNvSpPr/>
      </dsp:nvSpPr>
      <dsp:spPr>
        <a:xfrm>
          <a:off x="0" y="0"/>
          <a:ext cx="3598595" cy="4823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GB" sz="800" kern="1200" dirty="0"/>
            <a:t>Inspector had stopped on the hard shoulder (M56) and went to undertake a visual inspection of a MS4 and when he got back in his van he was hit by a HGV, </a:t>
          </a:r>
        </a:p>
      </dsp:txBody>
      <dsp:txXfrm>
        <a:off x="23549" y="23549"/>
        <a:ext cx="3551497" cy="4352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40CF0-5C8B-4D5E-B07D-446F5F41ECA3}">
      <dsp:nvSpPr>
        <dsp:cNvPr id="0" name=""/>
        <dsp:cNvSpPr/>
      </dsp:nvSpPr>
      <dsp:spPr>
        <a:xfrm>
          <a:off x="0" y="24703"/>
          <a:ext cx="3598595" cy="4329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GB" sz="700" kern="1200" dirty="0"/>
            <a:t>Inspector had stopped on the hard shoulder (M56) and went to undertake a visual inspection of a MS4 and when he got back in his van he was </a:t>
          </a:r>
          <a:r>
            <a:rPr lang="en-GB" sz="700" kern="1200" dirty="0">
              <a:hlinkClick xmlns:r="http://schemas.openxmlformats.org/officeDocument/2006/relationships" r:id="rId1"/>
            </a:rPr>
            <a:t>hit by a HGV, </a:t>
          </a:r>
          <a:endParaRPr lang="en-GB" sz="700" kern="1200" dirty="0"/>
        </a:p>
      </dsp:txBody>
      <dsp:txXfrm>
        <a:off x="21137" y="45840"/>
        <a:ext cx="3556321" cy="3907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127B9155-0332-43B8-B048-BA01CB5E7E5B}" type="datetimeFigureOut">
              <a:rPr lang="en-GB" smtClean="0"/>
              <a:t>09/09/2021</a:t>
            </a:fld>
            <a:endParaRPr lang="en-GB"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68C8C064-ACAD-4E6F-AF6D-F6B0E9A925A2}" type="slidenum">
              <a:rPr lang="en-GB" smtClean="0"/>
              <a:t>‹#›</a:t>
            </a:fld>
            <a:endParaRPr lang="en-GB" dirty="0"/>
          </a:p>
        </p:txBody>
      </p:sp>
    </p:spTree>
    <p:extLst>
      <p:ext uri="{BB962C8B-B14F-4D97-AF65-F5344CB8AC3E}">
        <p14:creationId xmlns:p14="http://schemas.microsoft.com/office/powerpoint/2010/main" val="3150589108"/>
      </p:ext>
    </p:extLst>
  </p:cSld>
  <p:clrMap bg1="lt1" tx1="dk1" bg2="lt2" tx2="dk2" accent1="accent1" accent2="accent2" accent3="accent3" accent4="accent4" accent5="accent5" accent6="accent6" hlink="hlink" folHlink="folHlink"/>
  <p:notesStyle>
    <a:lvl1pPr marL="0" algn="l" defTabSz="806318" rtl="0" eaLnBrk="1" latinLnBrk="0" hangingPunct="1">
      <a:defRPr sz="1058" kern="1200">
        <a:solidFill>
          <a:schemeClr val="tx1"/>
        </a:solidFill>
        <a:latin typeface="+mn-lt"/>
        <a:ea typeface="+mn-ea"/>
        <a:cs typeface="+mn-cs"/>
      </a:defRPr>
    </a:lvl1pPr>
    <a:lvl2pPr marL="403159" algn="l" defTabSz="806318" rtl="0" eaLnBrk="1" latinLnBrk="0" hangingPunct="1">
      <a:defRPr sz="1058" kern="1200">
        <a:solidFill>
          <a:schemeClr val="tx1"/>
        </a:solidFill>
        <a:latin typeface="+mn-lt"/>
        <a:ea typeface="+mn-ea"/>
        <a:cs typeface="+mn-cs"/>
      </a:defRPr>
    </a:lvl2pPr>
    <a:lvl3pPr marL="806318" algn="l" defTabSz="806318" rtl="0" eaLnBrk="1" latinLnBrk="0" hangingPunct="1">
      <a:defRPr sz="1058" kern="1200">
        <a:solidFill>
          <a:schemeClr val="tx1"/>
        </a:solidFill>
        <a:latin typeface="+mn-lt"/>
        <a:ea typeface="+mn-ea"/>
        <a:cs typeface="+mn-cs"/>
      </a:defRPr>
    </a:lvl3pPr>
    <a:lvl4pPr marL="1209477" algn="l" defTabSz="806318" rtl="0" eaLnBrk="1" latinLnBrk="0" hangingPunct="1">
      <a:defRPr sz="1058" kern="1200">
        <a:solidFill>
          <a:schemeClr val="tx1"/>
        </a:solidFill>
        <a:latin typeface="+mn-lt"/>
        <a:ea typeface="+mn-ea"/>
        <a:cs typeface="+mn-cs"/>
      </a:defRPr>
    </a:lvl4pPr>
    <a:lvl5pPr marL="1612636" algn="l" defTabSz="806318" rtl="0" eaLnBrk="1" latinLnBrk="0" hangingPunct="1">
      <a:defRPr sz="1058" kern="1200">
        <a:solidFill>
          <a:schemeClr val="tx1"/>
        </a:solidFill>
        <a:latin typeface="+mn-lt"/>
        <a:ea typeface="+mn-ea"/>
        <a:cs typeface="+mn-cs"/>
      </a:defRPr>
    </a:lvl5pPr>
    <a:lvl6pPr marL="2015795" algn="l" defTabSz="806318" rtl="0" eaLnBrk="1" latinLnBrk="0" hangingPunct="1">
      <a:defRPr sz="1058" kern="1200">
        <a:solidFill>
          <a:schemeClr val="tx1"/>
        </a:solidFill>
        <a:latin typeface="+mn-lt"/>
        <a:ea typeface="+mn-ea"/>
        <a:cs typeface="+mn-cs"/>
      </a:defRPr>
    </a:lvl6pPr>
    <a:lvl7pPr marL="2418954" algn="l" defTabSz="806318" rtl="0" eaLnBrk="1" latinLnBrk="0" hangingPunct="1">
      <a:defRPr sz="1058" kern="1200">
        <a:solidFill>
          <a:schemeClr val="tx1"/>
        </a:solidFill>
        <a:latin typeface="+mn-lt"/>
        <a:ea typeface="+mn-ea"/>
        <a:cs typeface="+mn-cs"/>
      </a:defRPr>
    </a:lvl7pPr>
    <a:lvl8pPr marL="2822113" algn="l" defTabSz="806318" rtl="0" eaLnBrk="1" latinLnBrk="0" hangingPunct="1">
      <a:defRPr sz="1058" kern="1200">
        <a:solidFill>
          <a:schemeClr val="tx1"/>
        </a:solidFill>
        <a:latin typeface="+mn-lt"/>
        <a:ea typeface="+mn-ea"/>
        <a:cs typeface="+mn-cs"/>
      </a:defRPr>
    </a:lvl8pPr>
    <a:lvl9pPr marL="3225272" algn="l" defTabSz="806318" rtl="0" eaLnBrk="1" latinLnBrk="0" hangingPunct="1">
      <a:defRPr sz="105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34" rtl="0" eaLnBrk="1" fontAlgn="auto" latinLnBrk="0" hangingPunct="1">
              <a:lnSpc>
                <a:spcPct val="100000"/>
              </a:lnSpc>
              <a:spcBef>
                <a:spcPts val="0"/>
              </a:spcBef>
              <a:spcAft>
                <a:spcPts val="0"/>
              </a:spcAft>
              <a:buClrTx/>
              <a:buSzTx/>
              <a:buFontTx/>
              <a:buNone/>
              <a:tabLst/>
              <a:defRPr/>
            </a:pPr>
            <a:fld id="{68C8C064-ACAD-4E6F-AF6D-F6B0E9A925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4"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912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CBD6B8-177F-4679-8CAE-813DCAF04D8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74"/>
          <a:stretch/>
        </p:blipFill>
        <p:spPr>
          <a:xfrm>
            <a:off x="639" y="-3441"/>
            <a:ext cx="9140511" cy="5150023"/>
          </a:xfrm>
          <a:prstGeom prst="rect">
            <a:avLst/>
          </a:prstGeom>
        </p:spPr>
      </p:pic>
      <p:sp>
        <p:nvSpPr>
          <p:cNvPr id="18" name="Rectangle 17">
            <a:extLst>
              <a:ext uri="{FF2B5EF4-FFF2-40B4-BE49-F238E27FC236}">
                <a16:creationId xmlns:a16="http://schemas.microsoft.com/office/drawing/2014/main" id="{AC9525FE-AE03-46CF-BD2A-42F8A065AC7C}"/>
              </a:ext>
            </a:extLst>
          </p:cNvPr>
          <p:cNvSpPr/>
          <p:nvPr userDrawn="1"/>
        </p:nvSpPr>
        <p:spPr>
          <a:xfrm>
            <a:off x="-7057" y="0"/>
            <a:ext cx="9144064" cy="51276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45" tIns="40323" rIns="80645" bIns="40323" numCol="1" spcCol="0" rtlCol="0" fromWordArt="0" anchor="ctr" anchorCtr="0" forceAA="0" compatLnSpc="1">
            <a:prstTxWarp prst="textNoShape">
              <a:avLst/>
            </a:prstTxWarp>
            <a:noAutofit/>
          </a:bodyPr>
          <a:lstStyle/>
          <a:p>
            <a:pPr algn="ctr"/>
            <a:endParaRPr lang="en-GB" sz="1350" dirty="0"/>
          </a:p>
        </p:txBody>
      </p:sp>
      <p:sp>
        <p:nvSpPr>
          <p:cNvPr id="2" name="Title 1"/>
          <p:cNvSpPr>
            <a:spLocks noGrp="1"/>
          </p:cNvSpPr>
          <p:nvPr>
            <p:ph type="ctrTitle"/>
          </p:nvPr>
        </p:nvSpPr>
        <p:spPr>
          <a:xfrm>
            <a:off x="593819" y="1"/>
            <a:ext cx="5502181" cy="2185321"/>
          </a:xfrm>
        </p:spPr>
        <p:txBody>
          <a:bodyPr lIns="180000" anchor="b">
            <a:normAutofit/>
          </a:bodyPr>
          <a:lstStyle>
            <a:lvl1pPr algn="l">
              <a:defRPr sz="3200" b="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07965" y="2303151"/>
            <a:ext cx="5488035" cy="1289889"/>
          </a:xfrm>
        </p:spPr>
        <p:txBody>
          <a:bodyPr lIns="180000"/>
          <a:lstStyle>
            <a:lvl1pPr marL="0" indent="0" algn="l">
              <a:buNone/>
              <a:defRPr sz="1800" b="1">
                <a:solidFill>
                  <a:schemeClr val="bg1"/>
                </a:solidFill>
              </a:defRPr>
            </a:lvl1pPr>
            <a:lvl2pPr marL="342915" indent="0" algn="ctr">
              <a:buNone/>
              <a:defRPr sz="1500"/>
            </a:lvl2pPr>
            <a:lvl3pPr marL="685831" indent="0" algn="ctr">
              <a:buNone/>
              <a:defRPr sz="1350"/>
            </a:lvl3pPr>
            <a:lvl4pPr marL="1028745" indent="0" algn="ctr">
              <a:buNone/>
              <a:defRPr sz="1200"/>
            </a:lvl4pPr>
            <a:lvl5pPr marL="1371660" indent="0" algn="ctr">
              <a:buNone/>
              <a:defRPr sz="1200"/>
            </a:lvl5pPr>
            <a:lvl6pPr marL="1714575" indent="0" algn="ctr">
              <a:buNone/>
              <a:defRPr sz="1200"/>
            </a:lvl6pPr>
            <a:lvl7pPr marL="2057490" indent="0" algn="ctr">
              <a:buNone/>
              <a:defRPr sz="1200"/>
            </a:lvl7pPr>
            <a:lvl8pPr marL="2400404" indent="0" algn="ctr">
              <a:buNone/>
              <a:defRPr sz="1200"/>
            </a:lvl8pPr>
            <a:lvl9pPr marL="2743319" indent="0" algn="ctr">
              <a:buNone/>
              <a:defRPr sz="1200"/>
            </a:lvl9pPr>
          </a:lstStyle>
          <a:p>
            <a:r>
              <a:rPr lang="en-GB" dirty="0"/>
              <a:t>Click to edit Master subtitle style</a:t>
            </a:r>
            <a:endParaRPr lang="en-US" dirty="0"/>
          </a:p>
        </p:txBody>
      </p:sp>
      <p:cxnSp>
        <p:nvCxnSpPr>
          <p:cNvPr id="7" name="Straight Connector 6">
            <a:extLst>
              <a:ext uri="{FF2B5EF4-FFF2-40B4-BE49-F238E27FC236}">
                <a16:creationId xmlns:a16="http://schemas.microsoft.com/office/drawing/2014/main" id="{60A1E31E-6A76-4774-9DF3-041F957258B4}"/>
              </a:ext>
            </a:extLst>
          </p:cNvPr>
          <p:cNvCxnSpPr/>
          <p:nvPr userDrawn="1"/>
        </p:nvCxnSpPr>
        <p:spPr>
          <a:xfrm flipV="1">
            <a:off x="-63348" y="4662121"/>
            <a:ext cx="0" cy="481379"/>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7BA056-D855-4BBA-8A64-374F10F3D74C}"/>
              </a:ext>
            </a:extLst>
          </p:cNvPr>
          <p:cNvCxnSpPr>
            <a:cxnSpLocks/>
          </p:cNvCxnSpPr>
          <p:nvPr userDrawn="1"/>
        </p:nvCxnSpPr>
        <p:spPr>
          <a:xfrm flipV="1">
            <a:off x="9214717" y="3873725"/>
            <a:ext cx="0" cy="1269775"/>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EAA57B89-C616-40B8-8FE2-2F01B000033F}"/>
              </a:ext>
            </a:extLst>
          </p:cNvPr>
          <p:cNvGrpSpPr/>
          <p:nvPr userDrawn="1"/>
        </p:nvGrpSpPr>
        <p:grpSpPr>
          <a:xfrm>
            <a:off x="640" y="3479385"/>
            <a:ext cx="9148206" cy="1667197"/>
            <a:chOff x="640" y="3479385"/>
            <a:chExt cx="9148206" cy="1667197"/>
          </a:xfrm>
        </p:grpSpPr>
        <p:sp>
          <p:nvSpPr>
            <p:cNvPr id="16" name="Freeform: Shape 15">
              <a:extLst>
                <a:ext uri="{FF2B5EF4-FFF2-40B4-BE49-F238E27FC236}">
                  <a16:creationId xmlns:a16="http://schemas.microsoft.com/office/drawing/2014/main" id="{5837BC35-FEA0-4A96-BD1D-5A67D3182CB6}"/>
                </a:ext>
              </a:extLst>
            </p:cNvPr>
            <p:cNvSpPr/>
            <p:nvPr userDrawn="1"/>
          </p:nvSpPr>
          <p:spPr>
            <a:xfrm>
              <a:off x="640" y="3479385"/>
              <a:ext cx="9148206" cy="1667197"/>
            </a:xfrm>
            <a:custGeom>
              <a:avLst/>
              <a:gdLst>
                <a:gd name="connsiteX0" fmla="*/ 0 w 10347960"/>
                <a:gd name="connsiteY0" fmla="*/ 906780 h 1447800"/>
                <a:gd name="connsiteX1" fmla="*/ 7620 w 10347960"/>
                <a:gd name="connsiteY1" fmla="*/ 1447800 h 1447800"/>
                <a:gd name="connsiteX2" fmla="*/ 10347960 w 10347960"/>
                <a:gd name="connsiteY2" fmla="*/ 1432560 h 1447800"/>
                <a:gd name="connsiteX3" fmla="*/ 10347960 w 10347960"/>
                <a:gd name="connsiteY3" fmla="*/ 0 h 1447800"/>
                <a:gd name="connsiteX4" fmla="*/ 0 w 10347960"/>
                <a:gd name="connsiteY4" fmla="*/ 906780 h 1447800"/>
                <a:gd name="connsiteX0" fmla="*/ 0 w 10352798"/>
                <a:gd name="connsiteY0" fmla="*/ 906780 h 1447800"/>
                <a:gd name="connsiteX1" fmla="*/ 7620 w 10352798"/>
                <a:gd name="connsiteY1" fmla="*/ 1447800 h 1447800"/>
                <a:gd name="connsiteX2" fmla="*/ 10352798 w 10352798"/>
                <a:gd name="connsiteY2" fmla="*/ 1444655 h 1447800"/>
                <a:gd name="connsiteX3" fmla="*/ 10347960 w 10352798"/>
                <a:gd name="connsiteY3" fmla="*/ 0 h 1447800"/>
                <a:gd name="connsiteX4" fmla="*/ 0 w 10352798"/>
                <a:gd name="connsiteY4" fmla="*/ 906780 h 1447800"/>
                <a:gd name="connsiteX0" fmla="*/ 0 w 10352798"/>
                <a:gd name="connsiteY0" fmla="*/ 904361 h 1445381"/>
                <a:gd name="connsiteX1" fmla="*/ 7620 w 10352798"/>
                <a:gd name="connsiteY1" fmla="*/ 1445381 h 1445381"/>
                <a:gd name="connsiteX2" fmla="*/ 10352798 w 10352798"/>
                <a:gd name="connsiteY2" fmla="*/ 1442236 h 1445381"/>
                <a:gd name="connsiteX3" fmla="*/ 10350379 w 10352798"/>
                <a:gd name="connsiteY3" fmla="*/ 0 h 1445381"/>
                <a:gd name="connsiteX4" fmla="*/ 0 w 10352798"/>
                <a:gd name="connsiteY4" fmla="*/ 904361 h 1445381"/>
                <a:gd name="connsiteX0" fmla="*/ 14151 w 10366949"/>
                <a:gd name="connsiteY0" fmla="*/ 904361 h 1442236"/>
                <a:gd name="connsiteX1" fmla="*/ 0 w 10366949"/>
                <a:gd name="connsiteY1" fmla="*/ 1435705 h 1442236"/>
                <a:gd name="connsiteX2" fmla="*/ 10366949 w 10366949"/>
                <a:gd name="connsiteY2" fmla="*/ 1442236 h 1442236"/>
                <a:gd name="connsiteX3" fmla="*/ 10364530 w 10366949"/>
                <a:gd name="connsiteY3" fmla="*/ 0 h 1442236"/>
                <a:gd name="connsiteX4" fmla="*/ 14151 w 10366949"/>
                <a:gd name="connsiteY4" fmla="*/ 904361 h 1442236"/>
                <a:gd name="connsiteX0" fmla="*/ 0 w 10367312"/>
                <a:gd name="connsiteY0" fmla="*/ 904361 h 1442236"/>
                <a:gd name="connsiteX1" fmla="*/ 363 w 10367312"/>
                <a:gd name="connsiteY1" fmla="*/ 1435705 h 1442236"/>
                <a:gd name="connsiteX2" fmla="*/ 10367312 w 10367312"/>
                <a:gd name="connsiteY2" fmla="*/ 1442236 h 1442236"/>
                <a:gd name="connsiteX3" fmla="*/ 10364893 w 10367312"/>
                <a:gd name="connsiteY3" fmla="*/ 0 h 1442236"/>
                <a:gd name="connsiteX4" fmla="*/ 0 w 10367312"/>
                <a:gd name="connsiteY4" fmla="*/ 904361 h 1442236"/>
                <a:gd name="connsiteX0" fmla="*/ 0 w 10367312"/>
                <a:gd name="connsiteY0" fmla="*/ 904361 h 1442236"/>
                <a:gd name="connsiteX1" fmla="*/ 363 w 10367312"/>
                <a:gd name="connsiteY1" fmla="*/ 1440543 h 1442236"/>
                <a:gd name="connsiteX2" fmla="*/ 10367312 w 10367312"/>
                <a:gd name="connsiteY2" fmla="*/ 1442236 h 1442236"/>
                <a:gd name="connsiteX3" fmla="*/ 10364893 w 10367312"/>
                <a:gd name="connsiteY3" fmla="*/ 0 h 1442236"/>
                <a:gd name="connsiteX4" fmla="*/ 0 w 10367312"/>
                <a:gd name="connsiteY4" fmla="*/ 904361 h 1442236"/>
                <a:gd name="connsiteX0" fmla="*/ 0 w 10369852"/>
                <a:gd name="connsiteY0" fmla="*/ 904361 h 2095016"/>
                <a:gd name="connsiteX1" fmla="*/ 363 w 10369852"/>
                <a:gd name="connsiteY1" fmla="*/ 1440543 h 2095016"/>
                <a:gd name="connsiteX2" fmla="*/ 10369852 w 10369852"/>
                <a:gd name="connsiteY2" fmla="*/ 2095016 h 2095016"/>
                <a:gd name="connsiteX3" fmla="*/ 10364893 w 10369852"/>
                <a:gd name="connsiteY3" fmla="*/ 0 h 2095016"/>
                <a:gd name="connsiteX4" fmla="*/ 0 w 10369852"/>
                <a:gd name="connsiteY4" fmla="*/ 904361 h 2095016"/>
                <a:gd name="connsiteX0" fmla="*/ 0 w 10369852"/>
                <a:gd name="connsiteY0" fmla="*/ 904361 h 2103483"/>
                <a:gd name="connsiteX1" fmla="*/ 363 w 10369852"/>
                <a:gd name="connsiteY1" fmla="*/ 2103483 h 2103483"/>
                <a:gd name="connsiteX2" fmla="*/ 10369852 w 10369852"/>
                <a:gd name="connsiteY2" fmla="*/ 2095016 h 2103483"/>
                <a:gd name="connsiteX3" fmla="*/ 10364893 w 10369852"/>
                <a:gd name="connsiteY3" fmla="*/ 0 h 2103483"/>
                <a:gd name="connsiteX4" fmla="*/ 0 w 10369852"/>
                <a:gd name="connsiteY4" fmla="*/ 904361 h 2103483"/>
                <a:gd name="connsiteX0" fmla="*/ 0 w 10372732"/>
                <a:gd name="connsiteY0" fmla="*/ 904361 h 2103483"/>
                <a:gd name="connsiteX1" fmla="*/ 363 w 10372732"/>
                <a:gd name="connsiteY1" fmla="*/ 2103483 h 2103483"/>
                <a:gd name="connsiteX2" fmla="*/ 10372732 w 10372732"/>
                <a:gd name="connsiteY2" fmla="*/ 1896280 h 2103483"/>
                <a:gd name="connsiteX3" fmla="*/ 10364893 w 10372732"/>
                <a:gd name="connsiteY3" fmla="*/ 0 h 2103483"/>
                <a:gd name="connsiteX4" fmla="*/ 0 w 10372732"/>
                <a:gd name="connsiteY4" fmla="*/ 904361 h 2103483"/>
                <a:gd name="connsiteX0" fmla="*/ 0 w 10366972"/>
                <a:gd name="connsiteY0" fmla="*/ 904361 h 2103483"/>
                <a:gd name="connsiteX1" fmla="*/ 363 w 10366972"/>
                <a:gd name="connsiteY1" fmla="*/ 2103483 h 2103483"/>
                <a:gd name="connsiteX2" fmla="*/ 10366972 w 10366972"/>
                <a:gd name="connsiteY2" fmla="*/ 1884759 h 2103483"/>
                <a:gd name="connsiteX3" fmla="*/ 10364893 w 10366972"/>
                <a:gd name="connsiteY3" fmla="*/ 0 h 2103483"/>
                <a:gd name="connsiteX4" fmla="*/ 0 w 10366972"/>
                <a:gd name="connsiteY4" fmla="*/ 904361 h 2103483"/>
                <a:gd name="connsiteX0" fmla="*/ 2517 w 10369489"/>
                <a:gd name="connsiteY0" fmla="*/ 904361 h 1884759"/>
                <a:gd name="connsiteX1" fmla="*/ 0 w 10369489"/>
                <a:gd name="connsiteY1" fmla="*/ 1881705 h 1884759"/>
                <a:gd name="connsiteX2" fmla="*/ 10369489 w 10369489"/>
                <a:gd name="connsiteY2" fmla="*/ 1884759 h 1884759"/>
                <a:gd name="connsiteX3" fmla="*/ 10367410 w 10369489"/>
                <a:gd name="connsiteY3" fmla="*/ 0 h 1884759"/>
                <a:gd name="connsiteX4" fmla="*/ 2517 w 10369489"/>
                <a:gd name="connsiteY4" fmla="*/ 904361 h 1884759"/>
                <a:gd name="connsiteX0" fmla="*/ 0 w 10366972"/>
                <a:gd name="connsiteY0" fmla="*/ 904361 h 1887466"/>
                <a:gd name="connsiteX1" fmla="*/ 363 w 10366972"/>
                <a:gd name="connsiteY1" fmla="*/ 1887466 h 1887466"/>
                <a:gd name="connsiteX2" fmla="*/ 10366972 w 10366972"/>
                <a:gd name="connsiteY2" fmla="*/ 1884759 h 1887466"/>
                <a:gd name="connsiteX3" fmla="*/ 10364893 w 10366972"/>
                <a:gd name="connsiteY3" fmla="*/ 0 h 1887466"/>
                <a:gd name="connsiteX4" fmla="*/ 0 w 10366972"/>
                <a:gd name="connsiteY4" fmla="*/ 904361 h 1887466"/>
                <a:gd name="connsiteX0" fmla="*/ 0 w 10364924"/>
                <a:gd name="connsiteY0" fmla="*/ 904361 h 1887466"/>
                <a:gd name="connsiteX1" fmla="*/ 363 w 10364924"/>
                <a:gd name="connsiteY1" fmla="*/ 1887466 h 1887466"/>
                <a:gd name="connsiteX2" fmla="*/ 10306492 w 10364924"/>
                <a:gd name="connsiteY2" fmla="*/ 1838675 h 1887466"/>
                <a:gd name="connsiteX3" fmla="*/ 10364893 w 10364924"/>
                <a:gd name="connsiteY3" fmla="*/ 0 h 1887466"/>
                <a:gd name="connsiteX4" fmla="*/ 0 w 10364924"/>
                <a:gd name="connsiteY4" fmla="*/ 904361 h 1887466"/>
                <a:gd name="connsiteX0" fmla="*/ 0 w 10372732"/>
                <a:gd name="connsiteY0" fmla="*/ 904361 h 1887466"/>
                <a:gd name="connsiteX1" fmla="*/ 363 w 10372732"/>
                <a:gd name="connsiteY1" fmla="*/ 1887466 h 1887466"/>
                <a:gd name="connsiteX2" fmla="*/ 10372732 w 10372732"/>
                <a:gd name="connsiteY2" fmla="*/ 1884759 h 1887466"/>
                <a:gd name="connsiteX3" fmla="*/ 10364893 w 10372732"/>
                <a:gd name="connsiteY3" fmla="*/ 0 h 1887466"/>
                <a:gd name="connsiteX4" fmla="*/ 0 w 10372732"/>
                <a:gd name="connsiteY4" fmla="*/ 904361 h 1887466"/>
                <a:gd name="connsiteX0" fmla="*/ 0 w 10372732"/>
                <a:gd name="connsiteY0" fmla="*/ 904361 h 1890520"/>
                <a:gd name="connsiteX1" fmla="*/ 363 w 10372732"/>
                <a:gd name="connsiteY1" fmla="*/ 1887466 h 1890520"/>
                <a:gd name="connsiteX2" fmla="*/ 10372732 w 10372732"/>
                <a:gd name="connsiteY2" fmla="*/ 1890520 h 1890520"/>
                <a:gd name="connsiteX3" fmla="*/ 10364893 w 10372732"/>
                <a:gd name="connsiteY3" fmla="*/ 0 h 1890520"/>
                <a:gd name="connsiteX4" fmla="*/ 0 w 10372732"/>
                <a:gd name="connsiteY4" fmla="*/ 904361 h 189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732" h="1890520">
                  <a:moveTo>
                    <a:pt x="0" y="904361"/>
                  </a:moveTo>
                  <a:lnTo>
                    <a:pt x="363" y="1887466"/>
                  </a:lnTo>
                  <a:lnTo>
                    <a:pt x="10372732" y="1890520"/>
                  </a:lnTo>
                  <a:cubicBezTo>
                    <a:pt x="10371119" y="1408968"/>
                    <a:pt x="10366506" y="481552"/>
                    <a:pt x="10364893" y="0"/>
                  </a:cubicBezTo>
                  <a:lnTo>
                    <a:pt x="0" y="904361"/>
                  </a:lnTo>
                  <a:close/>
                </a:path>
              </a:pathLst>
            </a:cu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4" tIns="45727" rIns="91454" bIns="45727" numCol="1" spcCol="0" rtlCol="0" fromWordArt="0" anchor="ctr" anchorCtr="0" forceAA="0" compatLnSpc="1">
              <a:prstTxWarp prst="textNoShape">
                <a:avLst/>
              </a:prstTxWarp>
              <a:noAutofit/>
            </a:bodyPr>
            <a:lstStyle/>
            <a:p>
              <a:pPr algn="ctr"/>
              <a:endParaRPr lang="en-GB" sz="1350" dirty="0"/>
            </a:p>
          </p:txBody>
        </p:sp>
        <p:pic>
          <p:nvPicPr>
            <p:cNvPr id="13" name="Picture 12">
              <a:extLst>
                <a:ext uri="{FF2B5EF4-FFF2-40B4-BE49-F238E27FC236}">
                  <a16:creationId xmlns:a16="http://schemas.microsoft.com/office/drawing/2014/main" id="{422BBE06-9F04-4C2E-BDF2-D5A7B128F6A9}"/>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7350283" y="3957662"/>
              <a:ext cx="1555546" cy="889762"/>
            </a:xfrm>
            <a:prstGeom prst="rect">
              <a:avLst/>
            </a:prstGeom>
          </p:spPr>
        </p:pic>
        <p:grpSp>
          <p:nvGrpSpPr>
            <p:cNvPr id="24" name="Group 23">
              <a:extLst>
                <a:ext uri="{FF2B5EF4-FFF2-40B4-BE49-F238E27FC236}">
                  <a16:creationId xmlns:a16="http://schemas.microsoft.com/office/drawing/2014/main" id="{440B8F59-DEAC-49C5-AD1F-C49B9490D121}"/>
                </a:ext>
              </a:extLst>
            </p:cNvPr>
            <p:cNvGrpSpPr/>
            <p:nvPr userDrawn="1"/>
          </p:nvGrpSpPr>
          <p:grpSpPr>
            <a:xfrm>
              <a:off x="729519" y="4508612"/>
              <a:ext cx="3770840" cy="338812"/>
              <a:chOff x="872290" y="6073341"/>
              <a:chExt cx="3770840" cy="338812"/>
            </a:xfrm>
          </p:grpSpPr>
          <p:sp>
            <p:nvSpPr>
              <p:cNvPr id="25" name="TextBox 24">
                <a:extLst>
                  <a:ext uri="{FF2B5EF4-FFF2-40B4-BE49-F238E27FC236}">
                    <a16:creationId xmlns:a16="http://schemas.microsoft.com/office/drawing/2014/main" id="{D230BCA4-6615-42FB-A436-55F93BE45536}"/>
                  </a:ext>
                </a:extLst>
              </p:cNvPr>
              <p:cNvSpPr txBox="1"/>
              <p:nvPr userDrawn="1"/>
            </p:nvSpPr>
            <p:spPr>
              <a:xfrm>
                <a:off x="872290" y="6073341"/>
                <a:ext cx="3770840" cy="214611"/>
              </a:xfrm>
              <a:prstGeom prst="rect">
                <a:avLst/>
              </a:prstGeom>
              <a:noFill/>
            </p:spPr>
            <p:txBody>
              <a:bodyPr wrap="none" lIns="0" tIns="0" rIns="0" bIns="0" rtlCol="0">
                <a:noAutofit/>
              </a:bodyPr>
              <a:lstStyle/>
              <a:p>
                <a:pPr>
                  <a:lnSpc>
                    <a:spcPct val="110000"/>
                  </a:lnSpc>
                  <a:spcBef>
                    <a:spcPts val="1200"/>
                  </a:spcBef>
                </a:pPr>
                <a:r>
                  <a:rPr lang="en-GB" sz="1100" dirty="0">
                    <a:solidFill>
                      <a:schemeClr val="bg1"/>
                    </a:solidFill>
                    <a:latin typeface="Tahoma" charset="0"/>
                    <a:ea typeface="Tahoma" charset="0"/>
                    <a:cs typeface="Tahoma" charset="0"/>
                  </a:rPr>
                  <a:t>Creating </a:t>
                </a:r>
                <a:r>
                  <a:rPr lang="en-GB" sz="1100" b="1" dirty="0">
                    <a:solidFill>
                      <a:schemeClr val="bg1"/>
                    </a:solidFill>
                    <a:latin typeface="Tahoma" charset="0"/>
                    <a:ea typeface="Tahoma" charset="0"/>
                    <a:cs typeface="Tahoma" charset="0"/>
                  </a:rPr>
                  <a:t>better places</a:t>
                </a:r>
                <a:r>
                  <a:rPr lang="en-GB" sz="1100" dirty="0">
                    <a:solidFill>
                      <a:schemeClr val="bg1"/>
                    </a:solidFill>
                    <a:latin typeface="Tahoma" charset="0"/>
                    <a:ea typeface="Tahoma" charset="0"/>
                    <a:cs typeface="Tahoma" charset="0"/>
                  </a:rPr>
                  <a:t> to live, work and travel</a:t>
                </a:r>
              </a:p>
            </p:txBody>
          </p:sp>
          <p:sp>
            <p:nvSpPr>
              <p:cNvPr id="26" name="TextBox 25">
                <a:extLst>
                  <a:ext uri="{FF2B5EF4-FFF2-40B4-BE49-F238E27FC236}">
                    <a16:creationId xmlns:a16="http://schemas.microsoft.com/office/drawing/2014/main" id="{E9033964-1DA8-442A-8210-7508A56BB960}"/>
                  </a:ext>
                </a:extLst>
              </p:cNvPr>
              <p:cNvSpPr txBox="1"/>
              <p:nvPr/>
            </p:nvSpPr>
            <p:spPr>
              <a:xfrm>
                <a:off x="872291" y="6287952"/>
                <a:ext cx="3770839" cy="124201"/>
              </a:xfrm>
              <a:prstGeom prst="rect">
                <a:avLst/>
              </a:prstGeom>
              <a:noFill/>
            </p:spPr>
            <p:txBody>
              <a:bodyPr wrap="none" lIns="0" tIns="0" rIns="0" bIns="0" rtlCol="0">
                <a:noAutofit/>
              </a:bodyPr>
              <a:lstStyle/>
              <a:p>
                <a:pPr algn="just">
                  <a:lnSpc>
                    <a:spcPct val="110000"/>
                  </a:lnSpc>
                  <a:spcBef>
                    <a:spcPts val="1200"/>
                  </a:spcBef>
                </a:pPr>
                <a:r>
                  <a:rPr lang="en-GB" sz="630" dirty="0">
                    <a:solidFill>
                      <a:schemeClr val="bg1"/>
                    </a:solidFill>
                    <a:latin typeface="Tahoma" charset="0"/>
                    <a:ea typeface="Tahoma" charset="0"/>
                    <a:cs typeface="Tahoma" charset="0"/>
                  </a:rPr>
                  <a:t>Putting People First    |    Delivering Great Service     |    Creating Better Solutions</a:t>
                </a:r>
              </a:p>
            </p:txBody>
          </p:sp>
        </p:grpSp>
      </p:grpSp>
      <p:grpSp>
        <p:nvGrpSpPr>
          <p:cNvPr id="10" name="Group 9">
            <a:extLst>
              <a:ext uri="{FF2B5EF4-FFF2-40B4-BE49-F238E27FC236}">
                <a16:creationId xmlns:a16="http://schemas.microsoft.com/office/drawing/2014/main" id="{F0AD96AC-A3B6-458C-84E8-F3283F715E80}"/>
              </a:ext>
            </a:extLst>
          </p:cNvPr>
          <p:cNvGrpSpPr/>
          <p:nvPr userDrawn="1"/>
        </p:nvGrpSpPr>
        <p:grpSpPr>
          <a:xfrm>
            <a:off x="7581279" y="278666"/>
            <a:ext cx="1562722" cy="1885583"/>
            <a:chOff x="7581279" y="278666"/>
            <a:chExt cx="1562722" cy="1885583"/>
          </a:xfrm>
        </p:grpSpPr>
        <p:sp>
          <p:nvSpPr>
            <p:cNvPr id="22" name="Parallelogram 21">
              <a:extLst>
                <a:ext uri="{FF2B5EF4-FFF2-40B4-BE49-F238E27FC236}">
                  <a16:creationId xmlns:a16="http://schemas.microsoft.com/office/drawing/2014/main" id="{6C89E394-5A87-471E-A247-218E8AA72F1A}"/>
                </a:ext>
              </a:extLst>
            </p:cNvPr>
            <p:cNvSpPr/>
            <p:nvPr userDrawn="1"/>
          </p:nvSpPr>
          <p:spPr>
            <a:xfrm rot="5400000" flipV="1">
              <a:off x="7419848" y="440097"/>
              <a:ext cx="1885583" cy="1562722"/>
            </a:xfrm>
            <a:prstGeom prst="parallelogram">
              <a:avLst>
                <a:gd name="adj" fmla="val 8633"/>
              </a:avLst>
            </a:prstGeom>
            <a:solidFill>
              <a:srgbClr val="79679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4" tIns="45727" rIns="91454" bIns="45727" numCol="1" spcCol="0" rtlCol="0" fromWordArt="0" anchor="ctr" anchorCtr="0" forceAA="0" compatLnSpc="1">
              <a:prstTxWarp prst="textNoShape">
                <a:avLst/>
              </a:prstTxWarp>
              <a:noAutofit/>
            </a:bodyPr>
            <a:lstStyle/>
            <a:p>
              <a:pPr algn="ctr">
                <a:lnSpc>
                  <a:spcPct val="90000"/>
                </a:lnSpc>
                <a:spcBef>
                  <a:spcPts val="1200"/>
                </a:spcBef>
              </a:pPr>
              <a:endParaRPr lang="en-GB" dirty="0"/>
            </a:p>
          </p:txBody>
        </p:sp>
        <p:sp>
          <p:nvSpPr>
            <p:cNvPr id="23" name="TextBox 22">
              <a:extLst>
                <a:ext uri="{FF2B5EF4-FFF2-40B4-BE49-F238E27FC236}">
                  <a16:creationId xmlns:a16="http://schemas.microsoft.com/office/drawing/2014/main" id="{6EFC73E1-2661-466E-BAEC-44D6B2B4234E}"/>
                </a:ext>
              </a:extLst>
            </p:cNvPr>
            <p:cNvSpPr txBox="1"/>
            <p:nvPr userDrawn="1"/>
          </p:nvSpPr>
          <p:spPr>
            <a:xfrm>
              <a:off x="7765415" y="637320"/>
              <a:ext cx="1249892" cy="1181862"/>
            </a:xfrm>
            <a:prstGeom prst="rect">
              <a:avLst/>
            </a:prstGeom>
            <a:noFill/>
          </p:spPr>
          <p:txBody>
            <a:bodyPr wrap="square" lIns="0" tIns="0" rIns="0" bIns="0" rtlCol="0" anchor="ctr">
              <a:spAutoFit/>
            </a:bodyPr>
            <a:lstStyle/>
            <a:p>
              <a:pPr marL="360363" indent="0">
                <a:lnSpc>
                  <a:spcPct val="120000"/>
                </a:lnSpc>
                <a:tabLst>
                  <a:tab pos="360363" algn="l"/>
                </a:tabLst>
              </a:pPr>
              <a:r>
                <a:rPr lang="en-GB" sz="800" b="0" dirty="0">
                  <a:solidFill>
                    <a:schemeClr val="bg1"/>
                  </a:solidFill>
                  <a:latin typeface="Tahoma" charset="0"/>
                  <a:ea typeface="Tahoma" charset="0"/>
                  <a:cs typeface="Tahoma" charset="0"/>
                </a:rPr>
                <a:t>Engineering</a:t>
              </a:r>
            </a:p>
            <a:p>
              <a:pPr marL="360363" indent="0">
                <a:lnSpc>
                  <a:spcPct val="120000"/>
                </a:lnSpc>
                <a:tabLst>
                  <a:tab pos="360363" algn="l"/>
                </a:tabLst>
              </a:pPr>
              <a:r>
                <a:rPr lang="en-GB" sz="800" dirty="0">
                  <a:solidFill>
                    <a:schemeClr val="bg1"/>
                  </a:solidFill>
                  <a:latin typeface="Tahoma" charset="0"/>
                  <a:ea typeface="Tahoma" charset="0"/>
                  <a:cs typeface="Tahoma" charset="0"/>
                </a:rPr>
                <a:t>Facilities</a:t>
              </a:r>
            </a:p>
            <a:p>
              <a:pPr marL="360363" indent="0">
                <a:lnSpc>
                  <a:spcPct val="120000"/>
                </a:lnSpc>
                <a:tabLst>
                  <a:tab pos="360363" algn="l"/>
                </a:tabLst>
              </a:pPr>
              <a:r>
                <a:rPr lang="en-GB" sz="800" dirty="0">
                  <a:solidFill>
                    <a:schemeClr val="bg1"/>
                  </a:solidFill>
                  <a:latin typeface="Tahoma" charset="0"/>
                  <a:ea typeface="Tahoma" charset="0"/>
                  <a:cs typeface="Tahoma" charset="0"/>
                </a:rPr>
                <a:t>Environment</a:t>
              </a:r>
            </a:p>
            <a:p>
              <a:pPr marL="360363" indent="0">
                <a:lnSpc>
                  <a:spcPct val="120000"/>
                </a:lnSpc>
                <a:tabLst>
                  <a:tab pos="360363" algn="l"/>
                </a:tabLst>
              </a:pPr>
              <a:r>
                <a:rPr lang="en-GB" sz="800" dirty="0">
                  <a:solidFill>
                    <a:schemeClr val="bg1"/>
                  </a:solidFill>
                  <a:latin typeface="Tahoma" charset="0"/>
                  <a:ea typeface="Tahoma" charset="0"/>
                  <a:cs typeface="Tahoma" charset="0"/>
                </a:rPr>
                <a:t>Utilities</a:t>
              </a:r>
              <a:endParaRPr lang="en-GB" sz="800" b="1" dirty="0">
                <a:solidFill>
                  <a:schemeClr val="bg1"/>
                </a:solidFill>
                <a:latin typeface="Tahoma" charset="0"/>
                <a:ea typeface="Tahoma" charset="0"/>
                <a:cs typeface="Tahoma" charset="0"/>
              </a:endParaRPr>
            </a:p>
            <a:p>
              <a:pPr marL="360363" indent="0">
                <a:lnSpc>
                  <a:spcPct val="120000"/>
                </a:lnSpc>
                <a:tabLst>
                  <a:tab pos="360363" algn="l"/>
                </a:tabLst>
              </a:pPr>
              <a:r>
                <a:rPr lang="en-GB" sz="800" dirty="0">
                  <a:solidFill>
                    <a:schemeClr val="bg1"/>
                  </a:solidFill>
                  <a:latin typeface="Tahoma" charset="0"/>
                  <a:ea typeface="Tahoma" charset="0"/>
                  <a:cs typeface="Tahoma" charset="0"/>
                </a:rPr>
                <a:t>Transport</a:t>
              </a:r>
            </a:p>
            <a:p>
              <a:pPr marL="360363" indent="0">
                <a:lnSpc>
                  <a:spcPct val="120000"/>
                </a:lnSpc>
                <a:tabLst>
                  <a:tab pos="360363" algn="l"/>
                </a:tabLst>
              </a:pPr>
              <a:r>
                <a:rPr lang="en-GB" sz="800" dirty="0">
                  <a:solidFill>
                    <a:schemeClr val="bg1"/>
                  </a:solidFill>
                  <a:latin typeface="Tahoma" charset="0"/>
                  <a:ea typeface="Tahoma" charset="0"/>
                  <a:cs typeface="Tahoma" charset="0"/>
                </a:rPr>
                <a:t>Defence</a:t>
              </a:r>
            </a:p>
            <a:p>
              <a:pPr marL="360363" indent="0">
                <a:lnSpc>
                  <a:spcPct val="120000"/>
                </a:lnSpc>
                <a:tabLst>
                  <a:tab pos="360363" algn="l"/>
                </a:tabLst>
              </a:pPr>
              <a:r>
                <a:rPr lang="en-GB" sz="800" dirty="0">
                  <a:solidFill>
                    <a:schemeClr val="bg1"/>
                  </a:solidFill>
                  <a:latin typeface="Tahoma" charset="0"/>
                  <a:ea typeface="Tahoma" charset="0"/>
                  <a:cs typeface="Tahoma" charset="0"/>
                </a:rPr>
                <a:t>Justice</a:t>
              </a:r>
            </a:p>
            <a:p>
              <a:pPr>
                <a:lnSpc>
                  <a:spcPct val="120000"/>
                </a:lnSpc>
                <a:tabLst>
                  <a:tab pos="360363" algn="l"/>
                </a:tabLst>
              </a:pPr>
              <a:r>
                <a:rPr lang="en-GB" sz="800" b="1" dirty="0">
                  <a:solidFill>
                    <a:schemeClr val="bg1"/>
                  </a:solidFill>
                  <a:latin typeface="Tahoma" charset="0"/>
                  <a:ea typeface="Tahoma" charset="0"/>
                  <a:cs typeface="Tahoma" charset="0"/>
                </a:rPr>
                <a:t>Better	Places</a:t>
              </a:r>
            </a:p>
          </p:txBody>
        </p:sp>
      </p:grpSp>
    </p:spTree>
    <p:extLst>
      <p:ext uri="{BB962C8B-B14F-4D97-AF65-F5344CB8AC3E}">
        <p14:creationId xmlns:p14="http://schemas.microsoft.com/office/powerpoint/2010/main" val="308753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9147401-4750-4A63-8DF8-215608967D8E}"/>
              </a:ext>
            </a:extLst>
          </p:cNvPr>
          <p:cNvSpPr>
            <a:spLocks noGrp="1"/>
          </p:cNvSpPr>
          <p:nvPr>
            <p:ph type="pic" sz="quarter" idx="13"/>
          </p:nvPr>
        </p:nvSpPr>
        <p:spPr>
          <a:xfrm>
            <a:off x="1014412" y="0"/>
            <a:ext cx="7115175" cy="1269776"/>
          </a:xfrm>
          <a:solidFill>
            <a:schemeClr val="tx2">
              <a:lumMod val="20000"/>
              <a:lumOff val="80000"/>
            </a:schemeClr>
          </a:solidFill>
        </p:spPr>
        <p:txBody>
          <a:bodyPr/>
          <a:lstStyle>
            <a:lvl1pPr marL="0" indent="0">
              <a:buNone/>
              <a:defRPr/>
            </a:lvl1pPr>
          </a:lstStyle>
          <a:p>
            <a:endParaRPr lang="en-GB" dirty="0"/>
          </a:p>
        </p:txBody>
      </p:sp>
      <p:sp>
        <p:nvSpPr>
          <p:cNvPr id="8" name="Freeform: Shape 7">
            <a:extLst>
              <a:ext uri="{FF2B5EF4-FFF2-40B4-BE49-F238E27FC236}">
                <a16:creationId xmlns:a16="http://schemas.microsoft.com/office/drawing/2014/main" id="{C13BBF41-498D-4DCE-9660-4A6E9F28E100}"/>
              </a:ext>
            </a:extLst>
          </p:cNvPr>
          <p:cNvSpPr/>
          <p:nvPr userDrawn="1"/>
        </p:nvSpPr>
        <p:spPr>
          <a:xfrm>
            <a:off x="1018212" y="626172"/>
            <a:ext cx="7120161" cy="740842"/>
          </a:xfrm>
          <a:custGeom>
            <a:avLst/>
            <a:gdLst>
              <a:gd name="connsiteX0" fmla="*/ 6914606 w 6914606"/>
              <a:gd name="connsiteY0" fmla="*/ 0 h 740229"/>
              <a:gd name="connsiteX1" fmla="*/ 6914606 w 6914606"/>
              <a:gd name="connsiteY1" fmla="*/ 740229 h 740229"/>
              <a:gd name="connsiteX2" fmla="*/ 0 w 6914606"/>
              <a:gd name="connsiteY2" fmla="*/ 740229 h 740229"/>
              <a:gd name="connsiteX3" fmla="*/ 0 w 6914606"/>
              <a:gd name="connsiteY3" fmla="*/ 627017 h 740229"/>
              <a:gd name="connsiteX4" fmla="*/ 6914606 w 6914606"/>
              <a:gd name="connsiteY4" fmla="*/ 0 h 740229"/>
              <a:gd name="connsiteX0" fmla="*/ 6914606 w 8051417"/>
              <a:gd name="connsiteY0" fmla="*/ 0 h 740229"/>
              <a:gd name="connsiteX1" fmla="*/ 8051417 w 8051417"/>
              <a:gd name="connsiteY1" fmla="*/ 732549 h 740229"/>
              <a:gd name="connsiteX2" fmla="*/ 0 w 8051417"/>
              <a:gd name="connsiteY2" fmla="*/ 740229 h 740229"/>
              <a:gd name="connsiteX3" fmla="*/ 0 w 8051417"/>
              <a:gd name="connsiteY3" fmla="*/ 627017 h 740229"/>
              <a:gd name="connsiteX4" fmla="*/ 6914606 w 8051417"/>
              <a:gd name="connsiteY4" fmla="*/ 0 h 740229"/>
              <a:gd name="connsiteX0" fmla="*/ 8074459 w 8074459"/>
              <a:gd name="connsiteY0" fmla="*/ 0 h 840078"/>
              <a:gd name="connsiteX1" fmla="*/ 8051417 w 8074459"/>
              <a:gd name="connsiteY1" fmla="*/ 832398 h 840078"/>
              <a:gd name="connsiteX2" fmla="*/ 0 w 8074459"/>
              <a:gd name="connsiteY2" fmla="*/ 840078 h 840078"/>
              <a:gd name="connsiteX3" fmla="*/ 0 w 8074459"/>
              <a:gd name="connsiteY3" fmla="*/ 726866 h 840078"/>
              <a:gd name="connsiteX4" fmla="*/ 8074459 w 8074459"/>
              <a:gd name="connsiteY4" fmla="*/ 0 h 840078"/>
              <a:gd name="connsiteX0" fmla="*/ 8074459 w 8420113"/>
              <a:gd name="connsiteY0" fmla="*/ 0 h 1293235"/>
              <a:gd name="connsiteX1" fmla="*/ 8420113 w 8420113"/>
              <a:gd name="connsiteY1" fmla="*/ 1293235 h 1293235"/>
              <a:gd name="connsiteX2" fmla="*/ 0 w 8420113"/>
              <a:gd name="connsiteY2" fmla="*/ 840078 h 1293235"/>
              <a:gd name="connsiteX3" fmla="*/ 0 w 8420113"/>
              <a:gd name="connsiteY3" fmla="*/ 726866 h 1293235"/>
              <a:gd name="connsiteX4" fmla="*/ 8074459 w 8420113"/>
              <a:gd name="connsiteY4" fmla="*/ 0 h 1293235"/>
              <a:gd name="connsiteX0" fmla="*/ 8074459 w 8074459"/>
              <a:gd name="connsiteY0" fmla="*/ 0 h 840078"/>
              <a:gd name="connsiteX1" fmla="*/ 8066779 w 8074459"/>
              <a:gd name="connsiteY1" fmla="*/ 832398 h 840078"/>
              <a:gd name="connsiteX2" fmla="*/ 0 w 8074459"/>
              <a:gd name="connsiteY2" fmla="*/ 840078 h 840078"/>
              <a:gd name="connsiteX3" fmla="*/ 0 w 8074459"/>
              <a:gd name="connsiteY3" fmla="*/ 726866 h 840078"/>
              <a:gd name="connsiteX4" fmla="*/ 8074459 w 8074459"/>
              <a:gd name="connsiteY4" fmla="*/ 0 h 840078"/>
              <a:gd name="connsiteX0" fmla="*/ 8074459 w 8074460"/>
              <a:gd name="connsiteY0" fmla="*/ 0 h 840078"/>
              <a:gd name="connsiteX1" fmla="*/ 8074460 w 8074460"/>
              <a:gd name="connsiteY1" fmla="*/ 840078 h 840078"/>
              <a:gd name="connsiteX2" fmla="*/ 0 w 8074460"/>
              <a:gd name="connsiteY2" fmla="*/ 840078 h 840078"/>
              <a:gd name="connsiteX3" fmla="*/ 0 w 8074460"/>
              <a:gd name="connsiteY3" fmla="*/ 726866 h 840078"/>
              <a:gd name="connsiteX4" fmla="*/ 8074459 w 8074460"/>
              <a:gd name="connsiteY4" fmla="*/ 0 h 84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4460" h="840078">
                <a:moveTo>
                  <a:pt x="8074459" y="0"/>
                </a:moveTo>
                <a:cubicBezTo>
                  <a:pt x="8074459" y="280026"/>
                  <a:pt x="8074460" y="560052"/>
                  <a:pt x="8074460" y="840078"/>
                </a:cubicBezTo>
                <a:lnTo>
                  <a:pt x="0" y="840078"/>
                </a:lnTo>
                <a:lnTo>
                  <a:pt x="0" y="726866"/>
                </a:lnTo>
                <a:lnTo>
                  <a:pt x="807445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2" name="Title 1"/>
          <p:cNvSpPr>
            <a:spLocks noGrp="1"/>
          </p:cNvSpPr>
          <p:nvPr>
            <p:ph type="title"/>
          </p:nvPr>
        </p:nvSpPr>
        <p:spPr>
          <a:xfrm>
            <a:off x="1034013" y="1079117"/>
            <a:ext cx="7095574" cy="764046"/>
          </a:xfrm>
        </p:spPr>
        <p:txBody>
          <a:bodyPr rIns="180000">
            <a:normAutofit/>
          </a:bodyPr>
          <a:lstStyle>
            <a:lvl1pPr algn="l">
              <a:defRPr sz="2200" b="1"/>
            </a:lvl1pPr>
          </a:lstStyle>
          <a:p>
            <a:r>
              <a:rPr lang="en-GB" dirty="0"/>
              <a:t>Click to edit Master title style</a:t>
            </a:r>
            <a:endParaRPr lang="en-US" dirty="0"/>
          </a:p>
        </p:txBody>
      </p:sp>
      <p:sp>
        <p:nvSpPr>
          <p:cNvPr id="3" name="Content Placeholder 2"/>
          <p:cNvSpPr>
            <a:spLocks noGrp="1"/>
          </p:cNvSpPr>
          <p:nvPr>
            <p:ph idx="1" hasCustomPrompt="1"/>
          </p:nvPr>
        </p:nvSpPr>
        <p:spPr>
          <a:xfrm>
            <a:off x="1034013" y="1919962"/>
            <a:ext cx="7111875" cy="3223538"/>
          </a:xfrm>
        </p:spPr>
        <p:txBody>
          <a:bodyPr rIns="180000" numCol="2" spcCol="36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3" name="Picture 32">
            <a:extLst>
              <a:ext uri="{FF2B5EF4-FFF2-40B4-BE49-F238E27FC236}">
                <a16:creationId xmlns:a16="http://schemas.microsoft.com/office/drawing/2014/main" id="{54A0CD82-0421-480E-9C01-20769924827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4475714"/>
            <a:ext cx="739445" cy="422431"/>
          </a:xfrm>
          <a:prstGeom prst="rect">
            <a:avLst/>
          </a:prstGeom>
        </p:spPr>
      </p:pic>
    </p:spTree>
    <p:extLst>
      <p:ext uri="{BB962C8B-B14F-4D97-AF65-F5344CB8AC3E}">
        <p14:creationId xmlns:p14="http://schemas.microsoft.com/office/powerpoint/2010/main" val="190685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823759" y="8878"/>
            <a:ext cx="7297737" cy="871870"/>
          </a:xfrm>
        </p:spPr>
        <p:txBody>
          <a:bodyPr rIns="180000">
            <a:normAutofit/>
          </a:bodyPr>
          <a:lstStyle>
            <a:lvl1pPr algn="l">
              <a:defRPr sz="2200" b="1"/>
            </a:lvl1pPr>
          </a:lstStyle>
          <a:p>
            <a:r>
              <a:rPr lang="en-GB" dirty="0"/>
              <a:t>Click to edit Master title style</a:t>
            </a:r>
            <a:endParaRPr lang="en-US" dirty="0"/>
          </a:p>
        </p:txBody>
      </p:sp>
      <p:sp>
        <p:nvSpPr>
          <p:cNvPr id="3" name="Content Placeholder 2"/>
          <p:cNvSpPr>
            <a:spLocks noGrp="1"/>
          </p:cNvSpPr>
          <p:nvPr>
            <p:ph idx="1" hasCustomPrompt="1"/>
          </p:nvPr>
        </p:nvSpPr>
        <p:spPr>
          <a:xfrm>
            <a:off x="831851" y="1277457"/>
            <a:ext cx="7297737" cy="3517808"/>
          </a:xfrm>
        </p:spPr>
        <p:txBody>
          <a:bodyPr rIns="18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4" name="Picture 33">
            <a:extLst>
              <a:ext uri="{FF2B5EF4-FFF2-40B4-BE49-F238E27FC236}">
                <a16:creationId xmlns:a16="http://schemas.microsoft.com/office/drawing/2014/main" id="{FC73ECAE-8472-45C3-A629-971079ADD2D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176024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 double column">
    <p:spTree>
      <p:nvGrpSpPr>
        <p:cNvPr id="1" name=""/>
        <p:cNvGrpSpPr/>
        <p:nvPr/>
      </p:nvGrpSpPr>
      <p:grpSpPr>
        <a:xfrm>
          <a:off x="0" y="0"/>
          <a:ext cx="0" cy="0"/>
          <a:chOff x="0" y="0"/>
          <a:chExt cx="0" cy="0"/>
        </a:xfrm>
      </p:grpSpPr>
      <p:sp>
        <p:nvSpPr>
          <p:cNvPr id="2" name="Title 1"/>
          <p:cNvSpPr>
            <a:spLocks noGrp="1"/>
          </p:cNvSpPr>
          <p:nvPr>
            <p:ph type="title"/>
          </p:nvPr>
        </p:nvSpPr>
        <p:spPr>
          <a:xfrm>
            <a:off x="827089" y="8881"/>
            <a:ext cx="7302500" cy="871867"/>
          </a:xfrm>
        </p:spPr>
        <p:txBody>
          <a:bodyPr rIns="180000">
            <a:normAutofit/>
          </a:bodyPr>
          <a:lstStyle>
            <a:lvl1pPr algn="l">
              <a:defRPr sz="2200" b="1"/>
            </a:lvl1pPr>
          </a:lstStyle>
          <a:p>
            <a:r>
              <a:rPr lang="en-GB" dirty="0"/>
              <a:t>Click to edit Master title style</a:t>
            </a:r>
            <a:endParaRPr lang="en-US" dirty="0"/>
          </a:p>
        </p:txBody>
      </p:sp>
      <p:sp>
        <p:nvSpPr>
          <p:cNvPr id="3" name="Content Placeholder 2"/>
          <p:cNvSpPr>
            <a:spLocks noGrp="1"/>
          </p:cNvSpPr>
          <p:nvPr>
            <p:ph idx="1" hasCustomPrompt="1"/>
          </p:nvPr>
        </p:nvSpPr>
        <p:spPr>
          <a:xfrm>
            <a:off x="831852" y="1277457"/>
            <a:ext cx="7297738" cy="3517808"/>
          </a:xfrm>
        </p:spPr>
        <p:txBody>
          <a:bodyPr rIns="180000" numCol="2" spcCol="396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4" name="Picture 33">
            <a:extLst>
              <a:ext uri="{FF2B5EF4-FFF2-40B4-BE49-F238E27FC236}">
                <a16:creationId xmlns:a16="http://schemas.microsoft.com/office/drawing/2014/main" id="{C546560E-90B9-44D1-9F15-371E421B87B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322317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 triple column">
    <p:spTree>
      <p:nvGrpSpPr>
        <p:cNvPr id="1" name=""/>
        <p:cNvGrpSpPr/>
        <p:nvPr/>
      </p:nvGrpSpPr>
      <p:grpSpPr>
        <a:xfrm>
          <a:off x="0" y="0"/>
          <a:ext cx="0" cy="0"/>
          <a:chOff x="0" y="0"/>
          <a:chExt cx="0" cy="0"/>
        </a:xfrm>
      </p:grpSpPr>
      <p:sp>
        <p:nvSpPr>
          <p:cNvPr id="2" name="Title 1"/>
          <p:cNvSpPr>
            <a:spLocks noGrp="1"/>
          </p:cNvSpPr>
          <p:nvPr>
            <p:ph type="title"/>
          </p:nvPr>
        </p:nvSpPr>
        <p:spPr>
          <a:xfrm>
            <a:off x="827089" y="8881"/>
            <a:ext cx="7302500" cy="871867"/>
          </a:xfrm>
        </p:spPr>
        <p:txBody>
          <a:bodyPr rIns="180000">
            <a:normAutofit/>
          </a:bodyPr>
          <a:lstStyle>
            <a:lvl1pPr algn="l">
              <a:defRPr sz="2200" b="1"/>
            </a:lvl1pPr>
          </a:lstStyle>
          <a:p>
            <a:r>
              <a:rPr lang="en-GB" dirty="0"/>
              <a:t>Click to edit Master title style</a:t>
            </a:r>
            <a:endParaRPr lang="en-US" dirty="0"/>
          </a:p>
        </p:txBody>
      </p:sp>
      <p:sp>
        <p:nvSpPr>
          <p:cNvPr id="3" name="Content Placeholder 2"/>
          <p:cNvSpPr>
            <a:spLocks noGrp="1"/>
          </p:cNvSpPr>
          <p:nvPr>
            <p:ph idx="1" hasCustomPrompt="1"/>
          </p:nvPr>
        </p:nvSpPr>
        <p:spPr>
          <a:xfrm>
            <a:off x="831851" y="1277457"/>
            <a:ext cx="7297737" cy="3517808"/>
          </a:xfrm>
        </p:spPr>
        <p:txBody>
          <a:bodyPr rIns="180000" numCol="3" spcCol="36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4" name="Picture 33">
            <a:extLst>
              <a:ext uri="{FF2B5EF4-FFF2-40B4-BE49-F238E27FC236}">
                <a16:creationId xmlns:a16="http://schemas.microsoft.com/office/drawing/2014/main" id="{1D6E6FDF-0BC4-49D3-8034-150E2301DBF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166550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sub head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827089" y="3817"/>
            <a:ext cx="7302499" cy="878955"/>
          </a:xfrm>
        </p:spPr>
        <p:txBody>
          <a:bodyPr rIns="180000">
            <a:normAutofit/>
          </a:bodyPr>
          <a:lstStyle>
            <a:lvl1pPr algn="l">
              <a:defRPr sz="2200" b="1"/>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636A008-4284-43C3-9148-9CE28B614C68}"/>
              </a:ext>
            </a:extLst>
          </p:cNvPr>
          <p:cNvSpPr>
            <a:spLocks noGrp="1"/>
          </p:cNvSpPr>
          <p:nvPr>
            <p:ph type="body" sz="quarter" idx="14"/>
          </p:nvPr>
        </p:nvSpPr>
        <p:spPr>
          <a:xfrm>
            <a:off x="827088" y="1079288"/>
            <a:ext cx="7302500" cy="544725"/>
          </a:xfrm>
        </p:spPr>
        <p:txBody>
          <a:bodyPr rIns="180000"/>
          <a:lstStyle>
            <a:lvl1pPr marL="0" indent="0">
              <a:buNone/>
              <a:defRPr sz="1200" b="1"/>
            </a:lvl1pPr>
          </a:lstStyle>
          <a:p>
            <a:pPr lvl="0"/>
            <a:r>
              <a:rPr lang="en-US" dirty="0"/>
              <a:t>Edit Master text styles</a:t>
            </a:r>
          </a:p>
        </p:txBody>
      </p:sp>
      <p:sp>
        <p:nvSpPr>
          <p:cNvPr id="62" name="Content Placeholder 2">
            <a:extLst>
              <a:ext uri="{FF2B5EF4-FFF2-40B4-BE49-F238E27FC236}">
                <a16:creationId xmlns:a16="http://schemas.microsoft.com/office/drawing/2014/main" id="{EDE8230D-03BF-406C-9AE6-4C4B88067615}"/>
              </a:ext>
            </a:extLst>
          </p:cNvPr>
          <p:cNvSpPr>
            <a:spLocks noGrp="1"/>
          </p:cNvSpPr>
          <p:nvPr>
            <p:ph idx="1" hasCustomPrompt="1"/>
          </p:nvPr>
        </p:nvSpPr>
        <p:spPr>
          <a:xfrm>
            <a:off x="827089" y="1624013"/>
            <a:ext cx="7302499" cy="3171251"/>
          </a:xfrm>
        </p:spPr>
        <p:txBody>
          <a:bodyPr rIns="180000" numCol="3" spcCol="36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4" name="Picture 63">
            <a:extLst>
              <a:ext uri="{FF2B5EF4-FFF2-40B4-BE49-F238E27FC236}">
                <a16:creationId xmlns:a16="http://schemas.microsoft.com/office/drawing/2014/main" id="{76DDE2D9-9FDD-41BB-B104-1884E26C300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403915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B32BAF0A-D73F-42DC-B819-76EBC1B0DB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2" y="1"/>
            <a:ext cx="9143438" cy="5143140"/>
          </a:xfrm>
          <a:prstGeom prst="rect">
            <a:avLst/>
          </a:prstGeom>
        </p:spPr>
      </p:pic>
      <p:sp>
        <p:nvSpPr>
          <p:cNvPr id="62" name="Rectangle 61">
            <a:extLst>
              <a:ext uri="{FF2B5EF4-FFF2-40B4-BE49-F238E27FC236}">
                <a16:creationId xmlns:a16="http://schemas.microsoft.com/office/drawing/2014/main" id="{AC9525FE-AE03-46CF-BD2A-42F8A065AC7C}"/>
              </a:ext>
            </a:extLst>
          </p:cNvPr>
          <p:cNvSpPr/>
          <p:nvPr userDrawn="1"/>
        </p:nvSpPr>
        <p:spPr>
          <a:xfrm>
            <a:off x="2525" y="-3441"/>
            <a:ext cx="9141475" cy="51431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45" tIns="40323" rIns="80645" bIns="40323" numCol="1" spcCol="0" rtlCol="0" fromWordArt="0" anchor="ctr" anchorCtr="0" forceAA="0" compatLnSpc="1">
            <a:prstTxWarp prst="textNoShape">
              <a:avLst/>
            </a:prstTxWarp>
            <a:noAutofit/>
          </a:bodyPr>
          <a:lstStyle/>
          <a:p>
            <a:pPr algn="ctr"/>
            <a:endParaRPr lang="en-GB" sz="1350" dirty="0"/>
          </a:p>
        </p:txBody>
      </p:sp>
      <p:sp>
        <p:nvSpPr>
          <p:cNvPr id="68" name="Title 1"/>
          <p:cNvSpPr>
            <a:spLocks noGrp="1"/>
          </p:cNvSpPr>
          <p:nvPr>
            <p:ph type="ctrTitle"/>
          </p:nvPr>
        </p:nvSpPr>
        <p:spPr>
          <a:xfrm>
            <a:off x="593819" y="-3441"/>
            <a:ext cx="5502181" cy="3876941"/>
          </a:xfrm>
          <a:prstGeom prst="rect">
            <a:avLst/>
          </a:prstGeom>
        </p:spPr>
        <p:txBody>
          <a:bodyPr anchor="b">
            <a:normAutofit/>
          </a:bodyPr>
          <a:lstStyle>
            <a:lvl1pPr algn="l">
              <a:defRPr sz="3200" b="0">
                <a:solidFill>
                  <a:schemeClr val="bg1"/>
                </a:solidFill>
              </a:defRPr>
            </a:lvl1pPr>
          </a:lstStyle>
          <a:p>
            <a:r>
              <a:rPr lang="en-GB" dirty="0"/>
              <a:t>Click to edit Master title style</a:t>
            </a:r>
            <a:endParaRPr lang="en-US" dirty="0"/>
          </a:p>
        </p:txBody>
      </p:sp>
      <p:sp>
        <p:nvSpPr>
          <p:cNvPr id="6" name="Slide Number Placeholder 5"/>
          <p:cNvSpPr>
            <a:spLocks noGrp="1"/>
          </p:cNvSpPr>
          <p:nvPr>
            <p:ph type="sldNum" sz="quarter" idx="12"/>
          </p:nvPr>
        </p:nvSpPr>
        <p:spPr/>
        <p:txBody>
          <a:bodyPr/>
          <a:lstStyle/>
          <a:p>
            <a:fld id="{2D34021C-B710-AF4D-A136-C15EAF0DF264}" type="slidenum">
              <a:rPr lang="en-GB" smtClean="0"/>
              <a:t>‹#›</a:t>
            </a:fld>
            <a:endParaRPr lang="en-GB" dirty="0"/>
          </a:p>
        </p:txBody>
      </p:sp>
      <p:pic>
        <p:nvPicPr>
          <p:cNvPr id="7" name="Picture 6">
            <a:extLst>
              <a:ext uri="{FF2B5EF4-FFF2-40B4-BE49-F238E27FC236}">
                <a16:creationId xmlns:a16="http://schemas.microsoft.com/office/drawing/2014/main" id="{3E326F8C-6F53-4128-AC74-E8A3FB5E9AA8}"/>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8286966" y="197018"/>
            <a:ext cx="750365" cy="429204"/>
          </a:xfrm>
          <a:prstGeom prst="rect">
            <a:avLst/>
          </a:prstGeom>
        </p:spPr>
      </p:pic>
    </p:spTree>
    <p:extLst>
      <p:ext uri="{BB962C8B-B14F-4D97-AF65-F5344CB8AC3E}">
        <p14:creationId xmlns:p14="http://schemas.microsoft.com/office/powerpoint/2010/main" val="404316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add your own">
    <p:spTree>
      <p:nvGrpSpPr>
        <p:cNvPr id="1" name=""/>
        <p:cNvGrpSpPr/>
        <p:nvPr/>
      </p:nvGrpSpPr>
      <p:grpSpPr>
        <a:xfrm>
          <a:off x="0" y="0"/>
          <a:ext cx="0" cy="0"/>
          <a:chOff x="0" y="0"/>
          <a:chExt cx="0" cy="0"/>
        </a:xfrm>
      </p:grpSpPr>
      <p:sp>
        <p:nvSpPr>
          <p:cNvPr id="63" name="Picture Placeholder 4">
            <a:extLst>
              <a:ext uri="{FF2B5EF4-FFF2-40B4-BE49-F238E27FC236}">
                <a16:creationId xmlns:a16="http://schemas.microsoft.com/office/drawing/2014/main" id="{81254311-EB77-4BD5-B069-450E49D69BAA}"/>
              </a:ext>
            </a:extLst>
          </p:cNvPr>
          <p:cNvSpPr>
            <a:spLocks noGrp="1"/>
          </p:cNvSpPr>
          <p:nvPr>
            <p:ph type="pic" sz="quarter" idx="14"/>
          </p:nvPr>
        </p:nvSpPr>
        <p:spPr>
          <a:xfrm>
            <a:off x="0" y="0"/>
            <a:ext cx="9144000" cy="5143500"/>
          </a:xfrm>
          <a:prstGeom prst="rect">
            <a:avLst/>
          </a:prstGeom>
          <a:solidFill>
            <a:schemeClr val="tx2">
              <a:lumMod val="20000"/>
              <a:lumOff val="80000"/>
            </a:schemeClr>
          </a:solidFill>
          <a:ln w="57150">
            <a:noFill/>
          </a:ln>
        </p:spPr>
        <p:txBody>
          <a:bodyPr/>
          <a:lstStyle>
            <a:lvl1pPr marL="0" indent="0">
              <a:buNone/>
              <a:defRPr/>
            </a:lvl1pPr>
          </a:lstStyle>
          <a:p>
            <a:endParaRPr lang="en-GB" dirty="0"/>
          </a:p>
        </p:txBody>
      </p:sp>
      <p:sp>
        <p:nvSpPr>
          <p:cNvPr id="68" name="Title 1"/>
          <p:cNvSpPr>
            <a:spLocks noGrp="1"/>
          </p:cNvSpPr>
          <p:nvPr>
            <p:ph type="ctrTitle"/>
          </p:nvPr>
        </p:nvSpPr>
        <p:spPr>
          <a:xfrm>
            <a:off x="593819" y="-3441"/>
            <a:ext cx="5502181" cy="3876941"/>
          </a:xfrm>
          <a:prstGeom prst="rect">
            <a:avLst/>
          </a:prstGeom>
        </p:spPr>
        <p:txBody>
          <a:bodyPr anchor="b">
            <a:normAutofit/>
          </a:bodyPr>
          <a:lstStyle>
            <a:lvl1pPr algn="l">
              <a:defRPr sz="3200" b="0">
                <a:solidFill>
                  <a:schemeClr val="bg1"/>
                </a:solidFill>
              </a:defRPr>
            </a:lvl1pPr>
          </a:lstStyle>
          <a:p>
            <a:r>
              <a:rPr lang="en-GB" dirty="0"/>
              <a:t>Click to edit Master title style</a:t>
            </a:r>
            <a:endParaRPr lang="en-US" dirty="0"/>
          </a:p>
        </p:txBody>
      </p:sp>
      <p:pic>
        <p:nvPicPr>
          <p:cNvPr id="32" name="Picture 31">
            <a:extLst>
              <a:ext uri="{FF2B5EF4-FFF2-40B4-BE49-F238E27FC236}">
                <a16:creationId xmlns:a16="http://schemas.microsoft.com/office/drawing/2014/main" id="{15CA63DD-6C83-4B31-B74D-470BC030C960}"/>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8286966" y="197018"/>
            <a:ext cx="750365" cy="429204"/>
          </a:xfrm>
          <a:prstGeom prst="rect">
            <a:avLst/>
          </a:prstGeom>
        </p:spPr>
      </p:pic>
    </p:spTree>
    <p:extLst>
      <p:ext uri="{BB962C8B-B14F-4D97-AF65-F5344CB8AC3E}">
        <p14:creationId xmlns:p14="http://schemas.microsoft.com/office/powerpoint/2010/main" val="306343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B32BAF0A-D73F-42DC-B819-76EBC1B0DB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
          <a:stretch/>
        </p:blipFill>
        <p:spPr>
          <a:xfrm>
            <a:off x="0" y="-25"/>
            <a:ext cx="9144000" cy="5143140"/>
          </a:xfrm>
          <a:prstGeom prst="rect">
            <a:avLst/>
          </a:prstGeom>
        </p:spPr>
      </p:pic>
      <p:sp>
        <p:nvSpPr>
          <p:cNvPr id="65" name="Freeform: Shape 6">
            <a:extLst>
              <a:ext uri="{FF2B5EF4-FFF2-40B4-BE49-F238E27FC236}">
                <a16:creationId xmlns:a16="http://schemas.microsoft.com/office/drawing/2014/main" id="{FD24FD9C-3B05-42BA-9F07-344C4F80BB61}"/>
              </a:ext>
            </a:extLst>
          </p:cNvPr>
          <p:cNvSpPr/>
          <p:nvPr userDrawn="1"/>
        </p:nvSpPr>
        <p:spPr>
          <a:xfrm>
            <a:off x="0" y="-25"/>
            <a:ext cx="9144000" cy="1888850"/>
          </a:xfrm>
          <a:custGeom>
            <a:avLst/>
            <a:gdLst>
              <a:gd name="connsiteX0" fmla="*/ 6914606 w 6914606"/>
              <a:gd name="connsiteY0" fmla="*/ 827314 h 1419497"/>
              <a:gd name="connsiteX1" fmla="*/ 6914606 w 6914606"/>
              <a:gd name="connsiteY1" fmla="*/ 0 h 1419497"/>
              <a:gd name="connsiteX2" fmla="*/ 0 w 6914606"/>
              <a:gd name="connsiteY2" fmla="*/ 0 h 1419497"/>
              <a:gd name="connsiteX3" fmla="*/ 0 w 6914606"/>
              <a:gd name="connsiteY3" fmla="*/ 1419497 h 1419497"/>
              <a:gd name="connsiteX4" fmla="*/ 6914606 w 6914606"/>
              <a:gd name="connsiteY4" fmla="*/ 827314 h 1419497"/>
              <a:gd name="connsiteX0" fmla="*/ 6914606 w 6914606"/>
              <a:gd name="connsiteY0" fmla="*/ 836050 h 1428233"/>
              <a:gd name="connsiteX1" fmla="*/ 6905870 w 6914606"/>
              <a:gd name="connsiteY1" fmla="*/ 0 h 1428233"/>
              <a:gd name="connsiteX2" fmla="*/ 0 w 6914606"/>
              <a:gd name="connsiteY2" fmla="*/ 8736 h 1428233"/>
              <a:gd name="connsiteX3" fmla="*/ 0 w 6914606"/>
              <a:gd name="connsiteY3" fmla="*/ 1428233 h 1428233"/>
              <a:gd name="connsiteX4" fmla="*/ 6914606 w 6914606"/>
              <a:gd name="connsiteY4" fmla="*/ 836050 h 1428233"/>
              <a:gd name="connsiteX0" fmla="*/ 6914606 w 6914606"/>
              <a:gd name="connsiteY0" fmla="*/ 827314 h 1419497"/>
              <a:gd name="connsiteX1" fmla="*/ 6798122 w 6914606"/>
              <a:gd name="connsiteY1" fmla="*/ 23297 h 1419497"/>
              <a:gd name="connsiteX2" fmla="*/ 0 w 6914606"/>
              <a:gd name="connsiteY2" fmla="*/ 0 h 1419497"/>
              <a:gd name="connsiteX3" fmla="*/ 0 w 6914606"/>
              <a:gd name="connsiteY3" fmla="*/ 1419497 h 1419497"/>
              <a:gd name="connsiteX4" fmla="*/ 6914606 w 6914606"/>
              <a:gd name="connsiteY4" fmla="*/ 827314 h 1419497"/>
              <a:gd name="connsiteX0" fmla="*/ 6914606 w 6914606"/>
              <a:gd name="connsiteY0" fmla="*/ 836050 h 1428233"/>
              <a:gd name="connsiteX1" fmla="*/ 6914606 w 6914606"/>
              <a:gd name="connsiteY1" fmla="*/ 0 h 1428233"/>
              <a:gd name="connsiteX2" fmla="*/ 0 w 6914606"/>
              <a:gd name="connsiteY2" fmla="*/ 8736 h 1428233"/>
              <a:gd name="connsiteX3" fmla="*/ 0 w 6914606"/>
              <a:gd name="connsiteY3" fmla="*/ 1428233 h 1428233"/>
              <a:gd name="connsiteX4" fmla="*/ 6914606 w 6914606"/>
              <a:gd name="connsiteY4" fmla="*/ 836050 h 1428233"/>
              <a:gd name="connsiteX0" fmla="*/ 6914606 w 6914606"/>
              <a:gd name="connsiteY0" fmla="*/ 836050 h 1428233"/>
              <a:gd name="connsiteX1" fmla="*/ 6914606 w 6914606"/>
              <a:gd name="connsiteY1" fmla="*/ 0 h 1428233"/>
              <a:gd name="connsiteX2" fmla="*/ 34945 w 6914606"/>
              <a:gd name="connsiteY2" fmla="*/ 40770 h 1428233"/>
              <a:gd name="connsiteX3" fmla="*/ 0 w 6914606"/>
              <a:gd name="connsiteY3" fmla="*/ 1428233 h 1428233"/>
              <a:gd name="connsiteX4" fmla="*/ 6914606 w 6914606"/>
              <a:gd name="connsiteY4" fmla="*/ 836050 h 1428233"/>
              <a:gd name="connsiteX0" fmla="*/ 6914606 w 6914606"/>
              <a:gd name="connsiteY0" fmla="*/ 836050 h 1428233"/>
              <a:gd name="connsiteX1" fmla="*/ 6914606 w 6914606"/>
              <a:gd name="connsiteY1" fmla="*/ 0 h 1428233"/>
              <a:gd name="connsiteX2" fmla="*/ 0 w 6914606"/>
              <a:gd name="connsiteY2" fmla="*/ 0 h 1428233"/>
              <a:gd name="connsiteX3" fmla="*/ 0 w 6914606"/>
              <a:gd name="connsiteY3" fmla="*/ 1428233 h 1428233"/>
              <a:gd name="connsiteX4" fmla="*/ 6914606 w 6914606"/>
              <a:gd name="connsiteY4" fmla="*/ 836050 h 142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4606" h="1428233">
                <a:moveTo>
                  <a:pt x="6914606" y="836050"/>
                </a:moveTo>
                <a:lnTo>
                  <a:pt x="6914606" y="0"/>
                </a:lnTo>
                <a:lnTo>
                  <a:pt x="0" y="0"/>
                </a:lnTo>
                <a:lnTo>
                  <a:pt x="0" y="1428233"/>
                </a:lnTo>
                <a:lnTo>
                  <a:pt x="6914606" y="83605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63" name="Text Placeholder 7"/>
          <p:cNvSpPr>
            <a:spLocks noGrp="1"/>
          </p:cNvSpPr>
          <p:nvPr>
            <p:ph type="body" sz="quarter" idx="15" hasCustomPrompt="1"/>
          </p:nvPr>
        </p:nvSpPr>
        <p:spPr>
          <a:xfrm>
            <a:off x="827088" y="1"/>
            <a:ext cx="7302500" cy="870880"/>
          </a:xfrm>
          <a:prstGeom prst="rect">
            <a:avLst/>
          </a:prstGeom>
        </p:spPr>
        <p:txBody>
          <a:bodyPr lIns="180000" tIns="0" rIns="180000" bIns="0" anchor="b"/>
          <a:lstStyle>
            <a:lvl1pPr marL="0" indent="0">
              <a:buNone/>
              <a:defRPr sz="2200" b="1"/>
            </a:lvl1pPr>
          </a:lstStyle>
          <a:p>
            <a:pPr lvl="0"/>
            <a:r>
              <a:rPr lang="en-US" dirty="0"/>
              <a:t>Click to edit Master text styles</a:t>
            </a:r>
            <a:endParaRPr lang="en-GB" dirty="0"/>
          </a:p>
        </p:txBody>
      </p:sp>
      <p:pic>
        <p:nvPicPr>
          <p:cNvPr id="8" name="Picture 7">
            <a:extLst>
              <a:ext uri="{FF2B5EF4-FFF2-40B4-BE49-F238E27FC236}">
                <a16:creationId xmlns:a16="http://schemas.microsoft.com/office/drawing/2014/main" id="{4725FF5F-1289-4945-8F67-FF73531CDE3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12166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make your own">
    <p:spTree>
      <p:nvGrpSpPr>
        <p:cNvPr id="1" name=""/>
        <p:cNvGrpSpPr/>
        <p:nvPr/>
      </p:nvGrpSpPr>
      <p:grpSpPr>
        <a:xfrm>
          <a:off x="0" y="0"/>
          <a:ext cx="0" cy="0"/>
          <a:chOff x="0" y="0"/>
          <a:chExt cx="0" cy="0"/>
        </a:xfrm>
      </p:grpSpPr>
      <p:sp>
        <p:nvSpPr>
          <p:cNvPr id="66" name="Picture Placeholder 4">
            <a:extLst>
              <a:ext uri="{FF2B5EF4-FFF2-40B4-BE49-F238E27FC236}">
                <a16:creationId xmlns:a16="http://schemas.microsoft.com/office/drawing/2014/main" id="{81254311-EB77-4BD5-B069-450E49D69BAA}"/>
              </a:ext>
            </a:extLst>
          </p:cNvPr>
          <p:cNvSpPr>
            <a:spLocks noGrp="1"/>
          </p:cNvSpPr>
          <p:nvPr>
            <p:ph type="pic" sz="quarter" idx="14"/>
          </p:nvPr>
        </p:nvSpPr>
        <p:spPr>
          <a:xfrm>
            <a:off x="0" y="0"/>
            <a:ext cx="9144000" cy="5143500"/>
          </a:xfrm>
          <a:prstGeom prst="rect">
            <a:avLst/>
          </a:prstGeom>
          <a:solidFill>
            <a:schemeClr val="tx2">
              <a:lumMod val="20000"/>
              <a:lumOff val="80000"/>
            </a:schemeClr>
          </a:solidFill>
          <a:ln w="57150">
            <a:noFill/>
          </a:ln>
        </p:spPr>
        <p:txBody>
          <a:bodyPr/>
          <a:lstStyle>
            <a:lvl1pPr marL="0" indent="0">
              <a:buNone/>
              <a:defRPr/>
            </a:lvl1pPr>
          </a:lstStyle>
          <a:p>
            <a:endParaRPr lang="en-GB" dirty="0"/>
          </a:p>
        </p:txBody>
      </p:sp>
      <p:sp>
        <p:nvSpPr>
          <p:cNvPr id="65" name="Freeform: Shape 6">
            <a:extLst>
              <a:ext uri="{FF2B5EF4-FFF2-40B4-BE49-F238E27FC236}">
                <a16:creationId xmlns:a16="http://schemas.microsoft.com/office/drawing/2014/main" id="{FD24FD9C-3B05-42BA-9F07-344C4F80BB61}"/>
              </a:ext>
            </a:extLst>
          </p:cNvPr>
          <p:cNvSpPr/>
          <p:nvPr userDrawn="1"/>
        </p:nvSpPr>
        <p:spPr>
          <a:xfrm>
            <a:off x="0" y="-25"/>
            <a:ext cx="9144000" cy="1888850"/>
          </a:xfrm>
          <a:custGeom>
            <a:avLst/>
            <a:gdLst>
              <a:gd name="connsiteX0" fmla="*/ 6914606 w 6914606"/>
              <a:gd name="connsiteY0" fmla="*/ 827314 h 1419497"/>
              <a:gd name="connsiteX1" fmla="*/ 6914606 w 6914606"/>
              <a:gd name="connsiteY1" fmla="*/ 0 h 1419497"/>
              <a:gd name="connsiteX2" fmla="*/ 0 w 6914606"/>
              <a:gd name="connsiteY2" fmla="*/ 0 h 1419497"/>
              <a:gd name="connsiteX3" fmla="*/ 0 w 6914606"/>
              <a:gd name="connsiteY3" fmla="*/ 1419497 h 1419497"/>
              <a:gd name="connsiteX4" fmla="*/ 6914606 w 6914606"/>
              <a:gd name="connsiteY4" fmla="*/ 827314 h 1419497"/>
              <a:gd name="connsiteX0" fmla="*/ 6914606 w 6914606"/>
              <a:gd name="connsiteY0" fmla="*/ 836050 h 1428233"/>
              <a:gd name="connsiteX1" fmla="*/ 6905870 w 6914606"/>
              <a:gd name="connsiteY1" fmla="*/ 0 h 1428233"/>
              <a:gd name="connsiteX2" fmla="*/ 0 w 6914606"/>
              <a:gd name="connsiteY2" fmla="*/ 8736 h 1428233"/>
              <a:gd name="connsiteX3" fmla="*/ 0 w 6914606"/>
              <a:gd name="connsiteY3" fmla="*/ 1428233 h 1428233"/>
              <a:gd name="connsiteX4" fmla="*/ 6914606 w 6914606"/>
              <a:gd name="connsiteY4" fmla="*/ 836050 h 1428233"/>
              <a:gd name="connsiteX0" fmla="*/ 6914606 w 6914606"/>
              <a:gd name="connsiteY0" fmla="*/ 827314 h 1419497"/>
              <a:gd name="connsiteX1" fmla="*/ 6798122 w 6914606"/>
              <a:gd name="connsiteY1" fmla="*/ 23297 h 1419497"/>
              <a:gd name="connsiteX2" fmla="*/ 0 w 6914606"/>
              <a:gd name="connsiteY2" fmla="*/ 0 h 1419497"/>
              <a:gd name="connsiteX3" fmla="*/ 0 w 6914606"/>
              <a:gd name="connsiteY3" fmla="*/ 1419497 h 1419497"/>
              <a:gd name="connsiteX4" fmla="*/ 6914606 w 6914606"/>
              <a:gd name="connsiteY4" fmla="*/ 827314 h 1419497"/>
              <a:gd name="connsiteX0" fmla="*/ 6914606 w 6914606"/>
              <a:gd name="connsiteY0" fmla="*/ 836050 h 1428233"/>
              <a:gd name="connsiteX1" fmla="*/ 6914606 w 6914606"/>
              <a:gd name="connsiteY1" fmla="*/ 0 h 1428233"/>
              <a:gd name="connsiteX2" fmla="*/ 0 w 6914606"/>
              <a:gd name="connsiteY2" fmla="*/ 8736 h 1428233"/>
              <a:gd name="connsiteX3" fmla="*/ 0 w 6914606"/>
              <a:gd name="connsiteY3" fmla="*/ 1428233 h 1428233"/>
              <a:gd name="connsiteX4" fmla="*/ 6914606 w 6914606"/>
              <a:gd name="connsiteY4" fmla="*/ 836050 h 1428233"/>
              <a:gd name="connsiteX0" fmla="*/ 6914606 w 6914606"/>
              <a:gd name="connsiteY0" fmla="*/ 836050 h 1428233"/>
              <a:gd name="connsiteX1" fmla="*/ 6914606 w 6914606"/>
              <a:gd name="connsiteY1" fmla="*/ 0 h 1428233"/>
              <a:gd name="connsiteX2" fmla="*/ 34945 w 6914606"/>
              <a:gd name="connsiteY2" fmla="*/ 40770 h 1428233"/>
              <a:gd name="connsiteX3" fmla="*/ 0 w 6914606"/>
              <a:gd name="connsiteY3" fmla="*/ 1428233 h 1428233"/>
              <a:gd name="connsiteX4" fmla="*/ 6914606 w 6914606"/>
              <a:gd name="connsiteY4" fmla="*/ 836050 h 1428233"/>
              <a:gd name="connsiteX0" fmla="*/ 6914606 w 6914606"/>
              <a:gd name="connsiteY0" fmla="*/ 836050 h 1428233"/>
              <a:gd name="connsiteX1" fmla="*/ 6914606 w 6914606"/>
              <a:gd name="connsiteY1" fmla="*/ 0 h 1428233"/>
              <a:gd name="connsiteX2" fmla="*/ 0 w 6914606"/>
              <a:gd name="connsiteY2" fmla="*/ 0 h 1428233"/>
              <a:gd name="connsiteX3" fmla="*/ 0 w 6914606"/>
              <a:gd name="connsiteY3" fmla="*/ 1428233 h 1428233"/>
              <a:gd name="connsiteX4" fmla="*/ 6914606 w 6914606"/>
              <a:gd name="connsiteY4" fmla="*/ 836050 h 142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4606" h="1428233">
                <a:moveTo>
                  <a:pt x="6914606" y="836050"/>
                </a:moveTo>
                <a:lnTo>
                  <a:pt x="6914606" y="0"/>
                </a:lnTo>
                <a:lnTo>
                  <a:pt x="0" y="0"/>
                </a:lnTo>
                <a:lnTo>
                  <a:pt x="0" y="1428233"/>
                </a:lnTo>
                <a:lnTo>
                  <a:pt x="6914606" y="83605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62" name="Text Placeholder 7"/>
          <p:cNvSpPr>
            <a:spLocks noGrp="1"/>
          </p:cNvSpPr>
          <p:nvPr>
            <p:ph type="body" sz="quarter" idx="15"/>
          </p:nvPr>
        </p:nvSpPr>
        <p:spPr>
          <a:xfrm>
            <a:off x="827088" y="-25"/>
            <a:ext cx="7302500" cy="870905"/>
          </a:xfrm>
          <a:prstGeom prst="rect">
            <a:avLst/>
          </a:prstGeom>
        </p:spPr>
        <p:txBody>
          <a:bodyPr lIns="180000" tIns="0" rIns="180000" bIns="0" anchor="b"/>
          <a:lstStyle>
            <a:lvl1pPr marL="0" indent="0">
              <a:buNone/>
              <a:defRPr sz="2200" b="1"/>
            </a:lvl1pPr>
          </a:lstStyle>
          <a:p>
            <a:pPr lvl="0"/>
            <a:r>
              <a:rPr lang="en-US" dirty="0"/>
              <a:t>Click to edit Master text styles</a:t>
            </a:r>
            <a:endParaRPr lang="en-GB" dirty="0"/>
          </a:p>
        </p:txBody>
      </p:sp>
      <p:pic>
        <p:nvPicPr>
          <p:cNvPr id="33" name="Picture 32">
            <a:extLst>
              <a:ext uri="{FF2B5EF4-FFF2-40B4-BE49-F238E27FC236}">
                <a16:creationId xmlns:a16="http://schemas.microsoft.com/office/drawing/2014/main" id="{794C0D05-C247-4983-BE8C-53805496E55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115345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entered Slide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C4BB23-4E5A-4EE0-A1E2-32E6BA400632}"/>
              </a:ext>
            </a:extLst>
          </p:cNvPr>
          <p:cNvSpPr/>
          <p:nvPr userDrawn="1"/>
        </p:nvSpPr>
        <p:spPr>
          <a:xfrm>
            <a:off x="-2354" y="-394"/>
            <a:ext cx="9146356" cy="5144288"/>
          </a:xfrm>
          <a:prstGeom prst="rect">
            <a:avLst/>
          </a:prstGeom>
          <a:solidFill>
            <a:srgbClr val="6A6D7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90" dirty="0"/>
          </a:p>
        </p:txBody>
      </p:sp>
      <p:sp>
        <p:nvSpPr>
          <p:cNvPr id="2" name="Title 1"/>
          <p:cNvSpPr>
            <a:spLocks noGrp="1"/>
          </p:cNvSpPr>
          <p:nvPr>
            <p:ph type="title"/>
          </p:nvPr>
        </p:nvSpPr>
        <p:spPr>
          <a:xfrm>
            <a:off x="827089" y="3"/>
            <a:ext cx="7302500" cy="878955"/>
          </a:xfrm>
        </p:spPr>
        <p:txBody>
          <a:bodyPr>
            <a:normAutofit/>
          </a:bodyPr>
          <a:lstStyle>
            <a:lvl1pPr algn="l">
              <a:defRPr sz="2200" b="1"/>
            </a:lvl1pPr>
          </a:lstStyle>
          <a:p>
            <a:r>
              <a:rPr lang="en-GB" dirty="0"/>
              <a:t>Click to edit Master title style</a:t>
            </a:r>
            <a:endParaRPr lang="en-US" dirty="0"/>
          </a:p>
        </p:txBody>
      </p:sp>
      <p:sp>
        <p:nvSpPr>
          <p:cNvPr id="34" name="Content Placeholder 2">
            <a:extLst>
              <a:ext uri="{FF2B5EF4-FFF2-40B4-BE49-F238E27FC236}">
                <a16:creationId xmlns:a16="http://schemas.microsoft.com/office/drawing/2014/main" id="{718A36F6-CA22-4C46-BB67-62BFF03E2D3D}"/>
              </a:ext>
            </a:extLst>
          </p:cNvPr>
          <p:cNvSpPr>
            <a:spLocks noGrp="1"/>
          </p:cNvSpPr>
          <p:nvPr>
            <p:ph idx="1" hasCustomPrompt="1"/>
          </p:nvPr>
        </p:nvSpPr>
        <p:spPr>
          <a:xfrm>
            <a:off x="827088" y="1277457"/>
            <a:ext cx="7302501" cy="3517808"/>
          </a:xfrm>
        </p:spPr>
        <p:txBody>
          <a:bodyPr rIns="18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4" name="Picture 63">
            <a:extLst>
              <a:ext uri="{FF2B5EF4-FFF2-40B4-BE49-F238E27FC236}">
                <a16:creationId xmlns:a16="http://schemas.microsoft.com/office/drawing/2014/main" id="{955117E1-5B99-4BEE-AAE3-F013B5F791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335182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make your ow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5A0023-482C-42C6-AB2C-E86D8F72DEA7}"/>
              </a:ext>
            </a:extLst>
          </p:cNvPr>
          <p:cNvSpPr/>
          <p:nvPr userDrawn="1"/>
        </p:nvSpPr>
        <p:spPr>
          <a:xfrm>
            <a:off x="-7057" y="0"/>
            <a:ext cx="9144064" cy="51276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45" tIns="40323" rIns="80645" bIns="40323" numCol="1" spcCol="0" rtlCol="0" fromWordArt="0" anchor="ctr" anchorCtr="0" forceAA="0" compatLnSpc="1">
            <a:prstTxWarp prst="textNoShape">
              <a:avLst/>
            </a:prstTxWarp>
            <a:noAutofit/>
          </a:bodyPr>
          <a:lstStyle/>
          <a:p>
            <a:pPr algn="ctr"/>
            <a:endParaRPr lang="en-GB" sz="1350" dirty="0"/>
          </a:p>
        </p:txBody>
      </p:sp>
      <p:grpSp>
        <p:nvGrpSpPr>
          <p:cNvPr id="7" name="Group 6">
            <a:extLst>
              <a:ext uri="{FF2B5EF4-FFF2-40B4-BE49-F238E27FC236}">
                <a16:creationId xmlns:a16="http://schemas.microsoft.com/office/drawing/2014/main" id="{58619A48-3CBD-4DD4-B29D-735E288EFE1F}"/>
              </a:ext>
            </a:extLst>
          </p:cNvPr>
          <p:cNvGrpSpPr/>
          <p:nvPr userDrawn="1"/>
        </p:nvGrpSpPr>
        <p:grpSpPr>
          <a:xfrm>
            <a:off x="640" y="3479385"/>
            <a:ext cx="9148206" cy="1667197"/>
            <a:chOff x="640" y="3479385"/>
            <a:chExt cx="9148206" cy="1667197"/>
          </a:xfrm>
        </p:grpSpPr>
        <p:sp>
          <p:nvSpPr>
            <p:cNvPr id="8" name="Freeform: Shape 7">
              <a:extLst>
                <a:ext uri="{FF2B5EF4-FFF2-40B4-BE49-F238E27FC236}">
                  <a16:creationId xmlns:a16="http://schemas.microsoft.com/office/drawing/2014/main" id="{0FAADC2A-9BC8-4646-AEBD-948EC779B21C}"/>
                </a:ext>
              </a:extLst>
            </p:cNvPr>
            <p:cNvSpPr/>
            <p:nvPr userDrawn="1"/>
          </p:nvSpPr>
          <p:spPr>
            <a:xfrm>
              <a:off x="640" y="3479385"/>
              <a:ext cx="9148206" cy="1667197"/>
            </a:xfrm>
            <a:custGeom>
              <a:avLst/>
              <a:gdLst>
                <a:gd name="connsiteX0" fmla="*/ 0 w 10347960"/>
                <a:gd name="connsiteY0" fmla="*/ 906780 h 1447800"/>
                <a:gd name="connsiteX1" fmla="*/ 7620 w 10347960"/>
                <a:gd name="connsiteY1" fmla="*/ 1447800 h 1447800"/>
                <a:gd name="connsiteX2" fmla="*/ 10347960 w 10347960"/>
                <a:gd name="connsiteY2" fmla="*/ 1432560 h 1447800"/>
                <a:gd name="connsiteX3" fmla="*/ 10347960 w 10347960"/>
                <a:gd name="connsiteY3" fmla="*/ 0 h 1447800"/>
                <a:gd name="connsiteX4" fmla="*/ 0 w 10347960"/>
                <a:gd name="connsiteY4" fmla="*/ 906780 h 1447800"/>
                <a:gd name="connsiteX0" fmla="*/ 0 w 10352798"/>
                <a:gd name="connsiteY0" fmla="*/ 906780 h 1447800"/>
                <a:gd name="connsiteX1" fmla="*/ 7620 w 10352798"/>
                <a:gd name="connsiteY1" fmla="*/ 1447800 h 1447800"/>
                <a:gd name="connsiteX2" fmla="*/ 10352798 w 10352798"/>
                <a:gd name="connsiteY2" fmla="*/ 1444655 h 1447800"/>
                <a:gd name="connsiteX3" fmla="*/ 10347960 w 10352798"/>
                <a:gd name="connsiteY3" fmla="*/ 0 h 1447800"/>
                <a:gd name="connsiteX4" fmla="*/ 0 w 10352798"/>
                <a:gd name="connsiteY4" fmla="*/ 906780 h 1447800"/>
                <a:gd name="connsiteX0" fmla="*/ 0 w 10352798"/>
                <a:gd name="connsiteY0" fmla="*/ 904361 h 1445381"/>
                <a:gd name="connsiteX1" fmla="*/ 7620 w 10352798"/>
                <a:gd name="connsiteY1" fmla="*/ 1445381 h 1445381"/>
                <a:gd name="connsiteX2" fmla="*/ 10352798 w 10352798"/>
                <a:gd name="connsiteY2" fmla="*/ 1442236 h 1445381"/>
                <a:gd name="connsiteX3" fmla="*/ 10350379 w 10352798"/>
                <a:gd name="connsiteY3" fmla="*/ 0 h 1445381"/>
                <a:gd name="connsiteX4" fmla="*/ 0 w 10352798"/>
                <a:gd name="connsiteY4" fmla="*/ 904361 h 1445381"/>
                <a:gd name="connsiteX0" fmla="*/ 14151 w 10366949"/>
                <a:gd name="connsiteY0" fmla="*/ 904361 h 1442236"/>
                <a:gd name="connsiteX1" fmla="*/ 0 w 10366949"/>
                <a:gd name="connsiteY1" fmla="*/ 1435705 h 1442236"/>
                <a:gd name="connsiteX2" fmla="*/ 10366949 w 10366949"/>
                <a:gd name="connsiteY2" fmla="*/ 1442236 h 1442236"/>
                <a:gd name="connsiteX3" fmla="*/ 10364530 w 10366949"/>
                <a:gd name="connsiteY3" fmla="*/ 0 h 1442236"/>
                <a:gd name="connsiteX4" fmla="*/ 14151 w 10366949"/>
                <a:gd name="connsiteY4" fmla="*/ 904361 h 1442236"/>
                <a:gd name="connsiteX0" fmla="*/ 0 w 10367312"/>
                <a:gd name="connsiteY0" fmla="*/ 904361 h 1442236"/>
                <a:gd name="connsiteX1" fmla="*/ 363 w 10367312"/>
                <a:gd name="connsiteY1" fmla="*/ 1435705 h 1442236"/>
                <a:gd name="connsiteX2" fmla="*/ 10367312 w 10367312"/>
                <a:gd name="connsiteY2" fmla="*/ 1442236 h 1442236"/>
                <a:gd name="connsiteX3" fmla="*/ 10364893 w 10367312"/>
                <a:gd name="connsiteY3" fmla="*/ 0 h 1442236"/>
                <a:gd name="connsiteX4" fmla="*/ 0 w 10367312"/>
                <a:gd name="connsiteY4" fmla="*/ 904361 h 1442236"/>
                <a:gd name="connsiteX0" fmla="*/ 0 w 10367312"/>
                <a:gd name="connsiteY0" fmla="*/ 904361 h 1442236"/>
                <a:gd name="connsiteX1" fmla="*/ 363 w 10367312"/>
                <a:gd name="connsiteY1" fmla="*/ 1440543 h 1442236"/>
                <a:gd name="connsiteX2" fmla="*/ 10367312 w 10367312"/>
                <a:gd name="connsiteY2" fmla="*/ 1442236 h 1442236"/>
                <a:gd name="connsiteX3" fmla="*/ 10364893 w 10367312"/>
                <a:gd name="connsiteY3" fmla="*/ 0 h 1442236"/>
                <a:gd name="connsiteX4" fmla="*/ 0 w 10367312"/>
                <a:gd name="connsiteY4" fmla="*/ 904361 h 1442236"/>
                <a:gd name="connsiteX0" fmla="*/ 0 w 10369852"/>
                <a:gd name="connsiteY0" fmla="*/ 904361 h 2095016"/>
                <a:gd name="connsiteX1" fmla="*/ 363 w 10369852"/>
                <a:gd name="connsiteY1" fmla="*/ 1440543 h 2095016"/>
                <a:gd name="connsiteX2" fmla="*/ 10369852 w 10369852"/>
                <a:gd name="connsiteY2" fmla="*/ 2095016 h 2095016"/>
                <a:gd name="connsiteX3" fmla="*/ 10364893 w 10369852"/>
                <a:gd name="connsiteY3" fmla="*/ 0 h 2095016"/>
                <a:gd name="connsiteX4" fmla="*/ 0 w 10369852"/>
                <a:gd name="connsiteY4" fmla="*/ 904361 h 2095016"/>
                <a:gd name="connsiteX0" fmla="*/ 0 w 10369852"/>
                <a:gd name="connsiteY0" fmla="*/ 904361 h 2103483"/>
                <a:gd name="connsiteX1" fmla="*/ 363 w 10369852"/>
                <a:gd name="connsiteY1" fmla="*/ 2103483 h 2103483"/>
                <a:gd name="connsiteX2" fmla="*/ 10369852 w 10369852"/>
                <a:gd name="connsiteY2" fmla="*/ 2095016 h 2103483"/>
                <a:gd name="connsiteX3" fmla="*/ 10364893 w 10369852"/>
                <a:gd name="connsiteY3" fmla="*/ 0 h 2103483"/>
                <a:gd name="connsiteX4" fmla="*/ 0 w 10369852"/>
                <a:gd name="connsiteY4" fmla="*/ 904361 h 2103483"/>
                <a:gd name="connsiteX0" fmla="*/ 0 w 10372732"/>
                <a:gd name="connsiteY0" fmla="*/ 904361 h 2103483"/>
                <a:gd name="connsiteX1" fmla="*/ 363 w 10372732"/>
                <a:gd name="connsiteY1" fmla="*/ 2103483 h 2103483"/>
                <a:gd name="connsiteX2" fmla="*/ 10372732 w 10372732"/>
                <a:gd name="connsiteY2" fmla="*/ 1896280 h 2103483"/>
                <a:gd name="connsiteX3" fmla="*/ 10364893 w 10372732"/>
                <a:gd name="connsiteY3" fmla="*/ 0 h 2103483"/>
                <a:gd name="connsiteX4" fmla="*/ 0 w 10372732"/>
                <a:gd name="connsiteY4" fmla="*/ 904361 h 2103483"/>
                <a:gd name="connsiteX0" fmla="*/ 0 w 10366972"/>
                <a:gd name="connsiteY0" fmla="*/ 904361 h 2103483"/>
                <a:gd name="connsiteX1" fmla="*/ 363 w 10366972"/>
                <a:gd name="connsiteY1" fmla="*/ 2103483 h 2103483"/>
                <a:gd name="connsiteX2" fmla="*/ 10366972 w 10366972"/>
                <a:gd name="connsiteY2" fmla="*/ 1884759 h 2103483"/>
                <a:gd name="connsiteX3" fmla="*/ 10364893 w 10366972"/>
                <a:gd name="connsiteY3" fmla="*/ 0 h 2103483"/>
                <a:gd name="connsiteX4" fmla="*/ 0 w 10366972"/>
                <a:gd name="connsiteY4" fmla="*/ 904361 h 2103483"/>
                <a:gd name="connsiteX0" fmla="*/ 2517 w 10369489"/>
                <a:gd name="connsiteY0" fmla="*/ 904361 h 1884759"/>
                <a:gd name="connsiteX1" fmla="*/ 0 w 10369489"/>
                <a:gd name="connsiteY1" fmla="*/ 1881705 h 1884759"/>
                <a:gd name="connsiteX2" fmla="*/ 10369489 w 10369489"/>
                <a:gd name="connsiteY2" fmla="*/ 1884759 h 1884759"/>
                <a:gd name="connsiteX3" fmla="*/ 10367410 w 10369489"/>
                <a:gd name="connsiteY3" fmla="*/ 0 h 1884759"/>
                <a:gd name="connsiteX4" fmla="*/ 2517 w 10369489"/>
                <a:gd name="connsiteY4" fmla="*/ 904361 h 1884759"/>
                <a:gd name="connsiteX0" fmla="*/ 0 w 10366972"/>
                <a:gd name="connsiteY0" fmla="*/ 904361 h 1887466"/>
                <a:gd name="connsiteX1" fmla="*/ 363 w 10366972"/>
                <a:gd name="connsiteY1" fmla="*/ 1887466 h 1887466"/>
                <a:gd name="connsiteX2" fmla="*/ 10366972 w 10366972"/>
                <a:gd name="connsiteY2" fmla="*/ 1884759 h 1887466"/>
                <a:gd name="connsiteX3" fmla="*/ 10364893 w 10366972"/>
                <a:gd name="connsiteY3" fmla="*/ 0 h 1887466"/>
                <a:gd name="connsiteX4" fmla="*/ 0 w 10366972"/>
                <a:gd name="connsiteY4" fmla="*/ 904361 h 1887466"/>
                <a:gd name="connsiteX0" fmla="*/ 0 w 10364924"/>
                <a:gd name="connsiteY0" fmla="*/ 904361 h 1887466"/>
                <a:gd name="connsiteX1" fmla="*/ 363 w 10364924"/>
                <a:gd name="connsiteY1" fmla="*/ 1887466 h 1887466"/>
                <a:gd name="connsiteX2" fmla="*/ 10306492 w 10364924"/>
                <a:gd name="connsiteY2" fmla="*/ 1838675 h 1887466"/>
                <a:gd name="connsiteX3" fmla="*/ 10364893 w 10364924"/>
                <a:gd name="connsiteY3" fmla="*/ 0 h 1887466"/>
                <a:gd name="connsiteX4" fmla="*/ 0 w 10364924"/>
                <a:gd name="connsiteY4" fmla="*/ 904361 h 1887466"/>
                <a:gd name="connsiteX0" fmla="*/ 0 w 10372732"/>
                <a:gd name="connsiteY0" fmla="*/ 904361 h 1887466"/>
                <a:gd name="connsiteX1" fmla="*/ 363 w 10372732"/>
                <a:gd name="connsiteY1" fmla="*/ 1887466 h 1887466"/>
                <a:gd name="connsiteX2" fmla="*/ 10372732 w 10372732"/>
                <a:gd name="connsiteY2" fmla="*/ 1884759 h 1887466"/>
                <a:gd name="connsiteX3" fmla="*/ 10364893 w 10372732"/>
                <a:gd name="connsiteY3" fmla="*/ 0 h 1887466"/>
                <a:gd name="connsiteX4" fmla="*/ 0 w 10372732"/>
                <a:gd name="connsiteY4" fmla="*/ 904361 h 1887466"/>
                <a:gd name="connsiteX0" fmla="*/ 0 w 10372732"/>
                <a:gd name="connsiteY0" fmla="*/ 904361 h 1890520"/>
                <a:gd name="connsiteX1" fmla="*/ 363 w 10372732"/>
                <a:gd name="connsiteY1" fmla="*/ 1887466 h 1890520"/>
                <a:gd name="connsiteX2" fmla="*/ 10372732 w 10372732"/>
                <a:gd name="connsiteY2" fmla="*/ 1890520 h 1890520"/>
                <a:gd name="connsiteX3" fmla="*/ 10364893 w 10372732"/>
                <a:gd name="connsiteY3" fmla="*/ 0 h 1890520"/>
                <a:gd name="connsiteX4" fmla="*/ 0 w 10372732"/>
                <a:gd name="connsiteY4" fmla="*/ 904361 h 189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732" h="1890520">
                  <a:moveTo>
                    <a:pt x="0" y="904361"/>
                  </a:moveTo>
                  <a:lnTo>
                    <a:pt x="363" y="1887466"/>
                  </a:lnTo>
                  <a:lnTo>
                    <a:pt x="10372732" y="1890520"/>
                  </a:lnTo>
                  <a:cubicBezTo>
                    <a:pt x="10371119" y="1408968"/>
                    <a:pt x="10366506" y="481552"/>
                    <a:pt x="10364893" y="0"/>
                  </a:cubicBezTo>
                  <a:lnTo>
                    <a:pt x="0" y="904361"/>
                  </a:lnTo>
                  <a:close/>
                </a:path>
              </a:pathLst>
            </a:cu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4" tIns="45727" rIns="91454" bIns="45727" numCol="1" spcCol="0" rtlCol="0" fromWordArt="0" anchor="ctr" anchorCtr="0" forceAA="0" compatLnSpc="1">
              <a:prstTxWarp prst="textNoShape">
                <a:avLst/>
              </a:prstTxWarp>
              <a:noAutofit/>
            </a:bodyPr>
            <a:lstStyle/>
            <a:p>
              <a:pPr algn="ctr"/>
              <a:endParaRPr lang="en-GB" sz="1350" dirty="0"/>
            </a:p>
          </p:txBody>
        </p:sp>
        <p:pic>
          <p:nvPicPr>
            <p:cNvPr id="9" name="Picture 8">
              <a:extLst>
                <a:ext uri="{FF2B5EF4-FFF2-40B4-BE49-F238E27FC236}">
                  <a16:creationId xmlns:a16="http://schemas.microsoft.com/office/drawing/2014/main" id="{5A623B9F-BD6B-47EE-A747-C172F8FC87B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7350283" y="3957662"/>
              <a:ext cx="1555546" cy="889762"/>
            </a:xfrm>
            <a:prstGeom prst="rect">
              <a:avLst/>
            </a:prstGeom>
          </p:spPr>
        </p:pic>
        <p:grpSp>
          <p:nvGrpSpPr>
            <p:cNvPr id="10" name="Group 9">
              <a:extLst>
                <a:ext uri="{FF2B5EF4-FFF2-40B4-BE49-F238E27FC236}">
                  <a16:creationId xmlns:a16="http://schemas.microsoft.com/office/drawing/2014/main" id="{FF46DC6C-27E5-4178-8770-962443BEC297}"/>
                </a:ext>
              </a:extLst>
            </p:cNvPr>
            <p:cNvGrpSpPr/>
            <p:nvPr userDrawn="1"/>
          </p:nvGrpSpPr>
          <p:grpSpPr>
            <a:xfrm>
              <a:off x="729519" y="4508612"/>
              <a:ext cx="3770840" cy="338812"/>
              <a:chOff x="872290" y="6073341"/>
              <a:chExt cx="3770840" cy="338812"/>
            </a:xfrm>
          </p:grpSpPr>
          <p:sp>
            <p:nvSpPr>
              <p:cNvPr id="11" name="TextBox 10">
                <a:extLst>
                  <a:ext uri="{FF2B5EF4-FFF2-40B4-BE49-F238E27FC236}">
                    <a16:creationId xmlns:a16="http://schemas.microsoft.com/office/drawing/2014/main" id="{94EA2022-AC45-41A3-8E65-BAC9FB32C577}"/>
                  </a:ext>
                </a:extLst>
              </p:cNvPr>
              <p:cNvSpPr txBox="1"/>
              <p:nvPr userDrawn="1"/>
            </p:nvSpPr>
            <p:spPr>
              <a:xfrm>
                <a:off x="872290" y="6073341"/>
                <a:ext cx="3770840" cy="214611"/>
              </a:xfrm>
              <a:prstGeom prst="rect">
                <a:avLst/>
              </a:prstGeom>
              <a:noFill/>
            </p:spPr>
            <p:txBody>
              <a:bodyPr wrap="none" lIns="0" tIns="0" rIns="0" bIns="0" rtlCol="0">
                <a:noAutofit/>
              </a:bodyPr>
              <a:lstStyle/>
              <a:p>
                <a:pPr>
                  <a:lnSpc>
                    <a:spcPct val="110000"/>
                  </a:lnSpc>
                  <a:spcBef>
                    <a:spcPts val="1200"/>
                  </a:spcBef>
                </a:pPr>
                <a:r>
                  <a:rPr lang="en-GB" sz="1100" dirty="0">
                    <a:solidFill>
                      <a:schemeClr val="bg1"/>
                    </a:solidFill>
                    <a:latin typeface="Tahoma" charset="0"/>
                    <a:ea typeface="Tahoma" charset="0"/>
                    <a:cs typeface="Tahoma" charset="0"/>
                  </a:rPr>
                  <a:t>Creating </a:t>
                </a:r>
                <a:r>
                  <a:rPr lang="en-GB" sz="1100" b="1" dirty="0">
                    <a:solidFill>
                      <a:schemeClr val="bg1"/>
                    </a:solidFill>
                    <a:latin typeface="Tahoma" charset="0"/>
                    <a:ea typeface="Tahoma" charset="0"/>
                    <a:cs typeface="Tahoma" charset="0"/>
                  </a:rPr>
                  <a:t>better places</a:t>
                </a:r>
                <a:r>
                  <a:rPr lang="en-GB" sz="1100" dirty="0">
                    <a:solidFill>
                      <a:schemeClr val="bg1"/>
                    </a:solidFill>
                    <a:latin typeface="Tahoma" charset="0"/>
                    <a:ea typeface="Tahoma" charset="0"/>
                    <a:cs typeface="Tahoma" charset="0"/>
                  </a:rPr>
                  <a:t> to live, work and travel</a:t>
                </a:r>
              </a:p>
            </p:txBody>
          </p:sp>
          <p:sp>
            <p:nvSpPr>
              <p:cNvPr id="12" name="TextBox 11">
                <a:extLst>
                  <a:ext uri="{FF2B5EF4-FFF2-40B4-BE49-F238E27FC236}">
                    <a16:creationId xmlns:a16="http://schemas.microsoft.com/office/drawing/2014/main" id="{82CCFD45-72E1-4A3A-A74E-2468A723716F}"/>
                  </a:ext>
                </a:extLst>
              </p:cNvPr>
              <p:cNvSpPr txBox="1"/>
              <p:nvPr/>
            </p:nvSpPr>
            <p:spPr>
              <a:xfrm>
                <a:off x="872291" y="6287952"/>
                <a:ext cx="3770839" cy="124201"/>
              </a:xfrm>
              <a:prstGeom prst="rect">
                <a:avLst/>
              </a:prstGeom>
              <a:noFill/>
            </p:spPr>
            <p:txBody>
              <a:bodyPr wrap="none" lIns="0" tIns="0" rIns="0" bIns="0" rtlCol="0">
                <a:noAutofit/>
              </a:bodyPr>
              <a:lstStyle/>
              <a:p>
                <a:pPr algn="just">
                  <a:lnSpc>
                    <a:spcPct val="110000"/>
                  </a:lnSpc>
                  <a:spcBef>
                    <a:spcPts val="1200"/>
                  </a:spcBef>
                </a:pPr>
                <a:r>
                  <a:rPr lang="en-GB" sz="630" dirty="0">
                    <a:solidFill>
                      <a:schemeClr val="bg1"/>
                    </a:solidFill>
                    <a:latin typeface="Tahoma" charset="0"/>
                    <a:ea typeface="Tahoma" charset="0"/>
                    <a:cs typeface="Tahoma" charset="0"/>
                  </a:rPr>
                  <a:t>Putting People First    |    Delivering Great Service     |    Creating Better Solutions</a:t>
                </a:r>
              </a:p>
            </p:txBody>
          </p:sp>
        </p:grpSp>
      </p:grpSp>
      <p:grpSp>
        <p:nvGrpSpPr>
          <p:cNvPr id="13" name="Group 12">
            <a:extLst>
              <a:ext uri="{FF2B5EF4-FFF2-40B4-BE49-F238E27FC236}">
                <a16:creationId xmlns:a16="http://schemas.microsoft.com/office/drawing/2014/main" id="{0428A534-8F0E-41C8-B813-B8A778C09266}"/>
              </a:ext>
            </a:extLst>
          </p:cNvPr>
          <p:cNvGrpSpPr/>
          <p:nvPr userDrawn="1"/>
        </p:nvGrpSpPr>
        <p:grpSpPr>
          <a:xfrm>
            <a:off x="7581279" y="278666"/>
            <a:ext cx="1562722" cy="1885583"/>
            <a:chOff x="7581279" y="278666"/>
            <a:chExt cx="1562722" cy="1885583"/>
          </a:xfrm>
        </p:grpSpPr>
        <p:sp>
          <p:nvSpPr>
            <p:cNvPr id="14" name="Parallelogram 13">
              <a:extLst>
                <a:ext uri="{FF2B5EF4-FFF2-40B4-BE49-F238E27FC236}">
                  <a16:creationId xmlns:a16="http://schemas.microsoft.com/office/drawing/2014/main" id="{54D9FFBA-311E-474C-90B0-78DA77E8763E}"/>
                </a:ext>
              </a:extLst>
            </p:cNvPr>
            <p:cNvSpPr/>
            <p:nvPr userDrawn="1"/>
          </p:nvSpPr>
          <p:spPr>
            <a:xfrm rot="5400000" flipV="1">
              <a:off x="7419848" y="440097"/>
              <a:ext cx="1885583" cy="1562722"/>
            </a:xfrm>
            <a:prstGeom prst="parallelogram">
              <a:avLst>
                <a:gd name="adj" fmla="val 8633"/>
              </a:avLst>
            </a:prstGeom>
            <a:solidFill>
              <a:srgbClr val="79679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4" tIns="45727" rIns="91454" bIns="45727" numCol="1" spcCol="0" rtlCol="0" fromWordArt="0" anchor="ctr" anchorCtr="0" forceAA="0" compatLnSpc="1">
              <a:prstTxWarp prst="textNoShape">
                <a:avLst/>
              </a:prstTxWarp>
              <a:noAutofit/>
            </a:bodyPr>
            <a:lstStyle/>
            <a:p>
              <a:pPr algn="ctr">
                <a:lnSpc>
                  <a:spcPct val="90000"/>
                </a:lnSpc>
                <a:spcBef>
                  <a:spcPts val="1200"/>
                </a:spcBef>
              </a:pPr>
              <a:endParaRPr lang="en-GB" dirty="0"/>
            </a:p>
          </p:txBody>
        </p:sp>
        <p:sp>
          <p:nvSpPr>
            <p:cNvPr id="15" name="TextBox 14">
              <a:extLst>
                <a:ext uri="{FF2B5EF4-FFF2-40B4-BE49-F238E27FC236}">
                  <a16:creationId xmlns:a16="http://schemas.microsoft.com/office/drawing/2014/main" id="{93A96A7A-2824-4689-B934-3BE3B17E03CC}"/>
                </a:ext>
              </a:extLst>
            </p:cNvPr>
            <p:cNvSpPr txBox="1"/>
            <p:nvPr userDrawn="1"/>
          </p:nvSpPr>
          <p:spPr>
            <a:xfrm>
              <a:off x="7765415" y="637320"/>
              <a:ext cx="1249892" cy="1181862"/>
            </a:xfrm>
            <a:prstGeom prst="rect">
              <a:avLst/>
            </a:prstGeom>
            <a:noFill/>
          </p:spPr>
          <p:txBody>
            <a:bodyPr wrap="square" lIns="0" tIns="0" rIns="0" bIns="0" rtlCol="0" anchor="ctr">
              <a:spAutoFit/>
            </a:bodyPr>
            <a:lstStyle/>
            <a:p>
              <a:pPr marL="360363" indent="0">
                <a:lnSpc>
                  <a:spcPct val="120000"/>
                </a:lnSpc>
                <a:tabLst>
                  <a:tab pos="360363" algn="l"/>
                </a:tabLst>
              </a:pPr>
              <a:r>
                <a:rPr lang="en-GB" sz="800" b="0" dirty="0">
                  <a:solidFill>
                    <a:schemeClr val="bg1"/>
                  </a:solidFill>
                  <a:latin typeface="Tahoma" charset="0"/>
                  <a:ea typeface="Tahoma" charset="0"/>
                  <a:cs typeface="Tahoma" charset="0"/>
                </a:rPr>
                <a:t>Engineering</a:t>
              </a:r>
            </a:p>
            <a:p>
              <a:pPr marL="360363" indent="0">
                <a:lnSpc>
                  <a:spcPct val="120000"/>
                </a:lnSpc>
                <a:tabLst>
                  <a:tab pos="360363" algn="l"/>
                </a:tabLst>
              </a:pPr>
              <a:r>
                <a:rPr lang="en-GB" sz="800" dirty="0">
                  <a:solidFill>
                    <a:schemeClr val="bg1"/>
                  </a:solidFill>
                  <a:latin typeface="Tahoma" charset="0"/>
                  <a:ea typeface="Tahoma" charset="0"/>
                  <a:cs typeface="Tahoma" charset="0"/>
                </a:rPr>
                <a:t>Facilities</a:t>
              </a:r>
            </a:p>
            <a:p>
              <a:pPr marL="360363" indent="0">
                <a:lnSpc>
                  <a:spcPct val="120000"/>
                </a:lnSpc>
                <a:tabLst>
                  <a:tab pos="360363" algn="l"/>
                </a:tabLst>
              </a:pPr>
              <a:r>
                <a:rPr lang="en-GB" sz="800" dirty="0">
                  <a:solidFill>
                    <a:schemeClr val="bg1"/>
                  </a:solidFill>
                  <a:latin typeface="Tahoma" charset="0"/>
                  <a:ea typeface="Tahoma" charset="0"/>
                  <a:cs typeface="Tahoma" charset="0"/>
                </a:rPr>
                <a:t>Environment</a:t>
              </a:r>
            </a:p>
            <a:p>
              <a:pPr marL="360363" indent="0">
                <a:lnSpc>
                  <a:spcPct val="120000"/>
                </a:lnSpc>
                <a:tabLst>
                  <a:tab pos="360363" algn="l"/>
                </a:tabLst>
              </a:pPr>
              <a:r>
                <a:rPr lang="en-GB" sz="800" dirty="0">
                  <a:solidFill>
                    <a:schemeClr val="bg1"/>
                  </a:solidFill>
                  <a:latin typeface="Tahoma" charset="0"/>
                  <a:ea typeface="Tahoma" charset="0"/>
                  <a:cs typeface="Tahoma" charset="0"/>
                </a:rPr>
                <a:t>Utilities</a:t>
              </a:r>
              <a:endParaRPr lang="en-GB" sz="800" b="1" dirty="0">
                <a:solidFill>
                  <a:schemeClr val="bg1"/>
                </a:solidFill>
                <a:latin typeface="Tahoma" charset="0"/>
                <a:ea typeface="Tahoma" charset="0"/>
                <a:cs typeface="Tahoma" charset="0"/>
              </a:endParaRPr>
            </a:p>
            <a:p>
              <a:pPr marL="360363" indent="0">
                <a:lnSpc>
                  <a:spcPct val="120000"/>
                </a:lnSpc>
                <a:tabLst>
                  <a:tab pos="360363" algn="l"/>
                </a:tabLst>
              </a:pPr>
              <a:r>
                <a:rPr lang="en-GB" sz="800" dirty="0">
                  <a:solidFill>
                    <a:schemeClr val="bg1"/>
                  </a:solidFill>
                  <a:latin typeface="Tahoma" charset="0"/>
                  <a:ea typeface="Tahoma" charset="0"/>
                  <a:cs typeface="Tahoma" charset="0"/>
                </a:rPr>
                <a:t>Transport</a:t>
              </a:r>
            </a:p>
            <a:p>
              <a:pPr marL="360363" indent="0">
                <a:lnSpc>
                  <a:spcPct val="120000"/>
                </a:lnSpc>
                <a:tabLst>
                  <a:tab pos="360363" algn="l"/>
                </a:tabLst>
              </a:pPr>
              <a:r>
                <a:rPr lang="en-GB" sz="800" dirty="0">
                  <a:solidFill>
                    <a:schemeClr val="bg1"/>
                  </a:solidFill>
                  <a:latin typeface="Tahoma" charset="0"/>
                  <a:ea typeface="Tahoma" charset="0"/>
                  <a:cs typeface="Tahoma" charset="0"/>
                </a:rPr>
                <a:t>Defence</a:t>
              </a:r>
            </a:p>
            <a:p>
              <a:pPr marL="360363" indent="0">
                <a:lnSpc>
                  <a:spcPct val="120000"/>
                </a:lnSpc>
                <a:tabLst>
                  <a:tab pos="360363" algn="l"/>
                </a:tabLst>
              </a:pPr>
              <a:r>
                <a:rPr lang="en-GB" sz="800" dirty="0">
                  <a:solidFill>
                    <a:schemeClr val="bg1"/>
                  </a:solidFill>
                  <a:latin typeface="Tahoma" charset="0"/>
                  <a:ea typeface="Tahoma" charset="0"/>
                  <a:cs typeface="Tahoma" charset="0"/>
                </a:rPr>
                <a:t>Justice</a:t>
              </a:r>
            </a:p>
            <a:p>
              <a:pPr>
                <a:lnSpc>
                  <a:spcPct val="120000"/>
                </a:lnSpc>
                <a:tabLst>
                  <a:tab pos="360363" algn="l"/>
                </a:tabLst>
              </a:pPr>
              <a:r>
                <a:rPr lang="en-GB" sz="800" b="1" dirty="0">
                  <a:solidFill>
                    <a:schemeClr val="bg1"/>
                  </a:solidFill>
                  <a:latin typeface="Tahoma" charset="0"/>
                  <a:ea typeface="Tahoma" charset="0"/>
                  <a:cs typeface="Tahoma" charset="0"/>
                </a:rPr>
                <a:t>Better	Places</a:t>
              </a:r>
            </a:p>
          </p:txBody>
        </p:sp>
      </p:grpSp>
      <p:sp>
        <p:nvSpPr>
          <p:cNvPr id="5" name="Picture Placeholder 4">
            <a:extLst>
              <a:ext uri="{FF2B5EF4-FFF2-40B4-BE49-F238E27FC236}">
                <a16:creationId xmlns:a16="http://schemas.microsoft.com/office/drawing/2014/main" id="{B09EE1A4-5BE8-4F31-A403-F88303299C7C}"/>
              </a:ext>
            </a:extLst>
          </p:cNvPr>
          <p:cNvSpPr>
            <a:spLocks noGrp="1"/>
          </p:cNvSpPr>
          <p:nvPr>
            <p:ph type="pic" sz="quarter" idx="10"/>
          </p:nvPr>
        </p:nvSpPr>
        <p:spPr>
          <a:xfrm>
            <a:off x="4846" y="3082"/>
            <a:ext cx="9144000" cy="5143500"/>
          </a:xfrm>
          <a:solidFill>
            <a:schemeClr val="tx2">
              <a:lumMod val="20000"/>
              <a:lumOff val="80000"/>
            </a:schemeClr>
          </a:solidFill>
        </p:spPr>
        <p:txBody>
          <a:bodyPr/>
          <a:lstStyle>
            <a:lvl1pPr marL="0" indent="0">
              <a:buNone/>
              <a:defRPr/>
            </a:lvl1pPr>
          </a:lstStyle>
          <a:p>
            <a:endParaRPr lang="en-GB" dirty="0"/>
          </a:p>
        </p:txBody>
      </p:sp>
      <p:sp>
        <p:nvSpPr>
          <p:cNvPr id="2" name="Title 1"/>
          <p:cNvSpPr>
            <a:spLocks noGrp="1"/>
          </p:cNvSpPr>
          <p:nvPr>
            <p:ph type="ctrTitle"/>
          </p:nvPr>
        </p:nvSpPr>
        <p:spPr>
          <a:xfrm>
            <a:off x="607965" y="-3082"/>
            <a:ext cx="5488035" cy="2188404"/>
          </a:xfrm>
        </p:spPr>
        <p:txBody>
          <a:bodyPr lIns="180000" anchor="b">
            <a:normAutofit/>
          </a:bodyPr>
          <a:lstStyle>
            <a:lvl1pPr algn="l">
              <a:lnSpc>
                <a:spcPct val="90000"/>
              </a:lnSpc>
              <a:defRPr sz="3200" b="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07965" y="2304692"/>
            <a:ext cx="5488035" cy="1289889"/>
          </a:xfrm>
        </p:spPr>
        <p:txBody>
          <a:bodyPr lIns="180000"/>
          <a:lstStyle>
            <a:lvl1pPr marL="0" indent="0" algn="l">
              <a:buNone/>
              <a:defRPr sz="1800" b="1">
                <a:solidFill>
                  <a:schemeClr val="bg1"/>
                </a:solidFill>
              </a:defRPr>
            </a:lvl1pPr>
            <a:lvl2pPr marL="342915" indent="0" algn="ctr">
              <a:buNone/>
              <a:defRPr sz="1500"/>
            </a:lvl2pPr>
            <a:lvl3pPr marL="685831" indent="0" algn="ctr">
              <a:buNone/>
              <a:defRPr sz="1350"/>
            </a:lvl3pPr>
            <a:lvl4pPr marL="1028745" indent="0" algn="ctr">
              <a:buNone/>
              <a:defRPr sz="1200"/>
            </a:lvl4pPr>
            <a:lvl5pPr marL="1371660" indent="0" algn="ctr">
              <a:buNone/>
              <a:defRPr sz="1200"/>
            </a:lvl5pPr>
            <a:lvl6pPr marL="1714575" indent="0" algn="ctr">
              <a:buNone/>
              <a:defRPr sz="1200"/>
            </a:lvl6pPr>
            <a:lvl7pPr marL="2057490" indent="0" algn="ctr">
              <a:buNone/>
              <a:defRPr sz="1200"/>
            </a:lvl7pPr>
            <a:lvl8pPr marL="2400404" indent="0" algn="ctr">
              <a:buNone/>
              <a:defRPr sz="1200"/>
            </a:lvl8pPr>
            <a:lvl9pPr marL="2743319"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345757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entered Slide Grey - logo botto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C4BB23-4E5A-4EE0-A1E2-32E6BA400632}"/>
              </a:ext>
            </a:extLst>
          </p:cNvPr>
          <p:cNvSpPr/>
          <p:nvPr userDrawn="1"/>
        </p:nvSpPr>
        <p:spPr>
          <a:xfrm>
            <a:off x="-2354" y="-394"/>
            <a:ext cx="9146356" cy="5144288"/>
          </a:xfrm>
          <a:prstGeom prst="rect">
            <a:avLst/>
          </a:prstGeom>
          <a:solidFill>
            <a:srgbClr val="6A6D7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90" dirty="0"/>
          </a:p>
        </p:txBody>
      </p:sp>
      <p:sp>
        <p:nvSpPr>
          <p:cNvPr id="2" name="Title 1"/>
          <p:cNvSpPr>
            <a:spLocks noGrp="1"/>
          </p:cNvSpPr>
          <p:nvPr>
            <p:ph type="title"/>
          </p:nvPr>
        </p:nvSpPr>
        <p:spPr>
          <a:xfrm>
            <a:off x="827089" y="3"/>
            <a:ext cx="7302500" cy="878955"/>
          </a:xfrm>
        </p:spPr>
        <p:txBody>
          <a:bodyPr>
            <a:normAutofit/>
          </a:bodyPr>
          <a:lstStyle>
            <a:lvl1pPr algn="l">
              <a:defRPr sz="2200" b="1"/>
            </a:lvl1pPr>
          </a:lstStyle>
          <a:p>
            <a:r>
              <a:rPr lang="en-GB" dirty="0"/>
              <a:t>Click to edit Master title style</a:t>
            </a:r>
            <a:endParaRPr lang="en-US" dirty="0"/>
          </a:p>
        </p:txBody>
      </p:sp>
      <p:sp>
        <p:nvSpPr>
          <p:cNvPr id="34" name="Content Placeholder 2">
            <a:extLst>
              <a:ext uri="{FF2B5EF4-FFF2-40B4-BE49-F238E27FC236}">
                <a16:creationId xmlns:a16="http://schemas.microsoft.com/office/drawing/2014/main" id="{718A36F6-CA22-4C46-BB67-62BFF03E2D3D}"/>
              </a:ext>
            </a:extLst>
          </p:cNvPr>
          <p:cNvSpPr>
            <a:spLocks noGrp="1"/>
          </p:cNvSpPr>
          <p:nvPr>
            <p:ph idx="1" hasCustomPrompt="1"/>
          </p:nvPr>
        </p:nvSpPr>
        <p:spPr>
          <a:xfrm>
            <a:off x="827088" y="1277457"/>
            <a:ext cx="7302501" cy="3517808"/>
          </a:xfrm>
        </p:spPr>
        <p:txBody>
          <a:bodyPr rIns="18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a:extLst>
              <a:ext uri="{FF2B5EF4-FFF2-40B4-BE49-F238E27FC236}">
                <a16:creationId xmlns:a16="http://schemas.microsoft.com/office/drawing/2014/main" id="{C854CD0D-63CB-4416-A99E-0417C2C57FF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4484604"/>
            <a:ext cx="739445" cy="422431"/>
          </a:xfrm>
          <a:prstGeom prst="rect">
            <a:avLst/>
          </a:prstGeom>
        </p:spPr>
      </p:pic>
    </p:spTree>
    <p:extLst>
      <p:ext uri="{BB962C8B-B14F-4D97-AF65-F5344CB8AC3E}">
        <p14:creationId xmlns:p14="http://schemas.microsoft.com/office/powerpoint/2010/main" val="129110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 Brid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3359E7-0707-4900-B5EE-2CBB1442DD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12" name="Freeform: Shape 11">
            <a:extLst>
              <a:ext uri="{FF2B5EF4-FFF2-40B4-BE49-F238E27FC236}">
                <a16:creationId xmlns:a16="http://schemas.microsoft.com/office/drawing/2014/main" id="{FDEBF0F5-E10D-4A31-82C5-C2D30A892E2F}"/>
              </a:ext>
            </a:extLst>
          </p:cNvPr>
          <p:cNvSpPr/>
          <p:nvPr userDrawn="1"/>
        </p:nvSpPr>
        <p:spPr>
          <a:xfrm>
            <a:off x="4576880" y="1274855"/>
            <a:ext cx="3563208" cy="3870645"/>
          </a:xfrm>
          <a:custGeom>
            <a:avLst/>
            <a:gdLst>
              <a:gd name="connsiteX0" fmla="*/ 0 w 4040777"/>
              <a:gd name="connsiteY0" fmla="*/ 357051 h 4389120"/>
              <a:gd name="connsiteX1" fmla="*/ 0 w 4040777"/>
              <a:gd name="connsiteY1" fmla="*/ 4389120 h 4389120"/>
              <a:gd name="connsiteX2" fmla="*/ 4040777 w 4040777"/>
              <a:gd name="connsiteY2" fmla="*/ 4389120 h 4389120"/>
              <a:gd name="connsiteX3" fmla="*/ 4040777 w 4040777"/>
              <a:gd name="connsiteY3" fmla="*/ 0 h 4389120"/>
              <a:gd name="connsiteX4" fmla="*/ 0 w 4040777"/>
              <a:gd name="connsiteY4" fmla="*/ 357051 h 438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777" h="4389120">
                <a:moveTo>
                  <a:pt x="0" y="357051"/>
                </a:moveTo>
                <a:lnTo>
                  <a:pt x="0" y="4389120"/>
                </a:lnTo>
                <a:lnTo>
                  <a:pt x="4040777" y="4389120"/>
                </a:lnTo>
                <a:lnTo>
                  <a:pt x="4040777" y="0"/>
                </a:lnTo>
                <a:lnTo>
                  <a:pt x="0" y="357051"/>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2" name="Title 1"/>
          <p:cNvSpPr>
            <a:spLocks noGrp="1"/>
          </p:cNvSpPr>
          <p:nvPr>
            <p:ph type="title"/>
          </p:nvPr>
        </p:nvSpPr>
        <p:spPr>
          <a:xfrm>
            <a:off x="4675296" y="1269776"/>
            <a:ext cx="3348948" cy="1521051"/>
          </a:xfrm>
        </p:spPr>
        <p:txBody>
          <a:bodyPr anchor="b">
            <a:normAutofit/>
          </a:bodyPr>
          <a:lstStyle>
            <a:lvl1pPr algn="l">
              <a:defRPr sz="2200" b="1">
                <a:solidFill>
                  <a:schemeClr val="tx2"/>
                </a:solidFill>
              </a:defRPr>
            </a:lvl1pPr>
          </a:lstStyle>
          <a:p>
            <a:r>
              <a:rPr lang="en-GB" dirty="0"/>
              <a:t>Click to edit Master title style</a:t>
            </a:r>
            <a:endParaRPr lang="en-US" dirty="0"/>
          </a:p>
        </p:txBody>
      </p:sp>
      <p:sp>
        <p:nvSpPr>
          <p:cNvPr id="3" name="Text Placeholder 2"/>
          <p:cNvSpPr>
            <a:spLocks noGrp="1"/>
          </p:cNvSpPr>
          <p:nvPr>
            <p:ph type="body" idx="1" hasCustomPrompt="1"/>
          </p:nvPr>
        </p:nvSpPr>
        <p:spPr>
          <a:xfrm>
            <a:off x="4675296" y="2824881"/>
            <a:ext cx="3348948" cy="2216228"/>
          </a:xfrm>
        </p:spPr>
        <p:txBody>
          <a:bodyPr>
            <a:noAutofit/>
          </a:bodyPr>
          <a:lstStyle>
            <a:lvl1pPr marL="0" indent="0" algn="l">
              <a:buNone/>
              <a:defRPr sz="1200">
                <a:solidFill>
                  <a:schemeClr val="tx2"/>
                </a:solidFill>
              </a:defRPr>
            </a:lvl1pPr>
            <a:lvl2pPr marL="342915" indent="0">
              <a:buNone/>
              <a:defRPr sz="1500">
                <a:solidFill>
                  <a:schemeClr val="tx1">
                    <a:tint val="75000"/>
                  </a:schemeClr>
                </a:solidFill>
              </a:defRPr>
            </a:lvl2pPr>
            <a:lvl3pPr marL="685831" indent="0">
              <a:buNone/>
              <a:defRPr sz="1350">
                <a:solidFill>
                  <a:schemeClr val="tx1">
                    <a:tint val="75000"/>
                  </a:schemeClr>
                </a:solidFill>
              </a:defRPr>
            </a:lvl3pPr>
            <a:lvl4pPr marL="1028745" indent="0">
              <a:buNone/>
              <a:defRPr sz="1200">
                <a:solidFill>
                  <a:schemeClr val="tx1">
                    <a:tint val="75000"/>
                  </a:schemeClr>
                </a:solidFill>
              </a:defRPr>
            </a:lvl4pPr>
            <a:lvl5pPr marL="1371660" indent="0">
              <a:buNone/>
              <a:defRPr sz="1200">
                <a:solidFill>
                  <a:schemeClr val="tx1">
                    <a:tint val="75000"/>
                  </a:schemeClr>
                </a:solidFill>
              </a:defRPr>
            </a:lvl5pPr>
            <a:lvl6pPr marL="1714575" indent="0">
              <a:buNone/>
              <a:defRPr sz="1200">
                <a:solidFill>
                  <a:schemeClr val="tx1">
                    <a:tint val="75000"/>
                  </a:schemeClr>
                </a:solidFill>
              </a:defRPr>
            </a:lvl6pPr>
            <a:lvl7pPr marL="2057490" indent="0">
              <a:buNone/>
              <a:defRPr sz="1200">
                <a:solidFill>
                  <a:schemeClr val="tx1">
                    <a:tint val="75000"/>
                  </a:schemeClr>
                </a:solidFill>
              </a:defRPr>
            </a:lvl7pPr>
            <a:lvl8pPr marL="2400404" indent="0">
              <a:buNone/>
              <a:defRPr sz="1200">
                <a:solidFill>
                  <a:schemeClr val="tx1">
                    <a:tint val="75000"/>
                  </a:schemeClr>
                </a:solidFill>
              </a:defRPr>
            </a:lvl8pPr>
            <a:lvl9pPr marL="2743319" indent="0">
              <a:buNone/>
              <a:defRPr sz="1200">
                <a:solidFill>
                  <a:schemeClr val="tx1">
                    <a:tint val="75000"/>
                  </a:schemeClr>
                </a:solidFill>
              </a:defRPr>
            </a:lvl9pPr>
          </a:lstStyle>
          <a:p>
            <a:pPr lvl="0"/>
            <a:r>
              <a:rPr lang="en-GB" dirty="0"/>
              <a:t>Click to edit Master text styles</a:t>
            </a:r>
          </a:p>
        </p:txBody>
      </p:sp>
      <p:pic>
        <p:nvPicPr>
          <p:cNvPr id="7" name="Picture 6">
            <a:extLst>
              <a:ext uri="{FF2B5EF4-FFF2-40B4-BE49-F238E27FC236}">
                <a16:creationId xmlns:a16="http://schemas.microsoft.com/office/drawing/2014/main" id="{97213E2A-B60A-4BC4-BF72-01BC6633FC7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8286966" y="197018"/>
            <a:ext cx="750365" cy="429204"/>
          </a:xfrm>
          <a:prstGeom prst="rect">
            <a:avLst/>
          </a:prstGeom>
        </p:spPr>
      </p:pic>
    </p:spTree>
    <p:extLst>
      <p:ext uri="{BB962C8B-B14F-4D97-AF65-F5344CB8AC3E}">
        <p14:creationId xmlns:p14="http://schemas.microsoft.com/office/powerpoint/2010/main" val="34095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 make your own left">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0FCD74FE-74A5-4D15-BA64-3B8EDF21719B}"/>
              </a:ext>
            </a:extLst>
          </p:cNvPr>
          <p:cNvSpPr>
            <a:spLocks noGrp="1"/>
          </p:cNvSpPr>
          <p:nvPr>
            <p:ph type="pic" sz="quarter" idx="13"/>
          </p:nvPr>
        </p:nvSpPr>
        <p:spPr>
          <a:xfrm>
            <a:off x="0" y="0"/>
            <a:ext cx="9144000" cy="5143500"/>
          </a:xfrm>
          <a:solidFill>
            <a:schemeClr val="tx2">
              <a:lumMod val="20000"/>
              <a:lumOff val="80000"/>
            </a:schemeClr>
          </a:solidFill>
        </p:spPr>
        <p:txBody>
          <a:bodyPr/>
          <a:lstStyle>
            <a:lvl1pPr marL="0" indent="0">
              <a:buNone/>
              <a:defRPr/>
            </a:lvl1pPr>
          </a:lstStyle>
          <a:p>
            <a:endParaRPr lang="en-GB" dirty="0"/>
          </a:p>
        </p:txBody>
      </p:sp>
      <p:sp>
        <p:nvSpPr>
          <p:cNvPr id="2" name="Title 1"/>
          <p:cNvSpPr>
            <a:spLocks noGrp="1"/>
          </p:cNvSpPr>
          <p:nvPr>
            <p:ph type="title"/>
          </p:nvPr>
        </p:nvSpPr>
        <p:spPr>
          <a:xfrm>
            <a:off x="4671611" y="1269776"/>
            <a:ext cx="3356318" cy="1521051"/>
          </a:xfrm>
        </p:spPr>
        <p:txBody>
          <a:bodyPr anchor="b">
            <a:normAutofit/>
          </a:bodyPr>
          <a:lstStyle>
            <a:lvl1pPr algn="l">
              <a:defRPr sz="2200" b="1">
                <a:solidFill>
                  <a:schemeClr val="tx2"/>
                </a:solidFill>
              </a:defRPr>
            </a:lvl1pPr>
          </a:lstStyle>
          <a:p>
            <a:r>
              <a:rPr lang="en-GB" dirty="0"/>
              <a:t>Click to edit Master title style</a:t>
            </a:r>
            <a:endParaRPr lang="en-US" dirty="0"/>
          </a:p>
        </p:txBody>
      </p:sp>
      <p:sp>
        <p:nvSpPr>
          <p:cNvPr id="3" name="Text Placeholder 2"/>
          <p:cNvSpPr>
            <a:spLocks noGrp="1"/>
          </p:cNvSpPr>
          <p:nvPr>
            <p:ph type="body" idx="1" hasCustomPrompt="1"/>
          </p:nvPr>
        </p:nvSpPr>
        <p:spPr>
          <a:xfrm>
            <a:off x="4671611" y="2824880"/>
            <a:ext cx="3356318" cy="2318619"/>
          </a:xfrm>
        </p:spPr>
        <p:txBody>
          <a:bodyPr>
            <a:noAutofit/>
          </a:bodyPr>
          <a:lstStyle>
            <a:lvl1pPr marL="0" indent="0" algn="l">
              <a:buNone/>
              <a:defRPr sz="1200">
                <a:solidFill>
                  <a:schemeClr val="tx2"/>
                </a:solidFill>
              </a:defRPr>
            </a:lvl1pPr>
            <a:lvl2pPr marL="342915" indent="0">
              <a:buNone/>
              <a:defRPr sz="1500">
                <a:solidFill>
                  <a:schemeClr val="tx1">
                    <a:tint val="75000"/>
                  </a:schemeClr>
                </a:solidFill>
              </a:defRPr>
            </a:lvl2pPr>
            <a:lvl3pPr marL="685831" indent="0">
              <a:buNone/>
              <a:defRPr sz="1350">
                <a:solidFill>
                  <a:schemeClr val="tx1">
                    <a:tint val="75000"/>
                  </a:schemeClr>
                </a:solidFill>
              </a:defRPr>
            </a:lvl3pPr>
            <a:lvl4pPr marL="1028745" indent="0">
              <a:buNone/>
              <a:defRPr sz="1200">
                <a:solidFill>
                  <a:schemeClr val="tx1">
                    <a:tint val="75000"/>
                  </a:schemeClr>
                </a:solidFill>
              </a:defRPr>
            </a:lvl4pPr>
            <a:lvl5pPr marL="1371660" indent="0">
              <a:buNone/>
              <a:defRPr sz="1200">
                <a:solidFill>
                  <a:schemeClr val="tx1">
                    <a:tint val="75000"/>
                  </a:schemeClr>
                </a:solidFill>
              </a:defRPr>
            </a:lvl5pPr>
            <a:lvl6pPr marL="1714575" indent="0">
              <a:buNone/>
              <a:defRPr sz="1200">
                <a:solidFill>
                  <a:schemeClr val="tx1">
                    <a:tint val="75000"/>
                  </a:schemeClr>
                </a:solidFill>
              </a:defRPr>
            </a:lvl6pPr>
            <a:lvl7pPr marL="2057490" indent="0">
              <a:buNone/>
              <a:defRPr sz="1200">
                <a:solidFill>
                  <a:schemeClr val="tx1">
                    <a:tint val="75000"/>
                  </a:schemeClr>
                </a:solidFill>
              </a:defRPr>
            </a:lvl7pPr>
            <a:lvl8pPr marL="2400404" indent="0">
              <a:buNone/>
              <a:defRPr sz="1200">
                <a:solidFill>
                  <a:schemeClr val="tx1">
                    <a:tint val="75000"/>
                  </a:schemeClr>
                </a:solidFill>
              </a:defRPr>
            </a:lvl8pPr>
            <a:lvl9pPr marL="2743319"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415456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 Infrastructur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DEBF0F5-E10D-4A31-82C5-C2D30A892E2F}"/>
              </a:ext>
            </a:extLst>
          </p:cNvPr>
          <p:cNvSpPr/>
          <p:nvPr userDrawn="1"/>
        </p:nvSpPr>
        <p:spPr>
          <a:xfrm>
            <a:off x="4576880" y="1274855"/>
            <a:ext cx="3563208" cy="3870645"/>
          </a:xfrm>
          <a:custGeom>
            <a:avLst/>
            <a:gdLst>
              <a:gd name="connsiteX0" fmla="*/ 0 w 4040777"/>
              <a:gd name="connsiteY0" fmla="*/ 357051 h 4389120"/>
              <a:gd name="connsiteX1" fmla="*/ 0 w 4040777"/>
              <a:gd name="connsiteY1" fmla="*/ 4389120 h 4389120"/>
              <a:gd name="connsiteX2" fmla="*/ 4040777 w 4040777"/>
              <a:gd name="connsiteY2" fmla="*/ 4389120 h 4389120"/>
              <a:gd name="connsiteX3" fmla="*/ 4040777 w 4040777"/>
              <a:gd name="connsiteY3" fmla="*/ 0 h 4389120"/>
              <a:gd name="connsiteX4" fmla="*/ 0 w 4040777"/>
              <a:gd name="connsiteY4" fmla="*/ 357051 h 438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777" h="4389120">
                <a:moveTo>
                  <a:pt x="0" y="357051"/>
                </a:moveTo>
                <a:lnTo>
                  <a:pt x="0" y="4389120"/>
                </a:lnTo>
                <a:lnTo>
                  <a:pt x="4040777" y="4389120"/>
                </a:lnTo>
                <a:lnTo>
                  <a:pt x="4040777" y="0"/>
                </a:lnTo>
                <a:lnTo>
                  <a:pt x="0" y="357051"/>
                </a:lnTo>
                <a:close/>
              </a:path>
            </a:pathLst>
          </a:cu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2" name="Title 1"/>
          <p:cNvSpPr>
            <a:spLocks noGrp="1"/>
          </p:cNvSpPr>
          <p:nvPr>
            <p:ph type="title"/>
          </p:nvPr>
        </p:nvSpPr>
        <p:spPr>
          <a:xfrm>
            <a:off x="604040" y="1269776"/>
            <a:ext cx="3311270" cy="2603949"/>
          </a:xfrm>
        </p:spPr>
        <p:txBody>
          <a:bodyPr anchor="ctr">
            <a:noAutofit/>
          </a:bodyPr>
          <a:lstStyle>
            <a:lvl1pPr algn="l">
              <a:defRPr sz="3174" b="0">
                <a:solidFill>
                  <a:schemeClr val="bg2"/>
                </a:solidFill>
              </a:defRPr>
            </a:lvl1pPr>
          </a:lstStyle>
          <a:p>
            <a:r>
              <a:rPr lang="en-GB" dirty="0"/>
              <a:t>Click to edit Master title style</a:t>
            </a:r>
            <a:endParaRPr lang="en-US" dirty="0"/>
          </a:p>
        </p:txBody>
      </p:sp>
      <p:sp>
        <p:nvSpPr>
          <p:cNvPr id="3" name="Text Placeholder 2"/>
          <p:cNvSpPr>
            <a:spLocks noGrp="1"/>
          </p:cNvSpPr>
          <p:nvPr>
            <p:ph type="body" idx="1" hasCustomPrompt="1"/>
          </p:nvPr>
        </p:nvSpPr>
        <p:spPr>
          <a:xfrm>
            <a:off x="4784221" y="1689568"/>
            <a:ext cx="3131098" cy="3455933"/>
          </a:xfrm>
        </p:spPr>
        <p:txBody>
          <a:bodyPr>
            <a:noAutofit/>
          </a:bodyPr>
          <a:lstStyle>
            <a:lvl1pPr marL="0" indent="0" algn="l">
              <a:buNone/>
              <a:defRPr sz="1200">
                <a:solidFill>
                  <a:schemeClr val="bg1"/>
                </a:solidFill>
              </a:defRPr>
            </a:lvl1pPr>
            <a:lvl2pPr marL="342915" indent="0">
              <a:buNone/>
              <a:defRPr sz="1500">
                <a:solidFill>
                  <a:schemeClr val="tx1">
                    <a:tint val="75000"/>
                  </a:schemeClr>
                </a:solidFill>
              </a:defRPr>
            </a:lvl2pPr>
            <a:lvl3pPr marL="685831" indent="0">
              <a:buNone/>
              <a:defRPr sz="1350">
                <a:solidFill>
                  <a:schemeClr val="tx1">
                    <a:tint val="75000"/>
                  </a:schemeClr>
                </a:solidFill>
              </a:defRPr>
            </a:lvl3pPr>
            <a:lvl4pPr marL="1028745" indent="0">
              <a:buNone/>
              <a:defRPr sz="1200">
                <a:solidFill>
                  <a:schemeClr val="tx1">
                    <a:tint val="75000"/>
                  </a:schemeClr>
                </a:solidFill>
              </a:defRPr>
            </a:lvl4pPr>
            <a:lvl5pPr marL="1371660" indent="0">
              <a:buNone/>
              <a:defRPr sz="1200">
                <a:solidFill>
                  <a:schemeClr val="tx1">
                    <a:tint val="75000"/>
                  </a:schemeClr>
                </a:solidFill>
              </a:defRPr>
            </a:lvl5pPr>
            <a:lvl6pPr marL="1714575" indent="0">
              <a:buNone/>
              <a:defRPr sz="1200">
                <a:solidFill>
                  <a:schemeClr val="tx1">
                    <a:tint val="75000"/>
                  </a:schemeClr>
                </a:solidFill>
              </a:defRPr>
            </a:lvl6pPr>
            <a:lvl7pPr marL="2057490" indent="0">
              <a:buNone/>
              <a:defRPr sz="1200">
                <a:solidFill>
                  <a:schemeClr val="tx1">
                    <a:tint val="75000"/>
                  </a:schemeClr>
                </a:solidFill>
              </a:defRPr>
            </a:lvl7pPr>
            <a:lvl8pPr marL="2400404" indent="0">
              <a:buNone/>
              <a:defRPr sz="1200">
                <a:solidFill>
                  <a:schemeClr val="tx1">
                    <a:tint val="75000"/>
                  </a:schemeClr>
                </a:solidFill>
              </a:defRPr>
            </a:lvl8pPr>
            <a:lvl9pPr marL="2743319" indent="0">
              <a:buNone/>
              <a:defRPr sz="1200">
                <a:solidFill>
                  <a:schemeClr val="tx1">
                    <a:tint val="75000"/>
                  </a:schemeClr>
                </a:solidFill>
              </a:defRPr>
            </a:lvl9pPr>
          </a:lstStyle>
          <a:p>
            <a:pPr lvl="0"/>
            <a:r>
              <a:rPr lang="en-GB" dirty="0"/>
              <a:t>Click to edit Master text styles</a:t>
            </a:r>
          </a:p>
        </p:txBody>
      </p:sp>
      <p:pic>
        <p:nvPicPr>
          <p:cNvPr id="35" name="Picture 34">
            <a:extLst>
              <a:ext uri="{FF2B5EF4-FFF2-40B4-BE49-F238E27FC236}">
                <a16:creationId xmlns:a16="http://schemas.microsoft.com/office/drawing/2014/main" id="{A2A7F484-C817-4C1E-92DF-0329D4A2C0D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242986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7087" y="-1320"/>
            <a:ext cx="7302501" cy="878958"/>
          </a:xfrm>
        </p:spPr>
        <p:txBody>
          <a:bodyPr>
            <a:normAutofit/>
          </a:bodyPr>
          <a:lstStyle>
            <a:lvl1pPr algn="l">
              <a:defRPr sz="2200" b="1"/>
            </a:lvl1pPr>
          </a:lstStyle>
          <a:p>
            <a:r>
              <a:rPr lang="en-GB" dirty="0"/>
              <a:t>Click to edit Master title style</a:t>
            </a:r>
            <a:endParaRPr lang="en-US" dirty="0"/>
          </a:p>
        </p:txBody>
      </p:sp>
      <p:sp>
        <p:nvSpPr>
          <p:cNvPr id="3" name="Content Placeholder 2"/>
          <p:cNvSpPr>
            <a:spLocks noGrp="1"/>
          </p:cNvSpPr>
          <p:nvPr>
            <p:ph sz="half" idx="1"/>
          </p:nvPr>
        </p:nvSpPr>
        <p:spPr>
          <a:xfrm>
            <a:off x="827086" y="1269776"/>
            <a:ext cx="3575581" cy="3263504"/>
          </a:xfrm>
        </p:spPr>
        <p:txBody>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54007" y="1269776"/>
            <a:ext cx="3575581" cy="3263504"/>
          </a:xfrm>
        </p:spPr>
        <p:txBody>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3" name="Picture 62">
            <a:extLst>
              <a:ext uri="{FF2B5EF4-FFF2-40B4-BE49-F238E27FC236}">
                <a16:creationId xmlns:a16="http://schemas.microsoft.com/office/drawing/2014/main" id="{78135E44-8494-4295-B45F-59727D38A75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162259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7088" y="7091"/>
            <a:ext cx="7302500" cy="871867"/>
          </a:xfrm>
        </p:spPr>
        <p:txBody>
          <a:bodyPr>
            <a:normAutofit/>
          </a:bodyPr>
          <a:lstStyle>
            <a:lvl1pPr algn="l">
              <a:defRPr lang="en-US" sz="2200" b="1" dirty="0"/>
            </a:lvl1pPr>
          </a:lstStyle>
          <a:p>
            <a:r>
              <a:rPr lang="en-GB" dirty="0"/>
              <a:t>Click to edit Master title style</a:t>
            </a:r>
            <a:endParaRPr lang="en-US" dirty="0"/>
          </a:p>
        </p:txBody>
      </p:sp>
      <p:pic>
        <p:nvPicPr>
          <p:cNvPr id="61" name="Picture 60">
            <a:extLst>
              <a:ext uri="{FF2B5EF4-FFF2-40B4-BE49-F238E27FC236}">
                <a16:creationId xmlns:a16="http://schemas.microsoft.com/office/drawing/2014/main" id="{6EC4A520-8FED-49B3-B165-B31DF2053BD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33888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E9D4330-E483-4F7D-9746-4CCCAF8DAC3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197018"/>
            <a:ext cx="739445" cy="422431"/>
          </a:xfrm>
          <a:prstGeom prst="rect">
            <a:avLst/>
          </a:prstGeom>
        </p:spPr>
      </p:pic>
    </p:spTree>
    <p:extLst>
      <p:ext uri="{BB962C8B-B14F-4D97-AF65-F5344CB8AC3E}">
        <p14:creationId xmlns:p14="http://schemas.microsoft.com/office/powerpoint/2010/main" val="214746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1" name="TextBox 100">
            <a:extLst>
              <a:ext uri="{FF2B5EF4-FFF2-40B4-BE49-F238E27FC236}">
                <a16:creationId xmlns:a16="http://schemas.microsoft.com/office/drawing/2014/main" id="{2CB0A68B-DF9E-4528-A7C9-5D6886D630B0}"/>
              </a:ext>
            </a:extLst>
          </p:cNvPr>
          <p:cNvSpPr txBox="1"/>
          <p:nvPr userDrawn="1"/>
        </p:nvSpPr>
        <p:spPr>
          <a:xfrm>
            <a:off x="938695" y="4683713"/>
            <a:ext cx="5692392" cy="263983"/>
          </a:xfrm>
          <a:prstGeom prst="rect">
            <a:avLst/>
          </a:prstGeom>
          <a:noFill/>
        </p:spPr>
        <p:txBody>
          <a:bodyPr wrap="none" rtlCol="0">
            <a:spAutoFit/>
          </a:bodyPr>
          <a:lstStyle/>
          <a:p>
            <a:pPr>
              <a:lnSpc>
                <a:spcPct val="110000"/>
              </a:lnSpc>
              <a:spcBef>
                <a:spcPts val="1058"/>
              </a:spcBef>
            </a:pPr>
            <a:r>
              <a:rPr lang="en-GB" sz="1014" b="0" spc="44" baseline="0" dirty="0">
                <a:solidFill>
                  <a:schemeClr val="bg1"/>
                </a:solidFill>
              </a:rPr>
              <a:t>Engineering  |  Facilities  |  Environment  |  Utilities  |  Transport  |  Defence  |  Justice</a:t>
            </a:r>
          </a:p>
        </p:txBody>
      </p:sp>
      <p:sp>
        <p:nvSpPr>
          <p:cNvPr id="138" name="TextBox 137">
            <a:extLst>
              <a:ext uri="{FF2B5EF4-FFF2-40B4-BE49-F238E27FC236}">
                <a16:creationId xmlns:a16="http://schemas.microsoft.com/office/drawing/2014/main" id="{D17BF6E5-9FD1-474A-A73A-B65AF7A95317}"/>
              </a:ext>
            </a:extLst>
          </p:cNvPr>
          <p:cNvSpPr txBox="1"/>
          <p:nvPr userDrawn="1"/>
        </p:nvSpPr>
        <p:spPr>
          <a:xfrm>
            <a:off x="938695" y="4406987"/>
            <a:ext cx="4697440" cy="375872"/>
          </a:xfrm>
          <a:prstGeom prst="rect">
            <a:avLst/>
          </a:prstGeom>
          <a:noFill/>
        </p:spPr>
        <p:txBody>
          <a:bodyPr wrap="none" rtlCol="0">
            <a:spAutoFit/>
          </a:bodyPr>
          <a:lstStyle/>
          <a:p>
            <a:pPr>
              <a:lnSpc>
                <a:spcPct val="110000"/>
              </a:lnSpc>
              <a:spcBef>
                <a:spcPts val="1058"/>
              </a:spcBef>
            </a:pPr>
            <a:r>
              <a:rPr lang="en-GB" sz="1675" b="0" dirty="0">
                <a:solidFill>
                  <a:schemeClr val="bg1"/>
                </a:solidFill>
              </a:rPr>
              <a:t>Creating </a:t>
            </a:r>
            <a:r>
              <a:rPr lang="en-GB" sz="1675" b="1" dirty="0">
                <a:solidFill>
                  <a:schemeClr val="bg1"/>
                </a:solidFill>
              </a:rPr>
              <a:t>better places</a:t>
            </a:r>
            <a:r>
              <a:rPr lang="en-GB" sz="1675" b="0" dirty="0">
                <a:solidFill>
                  <a:schemeClr val="bg1"/>
                </a:solidFill>
              </a:rPr>
              <a:t> to live, work and travel</a:t>
            </a:r>
          </a:p>
        </p:txBody>
      </p:sp>
      <p:grpSp>
        <p:nvGrpSpPr>
          <p:cNvPr id="9" name="Group 8">
            <a:extLst>
              <a:ext uri="{FF2B5EF4-FFF2-40B4-BE49-F238E27FC236}">
                <a16:creationId xmlns:a16="http://schemas.microsoft.com/office/drawing/2014/main" id="{DB3BA9F5-B38E-457A-8ACF-A07DE706086B}"/>
              </a:ext>
            </a:extLst>
          </p:cNvPr>
          <p:cNvGrpSpPr/>
          <p:nvPr userDrawn="1"/>
        </p:nvGrpSpPr>
        <p:grpSpPr>
          <a:xfrm>
            <a:off x="640" y="3479385"/>
            <a:ext cx="9148206" cy="1667197"/>
            <a:chOff x="640" y="3479385"/>
            <a:chExt cx="9148206" cy="1667197"/>
          </a:xfrm>
        </p:grpSpPr>
        <p:sp>
          <p:nvSpPr>
            <p:cNvPr id="10" name="Freeform: Shape 9">
              <a:extLst>
                <a:ext uri="{FF2B5EF4-FFF2-40B4-BE49-F238E27FC236}">
                  <a16:creationId xmlns:a16="http://schemas.microsoft.com/office/drawing/2014/main" id="{F8A7CB91-AD04-461D-B876-75D8B17ED1BF}"/>
                </a:ext>
              </a:extLst>
            </p:cNvPr>
            <p:cNvSpPr/>
            <p:nvPr userDrawn="1"/>
          </p:nvSpPr>
          <p:spPr>
            <a:xfrm>
              <a:off x="640" y="3479385"/>
              <a:ext cx="9148206" cy="1667197"/>
            </a:xfrm>
            <a:custGeom>
              <a:avLst/>
              <a:gdLst>
                <a:gd name="connsiteX0" fmla="*/ 0 w 10347960"/>
                <a:gd name="connsiteY0" fmla="*/ 906780 h 1447800"/>
                <a:gd name="connsiteX1" fmla="*/ 7620 w 10347960"/>
                <a:gd name="connsiteY1" fmla="*/ 1447800 h 1447800"/>
                <a:gd name="connsiteX2" fmla="*/ 10347960 w 10347960"/>
                <a:gd name="connsiteY2" fmla="*/ 1432560 h 1447800"/>
                <a:gd name="connsiteX3" fmla="*/ 10347960 w 10347960"/>
                <a:gd name="connsiteY3" fmla="*/ 0 h 1447800"/>
                <a:gd name="connsiteX4" fmla="*/ 0 w 10347960"/>
                <a:gd name="connsiteY4" fmla="*/ 906780 h 1447800"/>
                <a:gd name="connsiteX0" fmla="*/ 0 w 10352798"/>
                <a:gd name="connsiteY0" fmla="*/ 906780 h 1447800"/>
                <a:gd name="connsiteX1" fmla="*/ 7620 w 10352798"/>
                <a:gd name="connsiteY1" fmla="*/ 1447800 h 1447800"/>
                <a:gd name="connsiteX2" fmla="*/ 10352798 w 10352798"/>
                <a:gd name="connsiteY2" fmla="*/ 1444655 h 1447800"/>
                <a:gd name="connsiteX3" fmla="*/ 10347960 w 10352798"/>
                <a:gd name="connsiteY3" fmla="*/ 0 h 1447800"/>
                <a:gd name="connsiteX4" fmla="*/ 0 w 10352798"/>
                <a:gd name="connsiteY4" fmla="*/ 906780 h 1447800"/>
                <a:gd name="connsiteX0" fmla="*/ 0 w 10352798"/>
                <a:gd name="connsiteY0" fmla="*/ 904361 h 1445381"/>
                <a:gd name="connsiteX1" fmla="*/ 7620 w 10352798"/>
                <a:gd name="connsiteY1" fmla="*/ 1445381 h 1445381"/>
                <a:gd name="connsiteX2" fmla="*/ 10352798 w 10352798"/>
                <a:gd name="connsiteY2" fmla="*/ 1442236 h 1445381"/>
                <a:gd name="connsiteX3" fmla="*/ 10350379 w 10352798"/>
                <a:gd name="connsiteY3" fmla="*/ 0 h 1445381"/>
                <a:gd name="connsiteX4" fmla="*/ 0 w 10352798"/>
                <a:gd name="connsiteY4" fmla="*/ 904361 h 1445381"/>
                <a:gd name="connsiteX0" fmla="*/ 14151 w 10366949"/>
                <a:gd name="connsiteY0" fmla="*/ 904361 h 1442236"/>
                <a:gd name="connsiteX1" fmla="*/ 0 w 10366949"/>
                <a:gd name="connsiteY1" fmla="*/ 1435705 h 1442236"/>
                <a:gd name="connsiteX2" fmla="*/ 10366949 w 10366949"/>
                <a:gd name="connsiteY2" fmla="*/ 1442236 h 1442236"/>
                <a:gd name="connsiteX3" fmla="*/ 10364530 w 10366949"/>
                <a:gd name="connsiteY3" fmla="*/ 0 h 1442236"/>
                <a:gd name="connsiteX4" fmla="*/ 14151 w 10366949"/>
                <a:gd name="connsiteY4" fmla="*/ 904361 h 1442236"/>
                <a:gd name="connsiteX0" fmla="*/ 0 w 10367312"/>
                <a:gd name="connsiteY0" fmla="*/ 904361 h 1442236"/>
                <a:gd name="connsiteX1" fmla="*/ 363 w 10367312"/>
                <a:gd name="connsiteY1" fmla="*/ 1435705 h 1442236"/>
                <a:gd name="connsiteX2" fmla="*/ 10367312 w 10367312"/>
                <a:gd name="connsiteY2" fmla="*/ 1442236 h 1442236"/>
                <a:gd name="connsiteX3" fmla="*/ 10364893 w 10367312"/>
                <a:gd name="connsiteY3" fmla="*/ 0 h 1442236"/>
                <a:gd name="connsiteX4" fmla="*/ 0 w 10367312"/>
                <a:gd name="connsiteY4" fmla="*/ 904361 h 1442236"/>
                <a:gd name="connsiteX0" fmla="*/ 0 w 10367312"/>
                <a:gd name="connsiteY0" fmla="*/ 904361 h 1442236"/>
                <a:gd name="connsiteX1" fmla="*/ 363 w 10367312"/>
                <a:gd name="connsiteY1" fmla="*/ 1440543 h 1442236"/>
                <a:gd name="connsiteX2" fmla="*/ 10367312 w 10367312"/>
                <a:gd name="connsiteY2" fmla="*/ 1442236 h 1442236"/>
                <a:gd name="connsiteX3" fmla="*/ 10364893 w 10367312"/>
                <a:gd name="connsiteY3" fmla="*/ 0 h 1442236"/>
                <a:gd name="connsiteX4" fmla="*/ 0 w 10367312"/>
                <a:gd name="connsiteY4" fmla="*/ 904361 h 1442236"/>
                <a:gd name="connsiteX0" fmla="*/ 0 w 10369852"/>
                <a:gd name="connsiteY0" fmla="*/ 904361 h 2095016"/>
                <a:gd name="connsiteX1" fmla="*/ 363 w 10369852"/>
                <a:gd name="connsiteY1" fmla="*/ 1440543 h 2095016"/>
                <a:gd name="connsiteX2" fmla="*/ 10369852 w 10369852"/>
                <a:gd name="connsiteY2" fmla="*/ 2095016 h 2095016"/>
                <a:gd name="connsiteX3" fmla="*/ 10364893 w 10369852"/>
                <a:gd name="connsiteY3" fmla="*/ 0 h 2095016"/>
                <a:gd name="connsiteX4" fmla="*/ 0 w 10369852"/>
                <a:gd name="connsiteY4" fmla="*/ 904361 h 2095016"/>
                <a:gd name="connsiteX0" fmla="*/ 0 w 10369852"/>
                <a:gd name="connsiteY0" fmla="*/ 904361 h 2103483"/>
                <a:gd name="connsiteX1" fmla="*/ 363 w 10369852"/>
                <a:gd name="connsiteY1" fmla="*/ 2103483 h 2103483"/>
                <a:gd name="connsiteX2" fmla="*/ 10369852 w 10369852"/>
                <a:gd name="connsiteY2" fmla="*/ 2095016 h 2103483"/>
                <a:gd name="connsiteX3" fmla="*/ 10364893 w 10369852"/>
                <a:gd name="connsiteY3" fmla="*/ 0 h 2103483"/>
                <a:gd name="connsiteX4" fmla="*/ 0 w 10369852"/>
                <a:gd name="connsiteY4" fmla="*/ 904361 h 2103483"/>
                <a:gd name="connsiteX0" fmla="*/ 0 w 10372732"/>
                <a:gd name="connsiteY0" fmla="*/ 904361 h 2103483"/>
                <a:gd name="connsiteX1" fmla="*/ 363 w 10372732"/>
                <a:gd name="connsiteY1" fmla="*/ 2103483 h 2103483"/>
                <a:gd name="connsiteX2" fmla="*/ 10372732 w 10372732"/>
                <a:gd name="connsiteY2" fmla="*/ 1896280 h 2103483"/>
                <a:gd name="connsiteX3" fmla="*/ 10364893 w 10372732"/>
                <a:gd name="connsiteY3" fmla="*/ 0 h 2103483"/>
                <a:gd name="connsiteX4" fmla="*/ 0 w 10372732"/>
                <a:gd name="connsiteY4" fmla="*/ 904361 h 2103483"/>
                <a:gd name="connsiteX0" fmla="*/ 0 w 10366972"/>
                <a:gd name="connsiteY0" fmla="*/ 904361 h 2103483"/>
                <a:gd name="connsiteX1" fmla="*/ 363 w 10366972"/>
                <a:gd name="connsiteY1" fmla="*/ 2103483 h 2103483"/>
                <a:gd name="connsiteX2" fmla="*/ 10366972 w 10366972"/>
                <a:gd name="connsiteY2" fmla="*/ 1884759 h 2103483"/>
                <a:gd name="connsiteX3" fmla="*/ 10364893 w 10366972"/>
                <a:gd name="connsiteY3" fmla="*/ 0 h 2103483"/>
                <a:gd name="connsiteX4" fmla="*/ 0 w 10366972"/>
                <a:gd name="connsiteY4" fmla="*/ 904361 h 2103483"/>
                <a:gd name="connsiteX0" fmla="*/ 2517 w 10369489"/>
                <a:gd name="connsiteY0" fmla="*/ 904361 h 1884759"/>
                <a:gd name="connsiteX1" fmla="*/ 0 w 10369489"/>
                <a:gd name="connsiteY1" fmla="*/ 1881705 h 1884759"/>
                <a:gd name="connsiteX2" fmla="*/ 10369489 w 10369489"/>
                <a:gd name="connsiteY2" fmla="*/ 1884759 h 1884759"/>
                <a:gd name="connsiteX3" fmla="*/ 10367410 w 10369489"/>
                <a:gd name="connsiteY3" fmla="*/ 0 h 1884759"/>
                <a:gd name="connsiteX4" fmla="*/ 2517 w 10369489"/>
                <a:gd name="connsiteY4" fmla="*/ 904361 h 1884759"/>
                <a:gd name="connsiteX0" fmla="*/ 0 w 10366972"/>
                <a:gd name="connsiteY0" fmla="*/ 904361 h 1887466"/>
                <a:gd name="connsiteX1" fmla="*/ 363 w 10366972"/>
                <a:gd name="connsiteY1" fmla="*/ 1887466 h 1887466"/>
                <a:gd name="connsiteX2" fmla="*/ 10366972 w 10366972"/>
                <a:gd name="connsiteY2" fmla="*/ 1884759 h 1887466"/>
                <a:gd name="connsiteX3" fmla="*/ 10364893 w 10366972"/>
                <a:gd name="connsiteY3" fmla="*/ 0 h 1887466"/>
                <a:gd name="connsiteX4" fmla="*/ 0 w 10366972"/>
                <a:gd name="connsiteY4" fmla="*/ 904361 h 1887466"/>
                <a:gd name="connsiteX0" fmla="*/ 0 w 10364924"/>
                <a:gd name="connsiteY0" fmla="*/ 904361 h 1887466"/>
                <a:gd name="connsiteX1" fmla="*/ 363 w 10364924"/>
                <a:gd name="connsiteY1" fmla="*/ 1887466 h 1887466"/>
                <a:gd name="connsiteX2" fmla="*/ 10306492 w 10364924"/>
                <a:gd name="connsiteY2" fmla="*/ 1838675 h 1887466"/>
                <a:gd name="connsiteX3" fmla="*/ 10364893 w 10364924"/>
                <a:gd name="connsiteY3" fmla="*/ 0 h 1887466"/>
                <a:gd name="connsiteX4" fmla="*/ 0 w 10364924"/>
                <a:gd name="connsiteY4" fmla="*/ 904361 h 1887466"/>
                <a:gd name="connsiteX0" fmla="*/ 0 w 10372732"/>
                <a:gd name="connsiteY0" fmla="*/ 904361 h 1887466"/>
                <a:gd name="connsiteX1" fmla="*/ 363 w 10372732"/>
                <a:gd name="connsiteY1" fmla="*/ 1887466 h 1887466"/>
                <a:gd name="connsiteX2" fmla="*/ 10372732 w 10372732"/>
                <a:gd name="connsiteY2" fmla="*/ 1884759 h 1887466"/>
                <a:gd name="connsiteX3" fmla="*/ 10364893 w 10372732"/>
                <a:gd name="connsiteY3" fmla="*/ 0 h 1887466"/>
                <a:gd name="connsiteX4" fmla="*/ 0 w 10372732"/>
                <a:gd name="connsiteY4" fmla="*/ 904361 h 1887466"/>
                <a:gd name="connsiteX0" fmla="*/ 0 w 10372732"/>
                <a:gd name="connsiteY0" fmla="*/ 904361 h 1890520"/>
                <a:gd name="connsiteX1" fmla="*/ 363 w 10372732"/>
                <a:gd name="connsiteY1" fmla="*/ 1887466 h 1890520"/>
                <a:gd name="connsiteX2" fmla="*/ 10372732 w 10372732"/>
                <a:gd name="connsiteY2" fmla="*/ 1890520 h 1890520"/>
                <a:gd name="connsiteX3" fmla="*/ 10364893 w 10372732"/>
                <a:gd name="connsiteY3" fmla="*/ 0 h 1890520"/>
                <a:gd name="connsiteX4" fmla="*/ 0 w 10372732"/>
                <a:gd name="connsiteY4" fmla="*/ 904361 h 189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732" h="1890520">
                  <a:moveTo>
                    <a:pt x="0" y="904361"/>
                  </a:moveTo>
                  <a:lnTo>
                    <a:pt x="363" y="1887466"/>
                  </a:lnTo>
                  <a:lnTo>
                    <a:pt x="10372732" y="1890520"/>
                  </a:lnTo>
                  <a:cubicBezTo>
                    <a:pt x="10371119" y="1408968"/>
                    <a:pt x="10366506" y="481552"/>
                    <a:pt x="10364893" y="0"/>
                  </a:cubicBezTo>
                  <a:lnTo>
                    <a:pt x="0" y="904361"/>
                  </a:lnTo>
                  <a:close/>
                </a:path>
              </a:pathLst>
            </a:cu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4" tIns="45727" rIns="91454" bIns="45727" numCol="1" spcCol="0" rtlCol="0" fromWordArt="0" anchor="ctr" anchorCtr="0" forceAA="0" compatLnSpc="1">
              <a:prstTxWarp prst="textNoShape">
                <a:avLst/>
              </a:prstTxWarp>
              <a:noAutofit/>
            </a:bodyPr>
            <a:lstStyle/>
            <a:p>
              <a:pPr algn="ctr"/>
              <a:endParaRPr lang="en-GB" sz="1350" dirty="0"/>
            </a:p>
          </p:txBody>
        </p:sp>
        <p:pic>
          <p:nvPicPr>
            <p:cNvPr id="11" name="Picture 10">
              <a:extLst>
                <a:ext uri="{FF2B5EF4-FFF2-40B4-BE49-F238E27FC236}">
                  <a16:creationId xmlns:a16="http://schemas.microsoft.com/office/drawing/2014/main" id="{47267252-7DC1-4CB2-BB47-30C29E809AB3}"/>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7350283" y="3957662"/>
              <a:ext cx="1555546" cy="889762"/>
            </a:xfrm>
            <a:prstGeom prst="rect">
              <a:avLst/>
            </a:prstGeom>
          </p:spPr>
        </p:pic>
        <p:grpSp>
          <p:nvGrpSpPr>
            <p:cNvPr id="12" name="Group 11">
              <a:extLst>
                <a:ext uri="{FF2B5EF4-FFF2-40B4-BE49-F238E27FC236}">
                  <a16:creationId xmlns:a16="http://schemas.microsoft.com/office/drawing/2014/main" id="{EB5711C1-AA4C-4F03-9FE4-56B905AE9860}"/>
                </a:ext>
              </a:extLst>
            </p:cNvPr>
            <p:cNvGrpSpPr/>
            <p:nvPr userDrawn="1"/>
          </p:nvGrpSpPr>
          <p:grpSpPr>
            <a:xfrm>
              <a:off x="729519" y="4508612"/>
              <a:ext cx="3770840" cy="338812"/>
              <a:chOff x="872290" y="6073341"/>
              <a:chExt cx="3770840" cy="338812"/>
            </a:xfrm>
          </p:grpSpPr>
          <p:sp>
            <p:nvSpPr>
              <p:cNvPr id="13" name="TextBox 12">
                <a:extLst>
                  <a:ext uri="{FF2B5EF4-FFF2-40B4-BE49-F238E27FC236}">
                    <a16:creationId xmlns:a16="http://schemas.microsoft.com/office/drawing/2014/main" id="{FA57DDC2-5ECC-48B0-9DEF-1EF1A19862E9}"/>
                  </a:ext>
                </a:extLst>
              </p:cNvPr>
              <p:cNvSpPr txBox="1"/>
              <p:nvPr userDrawn="1"/>
            </p:nvSpPr>
            <p:spPr>
              <a:xfrm>
                <a:off x="872290" y="6073341"/>
                <a:ext cx="3770840" cy="214611"/>
              </a:xfrm>
              <a:prstGeom prst="rect">
                <a:avLst/>
              </a:prstGeom>
              <a:noFill/>
            </p:spPr>
            <p:txBody>
              <a:bodyPr wrap="none" lIns="0" tIns="0" rIns="0" bIns="0" rtlCol="0">
                <a:noAutofit/>
              </a:bodyPr>
              <a:lstStyle/>
              <a:p>
                <a:pPr>
                  <a:lnSpc>
                    <a:spcPct val="110000"/>
                  </a:lnSpc>
                  <a:spcBef>
                    <a:spcPts val="1200"/>
                  </a:spcBef>
                </a:pPr>
                <a:r>
                  <a:rPr lang="en-GB" sz="1100" dirty="0">
                    <a:solidFill>
                      <a:schemeClr val="bg1"/>
                    </a:solidFill>
                    <a:latin typeface="Tahoma" charset="0"/>
                    <a:ea typeface="Tahoma" charset="0"/>
                    <a:cs typeface="Tahoma" charset="0"/>
                  </a:rPr>
                  <a:t>Creating </a:t>
                </a:r>
                <a:r>
                  <a:rPr lang="en-GB" sz="1100" b="1" dirty="0">
                    <a:solidFill>
                      <a:schemeClr val="bg1"/>
                    </a:solidFill>
                    <a:latin typeface="Tahoma" charset="0"/>
                    <a:ea typeface="Tahoma" charset="0"/>
                    <a:cs typeface="Tahoma" charset="0"/>
                  </a:rPr>
                  <a:t>better places</a:t>
                </a:r>
                <a:r>
                  <a:rPr lang="en-GB" sz="1100" dirty="0">
                    <a:solidFill>
                      <a:schemeClr val="bg1"/>
                    </a:solidFill>
                    <a:latin typeface="Tahoma" charset="0"/>
                    <a:ea typeface="Tahoma" charset="0"/>
                    <a:cs typeface="Tahoma" charset="0"/>
                  </a:rPr>
                  <a:t> to live, work and travel</a:t>
                </a:r>
              </a:p>
            </p:txBody>
          </p:sp>
          <p:sp>
            <p:nvSpPr>
              <p:cNvPr id="14" name="TextBox 13">
                <a:extLst>
                  <a:ext uri="{FF2B5EF4-FFF2-40B4-BE49-F238E27FC236}">
                    <a16:creationId xmlns:a16="http://schemas.microsoft.com/office/drawing/2014/main" id="{FAF43CC2-A48F-4630-A0D7-893687026A2D}"/>
                  </a:ext>
                </a:extLst>
              </p:cNvPr>
              <p:cNvSpPr txBox="1"/>
              <p:nvPr/>
            </p:nvSpPr>
            <p:spPr>
              <a:xfrm>
                <a:off x="872291" y="6287952"/>
                <a:ext cx="3770839" cy="124201"/>
              </a:xfrm>
              <a:prstGeom prst="rect">
                <a:avLst/>
              </a:prstGeom>
              <a:noFill/>
            </p:spPr>
            <p:txBody>
              <a:bodyPr wrap="none" lIns="0" tIns="0" rIns="0" bIns="0" rtlCol="0">
                <a:noAutofit/>
              </a:bodyPr>
              <a:lstStyle/>
              <a:p>
                <a:pPr algn="just">
                  <a:lnSpc>
                    <a:spcPct val="110000"/>
                  </a:lnSpc>
                  <a:spcBef>
                    <a:spcPts val="1200"/>
                  </a:spcBef>
                </a:pPr>
                <a:r>
                  <a:rPr lang="en-GB" sz="630" dirty="0">
                    <a:solidFill>
                      <a:schemeClr val="bg1"/>
                    </a:solidFill>
                    <a:latin typeface="Tahoma" charset="0"/>
                    <a:ea typeface="Tahoma" charset="0"/>
                    <a:cs typeface="Tahoma" charset="0"/>
                  </a:rPr>
                  <a:t>Putting People First    |    Delivering Great Service     |    Creating Better Solutions</a:t>
                </a:r>
              </a:p>
            </p:txBody>
          </p:sp>
        </p:grpSp>
      </p:grpSp>
      <p:grpSp>
        <p:nvGrpSpPr>
          <p:cNvPr id="22" name="Group 21">
            <a:extLst>
              <a:ext uri="{FF2B5EF4-FFF2-40B4-BE49-F238E27FC236}">
                <a16:creationId xmlns:a16="http://schemas.microsoft.com/office/drawing/2014/main" id="{9CEFDFB0-8D56-4DFD-A2FB-5598C90176EB}"/>
              </a:ext>
            </a:extLst>
          </p:cNvPr>
          <p:cNvGrpSpPr/>
          <p:nvPr userDrawn="1"/>
        </p:nvGrpSpPr>
        <p:grpSpPr>
          <a:xfrm>
            <a:off x="2825815" y="692450"/>
            <a:ext cx="3805273" cy="1591733"/>
            <a:chOff x="3544480" y="2636273"/>
            <a:chExt cx="3805273" cy="1591733"/>
          </a:xfrm>
        </p:grpSpPr>
        <p:sp>
          <p:nvSpPr>
            <p:cNvPr id="23" name="Rectangle 22">
              <a:extLst>
                <a:ext uri="{FF2B5EF4-FFF2-40B4-BE49-F238E27FC236}">
                  <a16:creationId xmlns:a16="http://schemas.microsoft.com/office/drawing/2014/main" id="{34D92E64-237C-4C49-A0CC-19B0324D705A}"/>
                </a:ext>
              </a:extLst>
            </p:cNvPr>
            <p:cNvSpPr/>
            <p:nvPr/>
          </p:nvSpPr>
          <p:spPr>
            <a:xfrm>
              <a:off x="3544480" y="2707772"/>
              <a:ext cx="1238124" cy="1407289"/>
            </a:xfrm>
            <a:prstGeom prst="rect">
              <a:avLst/>
            </a:prstGeom>
          </p:spPr>
          <p:txBody>
            <a:bodyPr lIns="0" tIns="0" rIns="0" bIns="0">
              <a:noAutofit/>
            </a:bodyPr>
            <a:lstStyle/>
            <a:p>
              <a:pPr marL="7938">
                <a:lnSpc>
                  <a:spcPct val="120000"/>
                </a:lnSpc>
              </a:pPr>
              <a:r>
                <a:rPr lang="en-GB" sz="1100" b="1" dirty="0">
                  <a:solidFill>
                    <a:srgbClr val="6A6D71"/>
                  </a:solidFill>
                  <a:latin typeface="Tahoma" charset="0"/>
                  <a:ea typeface="Tahoma" charset="0"/>
                  <a:cs typeface="Tahoma" charset="0"/>
                </a:rPr>
                <a:t>Engineering</a:t>
              </a:r>
            </a:p>
            <a:p>
              <a:pPr marL="7938">
                <a:lnSpc>
                  <a:spcPct val="120000"/>
                </a:lnSpc>
              </a:pPr>
              <a:r>
                <a:rPr lang="en-GB" sz="1100" b="1" dirty="0">
                  <a:solidFill>
                    <a:srgbClr val="6A6D71"/>
                  </a:solidFill>
                  <a:latin typeface="Tahoma" charset="0"/>
                  <a:ea typeface="Tahoma" charset="0"/>
                  <a:cs typeface="Tahoma" charset="0"/>
                </a:rPr>
                <a:t>Facilities</a:t>
              </a:r>
            </a:p>
            <a:p>
              <a:pPr marL="7938">
                <a:lnSpc>
                  <a:spcPct val="120000"/>
                </a:lnSpc>
              </a:pPr>
              <a:r>
                <a:rPr lang="en-GB" sz="1100" b="1" dirty="0">
                  <a:solidFill>
                    <a:srgbClr val="6A6D71"/>
                  </a:solidFill>
                  <a:latin typeface="Tahoma" charset="0"/>
                  <a:ea typeface="Tahoma" charset="0"/>
                  <a:cs typeface="Tahoma" charset="0"/>
                </a:rPr>
                <a:t>Environment</a:t>
              </a:r>
            </a:p>
            <a:p>
              <a:pPr marL="7938">
                <a:lnSpc>
                  <a:spcPct val="120000"/>
                </a:lnSpc>
              </a:pPr>
              <a:r>
                <a:rPr lang="en-GB" sz="1100" b="1" dirty="0">
                  <a:solidFill>
                    <a:srgbClr val="6A6D71"/>
                  </a:solidFill>
                  <a:latin typeface="Tahoma" charset="0"/>
                  <a:ea typeface="Tahoma" charset="0"/>
                  <a:cs typeface="Tahoma" charset="0"/>
                </a:rPr>
                <a:t>Utilities</a:t>
              </a:r>
            </a:p>
            <a:p>
              <a:pPr marL="7938">
                <a:lnSpc>
                  <a:spcPct val="120000"/>
                </a:lnSpc>
              </a:pPr>
              <a:r>
                <a:rPr lang="en-GB" sz="1100" b="1" dirty="0">
                  <a:solidFill>
                    <a:srgbClr val="6A6D71"/>
                  </a:solidFill>
                  <a:latin typeface="Tahoma" charset="0"/>
                  <a:ea typeface="Tahoma" charset="0"/>
                  <a:cs typeface="Tahoma" charset="0"/>
                </a:rPr>
                <a:t>Transport</a:t>
              </a:r>
            </a:p>
            <a:p>
              <a:pPr marL="7938">
                <a:lnSpc>
                  <a:spcPct val="120000"/>
                </a:lnSpc>
              </a:pPr>
              <a:r>
                <a:rPr lang="en-GB" sz="1100" b="1" dirty="0">
                  <a:solidFill>
                    <a:srgbClr val="6A6D71"/>
                  </a:solidFill>
                  <a:latin typeface="Tahoma" charset="0"/>
                  <a:ea typeface="Tahoma" charset="0"/>
                  <a:cs typeface="Tahoma" charset="0"/>
                </a:rPr>
                <a:t>Defence</a:t>
              </a:r>
            </a:p>
            <a:p>
              <a:pPr marL="7938">
                <a:lnSpc>
                  <a:spcPct val="120000"/>
                </a:lnSpc>
              </a:pPr>
              <a:r>
                <a:rPr lang="en-GB" sz="1100" b="1" dirty="0">
                  <a:solidFill>
                    <a:srgbClr val="6A6D71"/>
                  </a:solidFill>
                  <a:latin typeface="Tahoma" charset="0"/>
                  <a:ea typeface="Tahoma" charset="0"/>
                  <a:cs typeface="Tahoma" charset="0"/>
                </a:rPr>
                <a:t>Justice</a:t>
              </a:r>
            </a:p>
          </p:txBody>
        </p:sp>
        <p:sp>
          <p:nvSpPr>
            <p:cNvPr id="24" name="Rectangle 23">
              <a:extLst>
                <a:ext uri="{FF2B5EF4-FFF2-40B4-BE49-F238E27FC236}">
                  <a16:creationId xmlns:a16="http://schemas.microsoft.com/office/drawing/2014/main" id="{B9AF2973-6C32-48EA-8154-E95A03033165}"/>
                </a:ext>
              </a:extLst>
            </p:cNvPr>
            <p:cNvSpPr/>
            <p:nvPr/>
          </p:nvSpPr>
          <p:spPr>
            <a:xfrm>
              <a:off x="5059673" y="2743392"/>
              <a:ext cx="2290080" cy="1371669"/>
            </a:xfrm>
            <a:prstGeom prst="rect">
              <a:avLst/>
            </a:prstGeom>
          </p:spPr>
          <p:txBody>
            <a:bodyPr lIns="0" tIns="0" rIns="0" bIns="0">
              <a:noAutofit/>
            </a:bodyPr>
            <a:lstStyle/>
            <a:p>
              <a:pPr marL="7938">
                <a:lnSpc>
                  <a:spcPct val="120000"/>
                </a:lnSpc>
              </a:pPr>
              <a:r>
                <a:rPr lang="en-GB" sz="1800" dirty="0">
                  <a:solidFill>
                    <a:srgbClr val="6A6D71"/>
                  </a:solidFill>
                  <a:latin typeface="Tahoma" charset="0"/>
                  <a:ea typeface="Tahoma" charset="0"/>
                  <a:cs typeface="Tahoma" charset="0"/>
                </a:rPr>
                <a:t>Better Communities</a:t>
              </a:r>
            </a:p>
            <a:p>
              <a:pPr marL="7938">
                <a:lnSpc>
                  <a:spcPct val="120000"/>
                </a:lnSpc>
              </a:pPr>
              <a:r>
                <a:rPr lang="en-GB" sz="1800" dirty="0">
                  <a:solidFill>
                    <a:srgbClr val="6A6D71"/>
                  </a:solidFill>
                  <a:latin typeface="Tahoma" charset="0"/>
                  <a:ea typeface="Tahoma" charset="0"/>
                  <a:cs typeface="Tahoma" charset="0"/>
                </a:rPr>
                <a:t>Better Workplaces</a:t>
              </a:r>
            </a:p>
            <a:p>
              <a:pPr marL="7938">
                <a:lnSpc>
                  <a:spcPct val="120000"/>
                </a:lnSpc>
              </a:pPr>
              <a:r>
                <a:rPr lang="en-GB" sz="1800" dirty="0">
                  <a:solidFill>
                    <a:srgbClr val="6A6D71"/>
                  </a:solidFill>
                  <a:latin typeface="Tahoma" charset="0"/>
                  <a:ea typeface="Tahoma" charset="0"/>
                  <a:cs typeface="Tahoma" charset="0"/>
                </a:rPr>
                <a:t>Better Journeys</a:t>
              </a:r>
            </a:p>
            <a:p>
              <a:pPr marL="7938">
                <a:lnSpc>
                  <a:spcPct val="120000"/>
                </a:lnSpc>
              </a:pPr>
              <a:r>
                <a:rPr lang="en-GB" sz="1800" dirty="0">
                  <a:solidFill>
                    <a:srgbClr val="6A6D71"/>
                  </a:solidFill>
                  <a:latin typeface="Tahoma" charset="0"/>
                  <a:ea typeface="Tahoma" charset="0"/>
                  <a:cs typeface="Tahoma" charset="0"/>
                </a:rPr>
                <a:t>Better Environments</a:t>
              </a:r>
            </a:p>
          </p:txBody>
        </p:sp>
        <p:cxnSp>
          <p:nvCxnSpPr>
            <p:cNvPr id="25" name="Straight Connector 24">
              <a:extLst>
                <a:ext uri="{FF2B5EF4-FFF2-40B4-BE49-F238E27FC236}">
                  <a16:creationId xmlns:a16="http://schemas.microsoft.com/office/drawing/2014/main" id="{57C0A826-BE53-48AC-B395-5399A6FCF641}"/>
                </a:ext>
              </a:extLst>
            </p:cNvPr>
            <p:cNvCxnSpPr>
              <a:cxnSpLocks/>
            </p:cNvCxnSpPr>
            <p:nvPr/>
          </p:nvCxnSpPr>
          <p:spPr>
            <a:xfrm>
              <a:off x="4782603" y="2636273"/>
              <a:ext cx="0" cy="1591733"/>
            </a:xfrm>
            <a:prstGeom prst="line">
              <a:avLst/>
            </a:prstGeom>
            <a:ln w="12700">
              <a:solidFill>
                <a:srgbClr val="6A6D71"/>
              </a:solidFill>
            </a:ln>
          </p:spPr>
          <p:style>
            <a:lnRef idx="1">
              <a:schemeClr val="accent1"/>
            </a:lnRef>
            <a:fillRef idx="0">
              <a:schemeClr val="accent1"/>
            </a:fillRef>
            <a:effectRef idx="0">
              <a:schemeClr val="accent1"/>
            </a:effectRef>
            <a:fontRef idx="minor">
              <a:schemeClr val="tx1"/>
            </a:fontRef>
          </p:style>
        </p:cxnSp>
      </p:grpSp>
      <p:sp>
        <p:nvSpPr>
          <p:cNvPr id="5" name="Text Placeholder 4"/>
          <p:cNvSpPr>
            <a:spLocks noGrp="1"/>
          </p:cNvSpPr>
          <p:nvPr>
            <p:ph type="body" sz="quarter" idx="11"/>
          </p:nvPr>
        </p:nvSpPr>
        <p:spPr>
          <a:xfrm>
            <a:off x="2031307" y="2687028"/>
            <a:ext cx="5086871" cy="593471"/>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en-US" dirty="0"/>
              <a:t>Click to edit Master text styles</a:t>
            </a:r>
            <a:endParaRPr lang="en-GB" dirty="0"/>
          </a:p>
        </p:txBody>
      </p:sp>
    </p:spTree>
    <p:extLst>
      <p:ext uri="{BB962C8B-B14F-4D97-AF65-F5344CB8AC3E}">
        <p14:creationId xmlns:p14="http://schemas.microsoft.com/office/powerpoint/2010/main" val="341763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9" name="Picture 8" descr="Amy Baxter_7_6532.jpg"/>
          <p:cNvPicPr>
            <a:picLocks noChangeAspect="1"/>
          </p:cNvPicPr>
          <p:nvPr userDrawn="1"/>
        </p:nvPicPr>
        <p:blipFill rotWithShape="1">
          <a:blip r:embed="rId2" cstate="print">
            <a:alphaModFix amt="15000"/>
            <a:extLst>
              <a:ext uri="{28A0092B-C50C-407E-A947-70E740481C1C}">
                <a14:useLocalDpi xmlns:a14="http://schemas.microsoft.com/office/drawing/2010/main" val="0"/>
              </a:ext>
            </a:extLst>
          </a:blip>
          <a:srcRect l="3354" t="11600" r="4036" b="5382"/>
          <a:stretch/>
        </p:blipFill>
        <p:spPr>
          <a:xfrm>
            <a:off x="4029364" y="-1"/>
            <a:ext cx="5100198" cy="5143502"/>
          </a:xfrm>
          <a:prstGeom prst="rect">
            <a:avLst/>
          </a:prstGeom>
        </p:spPr>
      </p:pic>
      <p:sp>
        <p:nvSpPr>
          <p:cNvPr id="4" name="Right Triangle 17"/>
          <p:cNvSpPr/>
          <p:nvPr userDrawn="1"/>
        </p:nvSpPr>
        <p:spPr>
          <a:xfrm rot="16200000">
            <a:off x="4249207" y="248707"/>
            <a:ext cx="645587" cy="9144000"/>
          </a:xfrm>
          <a:custGeom>
            <a:avLst/>
            <a:gdLst/>
            <a:ahLst/>
            <a:cxnLst/>
            <a:rect l="l" t="t" r="r" b="b"/>
            <a:pathLst>
              <a:path w="860782" h="9144000">
                <a:moveTo>
                  <a:pt x="0" y="9144000"/>
                </a:moveTo>
                <a:lnTo>
                  <a:pt x="0" y="0"/>
                </a:lnTo>
                <a:lnTo>
                  <a:pt x="36193" y="0"/>
                </a:lnTo>
                <a:lnTo>
                  <a:pt x="860782" y="9144000"/>
                </a:lnTo>
                <a:close/>
              </a:path>
            </a:pathLst>
          </a:custGeom>
          <a:gradFill flip="none" rotWithShape="1">
            <a:gsLst>
              <a:gs pos="1000">
                <a:srgbClr val="EF7D00">
                  <a:alpha val="70000"/>
                </a:srgbClr>
              </a:gs>
              <a:gs pos="43000">
                <a:srgbClr val="FBBA00">
                  <a:alpha val="70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rgbClr val="FFFFFF"/>
              </a:solidFill>
            </a:endParaRPr>
          </a:p>
        </p:txBody>
      </p:sp>
      <p:pic>
        <p:nvPicPr>
          <p:cNvPr id="5" name="Picture 4" descr="amey_logo_fpr PPT 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2936" y="4534696"/>
            <a:ext cx="1251065" cy="608804"/>
          </a:xfrm>
          <a:prstGeom prst="rect">
            <a:avLst/>
          </a:prstGeom>
        </p:spPr>
      </p:pic>
      <p:cxnSp>
        <p:nvCxnSpPr>
          <p:cNvPr id="6" name="Straight Connector 5"/>
          <p:cNvCxnSpPr/>
          <p:nvPr userDrawn="1"/>
        </p:nvCxnSpPr>
        <p:spPr>
          <a:xfrm>
            <a:off x="0" y="675000"/>
            <a:ext cx="9144000" cy="0"/>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0"/>
          </p:nvPr>
        </p:nvSpPr>
        <p:spPr>
          <a:xfrm>
            <a:off x="540000" y="891000"/>
            <a:ext cx="8064000" cy="3548417"/>
          </a:xfrm>
          <a:prstGeom prst="rect">
            <a:avLst/>
          </a:prstGeom>
        </p:spPr>
        <p:txBody>
          <a:bodyPr lIns="0" tIns="0" rIns="0" bIns="0"/>
          <a:lstStyle>
            <a:lvl1pPr marL="0" indent="0">
              <a:buNone/>
              <a:defRPr sz="1800" b="0" i="0">
                <a:solidFill>
                  <a:srgbClr val="6A6D71"/>
                </a:solidFill>
                <a:latin typeface="Tahoma"/>
                <a:cs typeface="Tahoma"/>
              </a:defRPr>
            </a:lvl1pPr>
            <a:lvl2pPr>
              <a:defRPr sz="1500" b="0" i="0">
                <a:solidFill>
                  <a:srgbClr val="6A6D71"/>
                </a:solidFill>
                <a:latin typeface="Tahoma"/>
                <a:cs typeface="Tahoma"/>
              </a:defRPr>
            </a:lvl2pPr>
            <a:lvl3pPr>
              <a:defRPr sz="1350" b="0" i="0">
                <a:solidFill>
                  <a:srgbClr val="6A6D71"/>
                </a:solidFill>
                <a:latin typeface="Tahoma"/>
                <a:cs typeface="Tahoma"/>
              </a:defRPr>
            </a:lvl3pPr>
            <a:lvl4pPr>
              <a:tabLst/>
              <a:defRPr sz="1350" b="0" i="0">
                <a:solidFill>
                  <a:srgbClr val="6A6D71"/>
                </a:solidFill>
                <a:latin typeface="Tahoma"/>
                <a:cs typeface="Tahoma"/>
              </a:defRPr>
            </a:lvl4pPr>
            <a:lvl5pPr>
              <a:defRPr sz="1350" b="0" i="0">
                <a:solidFill>
                  <a:srgbClr val="6A6D71"/>
                </a:solidFill>
                <a:latin typeface="Tahoma"/>
                <a:cs typeface="Tahom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540000" y="216000"/>
            <a:ext cx="8064000" cy="459000"/>
          </a:xfrm>
          <a:prstGeom prst="rect">
            <a:avLst/>
          </a:prstGeom>
        </p:spPr>
        <p:txBody>
          <a:bodyPr vert="horz" wrap="square" lIns="0" tIns="0" rIns="0" bIns="0" rtlCol="0" anchor="t" anchorCtr="0">
            <a:noAutofit/>
          </a:bodyPr>
          <a:lstStyle>
            <a:lvl1pPr marL="0" marR="0" indent="0" defTabSz="685800" eaLnBrk="1" fontAlgn="auto" latinLnBrk="0" hangingPunct="1">
              <a:lnSpc>
                <a:spcPct val="90000"/>
              </a:lnSpc>
              <a:spcBef>
                <a:spcPts val="0"/>
              </a:spcBef>
              <a:spcAft>
                <a:spcPts val="0"/>
              </a:spcAft>
              <a:buClrTx/>
              <a:buSzTx/>
              <a:buFontTx/>
              <a:buNone/>
              <a:tabLst/>
              <a:defRPr sz="2100" b="0" i="0">
                <a:solidFill>
                  <a:srgbClr val="6A6D71"/>
                </a:solidFill>
                <a:latin typeface="Tahoma"/>
                <a:cs typeface="Tahoma"/>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Click to edit Master title</a:t>
            </a:r>
            <a:endParaRPr kumimoji="0" lang="en-US" sz="1350" b="0" i="0" u="none" strike="noStrike" kern="0" cap="none" spc="0" normalizeH="0" baseline="0" noProof="0" dirty="0">
              <a:ln>
                <a:noFill/>
              </a:ln>
              <a:solidFill>
                <a:srgbClr val="6A6D71"/>
              </a:solidFill>
              <a:effectLst/>
              <a:uLnTx/>
              <a:uFillTx/>
              <a:latin typeface="Tahoma"/>
              <a:cs typeface="Tahoma"/>
            </a:endParaRPr>
          </a:p>
        </p:txBody>
      </p:sp>
    </p:spTree>
    <p:extLst>
      <p:ext uri="{BB962C8B-B14F-4D97-AF65-F5344CB8AC3E}">
        <p14:creationId xmlns:p14="http://schemas.microsoft.com/office/powerpoint/2010/main" val="715545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CBD6B8-177F-4679-8CAE-813DCAF04D8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26" name="Title 1">
            <a:extLst>
              <a:ext uri="{FF2B5EF4-FFF2-40B4-BE49-F238E27FC236}">
                <a16:creationId xmlns:a16="http://schemas.microsoft.com/office/drawing/2014/main" id="{22C7FBB8-E39A-3542-8972-949F247722A2}"/>
              </a:ext>
            </a:extLst>
          </p:cNvPr>
          <p:cNvSpPr>
            <a:spLocks noGrp="1"/>
          </p:cNvSpPr>
          <p:nvPr userDrawn="1">
            <p:ph type="ctrTitle"/>
          </p:nvPr>
        </p:nvSpPr>
        <p:spPr bwMode="white">
          <a:xfrm>
            <a:off x="632320" y="2"/>
            <a:ext cx="5463681" cy="2571749"/>
          </a:xfrm>
          <a:prstGeom prst="rect">
            <a:avLst/>
          </a:prstGeom>
        </p:spPr>
        <p:txBody>
          <a:bodyPr lIns="251999" tIns="180000" rIns="251999" bIns="180000" anchor="b">
            <a:normAutofit/>
          </a:bodyPr>
          <a:lstStyle>
            <a:lvl1pPr algn="l">
              <a:defRPr sz="4800" b="0">
                <a:solidFill>
                  <a:schemeClr val="bg1"/>
                </a:solidFill>
              </a:defRPr>
            </a:lvl1pPr>
          </a:lstStyle>
          <a:p>
            <a:endParaRPr lang="en-US"/>
          </a:p>
        </p:txBody>
      </p:sp>
      <p:sp>
        <p:nvSpPr>
          <p:cNvPr id="28" name="Subtitle 2">
            <a:extLst>
              <a:ext uri="{FF2B5EF4-FFF2-40B4-BE49-F238E27FC236}">
                <a16:creationId xmlns:a16="http://schemas.microsoft.com/office/drawing/2014/main" id="{FCC8ECD5-7763-FA44-8A5E-D48215D22605}"/>
              </a:ext>
            </a:extLst>
          </p:cNvPr>
          <p:cNvSpPr>
            <a:spLocks noGrp="1"/>
          </p:cNvSpPr>
          <p:nvPr userDrawn="1">
            <p:ph type="subTitle" idx="1"/>
          </p:nvPr>
        </p:nvSpPr>
        <p:spPr bwMode="white">
          <a:xfrm>
            <a:off x="632320" y="2571751"/>
            <a:ext cx="5463681" cy="1301750"/>
          </a:xfrm>
        </p:spPr>
        <p:txBody>
          <a:bodyPr lIns="251999" rIns="251999"/>
          <a:lstStyle>
            <a:lvl1pPr marL="0" indent="0" algn="l">
              <a:buNone/>
              <a:defRPr sz="1800" b="1">
                <a:solidFill>
                  <a:schemeClr val="bg1"/>
                </a:solidFill>
              </a:defRPr>
            </a:lvl1pPr>
            <a:lvl2pPr marL="342907" indent="0" algn="ctr">
              <a:buNone/>
              <a:defRPr sz="1500"/>
            </a:lvl2pPr>
            <a:lvl3pPr marL="685814" indent="0" algn="ctr">
              <a:buNone/>
              <a:defRPr sz="1350"/>
            </a:lvl3pPr>
            <a:lvl4pPr marL="1028720" indent="0" algn="ctr">
              <a:buNone/>
              <a:defRPr sz="1200"/>
            </a:lvl4pPr>
            <a:lvl5pPr marL="1371626" indent="0" algn="ctr">
              <a:buNone/>
              <a:defRPr sz="1200"/>
            </a:lvl5pPr>
            <a:lvl6pPr marL="1714532" indent="0" algn="ctr">
              <a:buNone/>
              <a:defRPr sz="1200"/>
            </a:lvl6pPr>
            <a:lvl7pPr marL="2057438" indent="0" algn="ctr">
              <a:buNone/>
              <a:defRPr sz="1200"/>
            </a:lvl7pPr>
            <a:lvl8pPr marL="2400344" indent="0" algn="ctr">
              <a:buNone/>
              <a:defRPr sz="1200"/>
            </a:lvl8pPr>
            <a:lvl9pPr marL="2743250" indent="0" algn="ctr">
              <a:buNone/>
              <a:defRPr sz="1200"/>
            </a:lvl9pPr>
          </a:lstStyle>
          <a:p>
            <a:r>
              <a:rPr lang="en-US"/>
              <a:t>Click to edit Master subtitle style</a:t>
            </a:r>
          </a:p>
        </p:txBody>
      </p:sp>
      <p:grpSp>
        <p:nvGrpSpPr>
          <p:cNvPr id="33" name="Group 32">
            <a:extLst>
              <a:ext uri="{FF2B5EF4-FFF2-40B4-BE49-F238E27FC236}">
                <a16:creationId xmlns:a16="http://schemas.microsoft.com/office/drawing/2014/main" id="{5E1A6EEF-48F7-0248-A2A2-965FEF1A2BFD}"/>
              </a:ext>
            </a:extLst>
          </p:cNvPr>
          <p:cNvGrpSpPr/>
          <p:nvPr userDrawn="1"/>
        </p:nvGrpSpPr>
        <p:grpSpPr>
          <a:xfrm>
            <a:off x="-1" y="3375851"/>
            <a:ext cx="9144001" cy="1767649"/>
            <a:chOff x="-1" y="3375850"/>
            <a:chExt cx="9144001" cy="1767649"/>
          </a:xfrm>
        </p:grpSpPr>
        <p:sp>
          <p:nvSpPr>
            <p:cNvPr id="34" name="Freeform 33">
              <a:extLst>
                <a:ext uri="{FF2B5EF4-FFF2-40B4-BE49-F238E27FC236}">
                  <a16:creationId xmlns:a16="http://schemas.microsoft.com/office/drawing/2014/main" id="{AF0B8F0E-7C31-8A47-9123-ED2191766DF3}"/>
                </a:ext>
              </a:extLst>
            </p:cNvPr>
            <p:cNvSpPr/>
            <p:nvPr userDrawn="1"/>
          </p:nvSpPr>
          <p:spPr>
            <a:xfrm>
              <a:off x="-1" y="3375850"/>
              <a:ext cx="9144000" cy="1767649"/>
            </a:xfrm>
            <a:custGeom>
              <a:avLst/>
              <a:gdLst>
                <a:gd name="connsiteX0" fmla="*/ 9144000 w 9144000"/>
                <a:gd name="connsiteY0" fmla="*/ 0 h 1767649"/>
                <a:gd name="connsiteX1" fmla="*/ 9144000 w 9144000"/>
                <a:gd name="connsiteY1" fmla="*/ 1767649 h 1767649"/>
                <a:gd name="connsiteX2" fmla="*/ 0 w 9144000"/>
                <a:gd name="connsiteY2" fmla="*/ 1767649 h 1767649"/>
                <a:gd name="connsiteX3" fmla="*/ 0 w 9144000"/>
                <a:gd name="connsiteY3" fmla="*/ 788588 h 1767649"/>
                <a:gd name="connsiteX4" fmla="*/ 9144000 w 9144000"/>
                <a:gd name="connsiteY4" fmla="*/ 0 h 176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767649">
                  <a:moveTo>
                    <a:pt x="9144000" y="0"/>
                  </a:moveTo>
                  <a:lnTo>
                    <a:pt x="9144000" y="1767649"/>
                  </a:lnTo>
                  <a:lnTo>
                    <a:pt x="0" y="1767649"/>
                  </a:lnTo>
                  <a:lnTo>
                    <a:pt x="0" y="788588"/>
                  </a:lnTo>
                  <a:lnTo>
                    <a:pt x="9144000" y="0"/>
                  </a:lnTo>
                  <a:close/>
                </a:path>
              </a:pathLst>
            </a:cu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p>
          </p:txBody>
        </p:sp>
        <p:pic>
          <p:nvPicPr>
            <p:cNvPr id="35" name="Graphic 34">
              <a:extLst>
                <a:ext uri="{FF2B5EF4-FFF2-40B4-BE49-F238E27FC236}">
                  <a16:creationId xmlns:a16="http://schemas.microsoft.com/office/drawing/2014/main" id="{AD9303D2-07E6-2941-B720-5434436B57D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52656" y="3522901"/>
              <a:ext cx="2291344" cy="1620597"/>
            </a:xfrm>
            <a:prstGeom prst="rect">
              <a:avLst/>
            </a:prstGeom>
          </p:spPr>
        </p:pic>
        <p:sp>
          <p:nvSpPr>
            <p:cNvPr id="36" name="TextBox 35">
              <a:extLst>
                <a:ext uri="{FF2B5EF4-FFF2-40B4-BE49-F238E27FC236}">
                  <a16:creationId xmlns:a16="http://schemas.microsoft.com/office/drawing/2014/main" id="{2DE4C8C9-C53E-764C-9015-36DFEB56609E}"/>
                </a:ext>
              </a:extLst>
            </p:cNvPr>
            <p:cNvSpPr txBox="1"/>
            <p:nvPr userDrawn="1"/>
          </p:nvSpPr>
          <p:spPr>
            <a:xfrm>
              <a:off x="829164" y="4395343"/>
              <a:ext cx="2969331" cy="214611"/>
            </a:xfrm>
            <a:prstGeom prst="rect">
              <a:avLst/>
            </a:prstGeom>
            <a:noFill/>
          </p:spPr>
          <p:txBody>
            <a:bodyPr wrap="none" lIns="0" tIns="0" rIns="0" bIns="0" rtlCol="0">
              <a:noAutofit/>
            </a:bodyPr>
            <a:lstStyle/>
            <a:p>
              <a:pPr>
                <a:lnSpc>
                  <a:spcPct val="110000"/>
                </a:lnSpc>
                <a:spcBef>
                  <a:spcPts val="1200"/>
                </a:spcBef>
              </a:pPr>
              <a:r>
                <a:rPr lang="en-GB" sz="1400" dirty="0">
                  <a:solidFill>
                    <a:schemeClr val="bg1"/>
                  </a:solidFill>
                  <a:latin typeface="Tahoma" charset="0"/>
                  <a:ea typeface="Tahoma" charset="0"/>
                  <a:cs typeface="Tahoma" charset="0"/>
                </a:rPr>
                <a:t>Personal pride in our public service</a:t>
              </a:r>
            </a:p>
          </p:txBody>
        </p:sp>
        <p:sp>
          <p:nvSpPr>
            <p:cNvPr id="37" name="TextBox 36">
              <a:extLst>
                <a:ext uri="{FF2B5EF4-FFF2-40B4-BE49-F238E27FC236}">
                  <a16:creationId xmlns:a16="http://schemas.microsoft.com/office/drawing/2014/main" id="{75B1ED92-A952-EB42-A3A5-7301A6880789}"/>
                </a:ext>
              </a:extLst>
            </p:cNvPr>
            <p:cNvSpPr txBox="1"/>
            <p:nvPr userDrawn="1"/>
          </p:nvSpPr>
          <p:spPr>
            <a:xfrm>
              <a:off x="829163" y="4683468"/>
              <a:ext cx="2969331" cy="124201"/>
            </a:xfrm>
            <a:prstGeom prst="rect">
              <a:avLst/>
            </a:prstGeom>
            <a:noFill/>
          </p:spPr>
          <p:txBody>
            <a:bodyPr wrap="none" lIns="0" tIns="0" rIns="0" bIns="0" rtlCol="0">
              <a:noAutofit/>
            </a:bodyPr>
            <a:lstStyle/>
            <a:p>
              <a:pPr algn="just">
                <a:lnSpc>
                  <a:spcPct val="110000"/>
                </a:lnSpc>
                <a:spcBef>
                  <a:spcPts val="1200"/>
                </a:spcBef>
              </a:pPr>
              <a:r>
                <a:rPr lang="en-GB" sz="800" dirty="0">
                  <a:solidFill>
                    <a:schemeClr val="bg1"/>
                  </a:solidFill>
                  <a:latin typeface="Tahoma" charset="0"/>
                  <a:ea typeface="Tahoma" charset="0"/>
                  <a:cs typeface="Tahoma" charset="0"/>
                </a:rPr>
                <a:t>EMPOWER   |   ENGAGE   |   EXCEL</a:t>
              </a:r>
            </a:p>
          </p:txBody>
        </p:sp>
      </p:grpSp>
    </p:spTree>
    <p:extLst>
      <p:ext uri="{BB962C8B-B14F-4D97-AF65-F5344CB8AC3E}">
        <p14:creationId xmlns:p14="http://schemas.microsoft.com/office/powerpoint/2010/main" val="349277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lumn +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C355C6-ACD2-492C-9CAE-CC96727BB690}"/>
              </a:ext>
            </a:extLst>
          </p:cNvPr>
          <p:cNvSpPr>
            <a:spLocks noGrp="1"/>
          </p:cNvSpPr>
          <p:nvPr>
            <p:ph type="pic" sz="quarter" idx="13"/>
          </p:nvPr>
        </p:nvSpPr>
        <p:spPr>
          <a:xfrm>
            <a:off x="4570413" y="0"/>
            <a:ext cx="3561476" cy="4250317"/>
          </a:xfrm>
          <a:solidFill>
            <a:schemeClr val="tx2">
              <a:lumMod val="20000"/>
              <a:lumOff val="80000"/>
            </a:schemeClr>
          </a:solidFill>
        </p:spPr>
        <p:txBody>
          <a:bodyPr/>
          <a:lstStyle>
            <a:lvl1pPr marL="0" indent="0">
              <a:buNone/>
              <a:defRPr/>
            </a:lvl1pPr>
          </a:lstStyle>
          <a:p>
            <a:endParaRPr lang="en-GB" dirty="0"/>
          </a:p>
        </p:txBody>
      </p:sp>
      <p:sp>
        <p:nvSpPr>
          <p:cNvPr id="2" name="Title 1"/>
          <p:cNvSpPr>
            <a:spLocks noGrp="1"/>
          </p:cNvSpPr>
          <p:nvPr>
            <p:ph type="title"/>
          </p:nvPr>
        </p:nvSpPr>
        <p:spPr>
          <a:xfrm>
            <a:off x="827089" y="486580"/>
            <a:ext cx="3545766" cy="781708"/>
          </a:xfrm>
        </p:spPr>
        <p:txBody>
          <a:bodyPr rIns="180000" anchor="t">
            <a:normAutofit/>
          </a:bodyPr>
          <a:lstStyle>
            <a:lvl1pPr algn="l">
              <a:defRPr sz="2200" b="1"/>
            </a:lvl1pPr>
          </a:lstStyle>
          <a:p>
            <a:r>
              <a:rPr lang="en-GB" dirty="0"/>
              <a:t>Click to edit Master title style</a:t>
            </a:r>
            <a:endParaRPr lang="en-US" dirty="0"/>
          </a:p>
        </p:txBody>
      </p:sp>
      <p:sp>
        <p:nvSpPr>
          <p:cNvPr id="7" name="Freeform: Shape 6">
            <a:extLst>
              <a:ext uri="{FF2B5EF4-FFF2-40B4-BE49-F238E27FC236}">
                <a16:creationId xmlns:a16="http://schemas.microsoft.com/office/drawing/2014/main" id="{48A54A7F-1663-4D6C-8B9B-5026D9B80ADE}"/>
              </a:ext>
            </a:extLst>
          </p:cNvPr>
          <p:cNvSpPr/>
          <p:nvPr userDrawn="1"/>
        </p:nvSpPr>
        <p:spPr>
          <a:xfrm>
            <a:off x="4062365" y="3862964"/>
            <a:ext cx="4070044" cy="1290215"/>
          </a:xfrm>
          <a:custGeom>
            <a:avLst/>
            <a:gdLst>
              <a:gd name="connsiteX0" fmla="*/ 4615543 w 4615543"/>
              <a:gd name="connsiteY0" fmla="*/ 0 h 1463040"/>
              <a:gd name="connsiteX1" fmla="*/ 4615543 w 4615543"/>
              <a:gd name="connsiteY1" fmla="*/ 1463040 h 1463040"/>
              <a:gd name="connsiteX2" fmla="*/ 0 w 4615543"/>
              <a:gd name="connsiteY2" fmla="*/ 1463040 h 1463040"/>
              <a:gd name="connsiteX3" fmla="*/ 0 w 4615543"/>
              <a:gd name="connsiteY3" fmla="*/ 400595 h 1463040"/>
              <a:gd name="connsiteX4" fmla="*/ 4615543 w 4615543"/>
              <a:gd name="connsiteY4" fmla="*/ 0 h 146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543" h="1463040">
                <a:moveTo>
                  <a:pt x="4615543" y="0"/>
                </a:moveTo>
                <a:lnTo>
                  <a:pt x="4615543" y="1463040"/>
                </a:lnTo>
                <a:lnTo>
                  <a:pt x="0" y="1463040"/>
                </a:lnTo>
                <a:lnTo>
                  <a:pt x="0" y="400595"/>
                </a:lnTo>
                <a:lnTo>
                  <a:pt x="461554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3" name="Content Placeholder 2"/>
          <p:cNvSpPr>
            <a:spLocks noGrp="1"/>
          </p:cNvSpPr>
          <p:nvPr>
            <p:ph idx="1" hasCustomPrompt="1"/>
          </p:nvPr>
        </p:nvSpPr>
        <p:spPr>
          <a:xfrm>
            <a:off x="827088" y="1281833"/>
            <a:ext cx="3545767" cy="3300279"/>
          </a:xfrm>
        </p:spPr>
        <p:txBody>
          <a:bodyPr rIns="18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3" name="Picture 32">
            <a:extLst>
              <a:ext uri="{FF2B5EF4-FFF2-40B4-BE49-F238E27FC236}">
                <a16:creationId xmlns:a16="http://schemas.microsoft.com/office/drawing/2014/main" id="{D2C4401F-1DED-48B1-B69F-19CFD87C1F1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4475714"/>
            <a:ext cx="739445" cy="422431"/>
          </a:xfrm>
          <a:prstGeom prst="rect">
            <a:avLst/>
          </a:prstGeom>
        </p:spPr>
      </p:pic>
    </p:spTree>
    <p:extLst>
      <p:ext uri="{BB962C8B-B14F-4D97-AF65-F5344CB8AC3E}">
        <p14:creationId xmlns:p14="http://schemas.microsoft.com/office/powerpoint/2010/main" val="358650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rategic Highways">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0"/>
          <p:cNvSpPr/>
          <p:nvPr userDrawn="1"/>
        </p:nvSpPr>
        <p:spPr>
          <a:xfrm>
            <a:off x="0" y="352993"/>
            <a:ext cx="4326194" cy="2360948"/>
          </a:xfrm>
          <a:custGeom>
            <a:avLst/>
            <a:gdLst/>
            <a:ahLst/>
            <a:cxnLst/>
            <a:rect l="l" t="t" r="r" b="b"/>
            <a:pathLst>
              <a:path w="4326194" h="3147931">
                <a:moveTo>
                  <a:pt x="4326194" y="0"/>
                </a:moveTo>
                <a:lnTo>
                  <a:pt x="4326194" y="2757803"/>
                </a:lnTo>
                <a:lnTo>
                  <a:pt x="0" y="3147931"/>
                </a:lnTo>
                <a:lnTo>
                  <a:pt x="0" y="390128"/>
                </a:lnTo>
                <a:close/>
              </a:path>
            </a:pathLst>
          </a:custGeom>
          <a:gradFill flip="none" rotWithShape="1">
            <a:gsLst>
              <a:gs pos="0">
                <a:srgbClr val="39485E"/>
              </a:gs>
              <a:gs pos="50000">
                <a:schemeClr val="tx1"/>
              </a:gs>
            </a:gsLst>
            <a:lin ang="20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Text Placeholder 3"/>
          <p:cNvSpPr>
            <a:spLocks noGrp="1"/>
          </p:cNvSpPr>
          <p:nvPr>
            <p:ph type="body" sz="quarter" idx="10" hasCustomPrompt="1"/>
          </p:nvPr>
        </p:nvSpPr>
        <p:spPr>
          <a:xfrm>
            <a:off x="539999" y="352990"/>
            <a:ext cx="3581332" cy="2360949"/>
          </a:xfrm>
          <a:prstGeom prst="rect">
            <a:avLst/>
          </a:prstGeom>
        </p:spPr>
        <p:txBody>
          <a:bodyPr lIns="0" tIns="0" rIns="0" bIns="0" anchor="ctr" anchorCtr="0">
            <a:noAutofit/>
          </a:bodyPr>
          <a:lstStyle>
            <a:lvl1pPr marL="0" indent="0">
              <a:lnSpc>
                <a:spcPct val="100000"/>
              </a:lnSpc>
              <a:spcBef>
                <a:spcPts val="600"/>
              </a:spcBef>
              <a:buNone/>
              <a:defRPr sz="3600" b="0" i="0">
                <a:solidFill>
                  <a:srgbClr val="FFFFFF"/>
                </a:solidFill>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en-GB"/>
              <a:t>Divider title</a:t>
            </a:r>
            <a:endParaRPr lang="en-US"/>
          </a:p>
        </p:txBody>
      </p:sp>
      <p:sp>
        <p:nvSpPr>
          <p:cNvPr id="7" name="Rectangle 20"/>
          <p:cNvSpPr/>
          <p:nvPr userDrawn="1"/>
        </p:nvSpPr>
        <p:spPr>
          <a:xfrm>
            <a:off x="0" y="4188963"/>
            <a:ext cx="9144000" cy="962335"/>
          </a:xfrm>
          <a:custGeom>
            <a:avLst/>
            <a:gdLst/>
            <a:ahLst/>
            <a:cxnLst/>
            <a:rect l="l" t="t" r="r" b="b"/>
            <a:pathLst>
              <a:path w="9144000" h="1283113">
                <a:moveTo>
                  <a:pt x="9144000" y="0"/>
                </a:moveTo>
                <a:lnTo>
                  <a:pt x="9144000" y="1283113"/>
                </a:lnTo>
                <a:lnTo>
                  <a:pt x="0" y="1283113"/>
                </a:lnTo>
                <a:lnTo>
                  <a:pt x="0" y="824589"/>
                </a:lnTo>
                <a:close/>
              </a:path>
            </a:pathLst>
          </a:custGeom>
          <a:gradFill>
            <a:gsLst>
              <a:gs pos="0">
                <a:srgbClr val="39485E"/>
              </a:gs>
              <a:gs pos="50000">
                <a:schemeClr val="tx1">
                  <a:alpha val="70000"/>
                </a:schemeClr>
              </a:gs>
            </a:gsLst>
            <a:lin ang="1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descr="amey_logo_fpr PPT 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3948" y="4274547"/>
            <a:ext cx="1785621" cy="868957"/>
          </a:xfrm>
          <a:prstGeom prst="rect">
            <a:avLst/>
          </a:prstGeom>
        </p:spPr>
      </p:pic>
    </p:spTree>
    <p:extLst>
      <p:ext uri="{BB962C8B-B14F-4D97-AF65-F5344CB8AC3E}">
        <p14:creationId xmlns:p14="http://schemas.microsoft.com/office/powerpoint/2010/main" val="3245197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sset Managem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Rectangle 30"/>
          <p:cNvSpPr/>
          <p:nvPr userDrawn="1"/>
        </p:nvSpPr>
        <p:spPr>
          <a:xfrm>
            <a:off x="0" y="352993"/>
            <a:ext cx="4326194" cy="2360948"/>
          </a:xfrm>
          <a:custGeom>
            <a:avLst/>
            <a:gdLst/>
            <a:ahLst/>
            <a:cxnLst/>
            <a:rect l="l" t="t" r="r" b="b"/>
            <a:pathLst>
              <a:path w="4326194" h="3147931">
                <a:moveTo>
                  <a:pt x="4326194" y="0"/>
                </a:moveTo>
                <a:lnTo>
                  <a:pt x="4326194" y="2757803"/>
                </a:lnTo>
                <a:lnTo>
                  <a:pt x="0" y="3147931"/>
                </a:lnTo>
                <a:lnTo>
                  <a:pt x="0" y="390128"/>
                </a:lnTo>
                <a:close/>
              </a:path>
            </a:pathLst>
          </a:custGeom>
          <a:gradFill flip="none" rotWithShape="1">
            <a:gsLst>
              <a:gs pos="0">
                <a:srgbClr val="39485E"/>
              </a:gs>
              <a:gs pos="50000">
                <a:schemeClr val="tx1"/>
              </a:gs>
            </a:gsLst>
            <a:lin ang="20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p:ph type="body" sz="quarter" idx="10" hasCustomPrompt="1"/>
          </p:nvPr>
        </p:nvSpPr>
        <p:spPr>
          <a:xfrm>
            <a:off x="539999" y="352990"/>
            <a:ext cx="3581332" cy="2360949"/>
          </a:xfrm>
          <a:prstGeom prst="rect">
            <a:avLst/>
          </a:prstGeom>
        </p:spPr>
        <p:txBody>
          <a:bodyPr lIns="0" tIns="0" rIns="0" bIns="0" anchor="ctr" anchorCtr="0">
            <a:noAutofit/>
          </a:bodyPr>
          <a:lstStyle>
            <a:lvl1pPr marL="0" indent="0">
              <a:lnSpc>
                <a:spcPct val="100000"/>
              </a:lnSpc>
              <a:spcBef>
                <a:spcPts val="600"/>
              </a:spcBef>
              <a:buNone/>
              <a:defRPr sz="3600" b="0" i="0">
                <a:solidFill>
                  <a:srgbClr val="FFFFFF"/>
                </a:solidFill>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en-GB"/>
              <a:t>Divider title</a:t>
            </a:r>
            <a:endParaRPr lang="en-US"/>
          </a:p>
        </p:txBody>
      </p:sp>
      <p:sp>
        <p:nvSpPr>
          <p:cNvPr id="11" name="Rectangle 20"/>
          <p:cNvSpPr/>
          <p:nvPr userDrawn="1"/>
        </p:nvSpPr>
        <p:spPr>
          <a:xfrm>
            <a:off x="0" y="4188963"/>
            <a:ext cx="9144000" cy="962335"/>
          </a:xfrm>
          <a:custGeom>
            <a:avLst/>
            <a:gdLst/>
            <a:ahLst/>
            <a:cxnLst/>
            <a:rect l="l" t="t" r="r" b="b"/>
            <a:pathLst>
              <a:path w="9144000" h="1283113">
                <a:moveTo>
                  <a:pt x="9144000" y="0"/>
                </a:moveTo>
                <a:lnTo>
                  <a:pt x="9144000" y="1283113"/>
                </a:lnTo>
                <a:lnTo>
                  <a:pt x="0" y="1283113"/>
                </a:lnTo>
                <a:lnTo>
                  <a:pt x="0" y="824589"/>
                </a:lnTo>
                <a:close/>
              </a:path>
            </a:pathLst>
          </a:custGeom>
          <a:gradFill>
            <a:gsLst>
              <a:gs pos="0">
                <a:srgbClr val="39485E"/>
              </a:gs>
              <a:gs pos="50000">
                <a:schemeClr val="tx1">
                  <a:alpha val="70000"/>
                </a:schemeClr>
              </a:gs>
            </a:gsLst>
            <a:lin ang="1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descr="amey_logo_fpr PPT 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3948" y="4274547"/>
            <a:ext cx="1785621" cy="868957"/>
          </a:xfrm>
          <a:prstGeom prst="rect">
            <a:avLst/>
          </a:prstGeom>
        </p:spPr>
      </p:pic>
    </p:spTree>
    <p:extLst>
      <p:ext uri="{BB962C8B-B14F-4D97-AF65-F5344CB8AC3E}">
        <p14:creationId xmlns:p14="http://schemas.microsoft.com/office/powerpoint/2010/main" val="86212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at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Rectangle 30"/>
          <p:cNvSpPr/>
          <p:nvPr userDrawn="1"/>
        </p:nvSpPr>
        <p:spPr>
          <a:xfrm>
            <a:off x="0" y="352993"/>
            <a:ext cx="4326194" cy="2360948"/>
          </a:xfrm>
          <a:custGeom>
            <a:avLst/>
            <a:gdLst/>
            <a:ahLst/>
            <a:cxnLst/>
            <a:rect l="l" t="t" r="r" b="b"/>
            <a:pathLst>
              <a:path w="4326194" h="3147931">
                <a:moveTo>
                  <a:pt x="4326194" y="0"/>
                </a:moveTo>
                <a:lnTo>
                  <a:pt x="4326194" y="2757803"/>
                </a:lnTo>
                <a:lnTo>
                  <a:pt x="0" y="3147931"/>
                </a:lnTo>
                <a:lnTo>
                  <a:pt x="0" y="390128"/>
                </a:lnTo>
                <a:close/>
              </a:path>
            </a:pathLst>
          </a:custGeom>
          <a:gradFill flip="none" rotWithShape="1">
            <a:gsLst>
              <a:gs pos="0">
                <a:srgbClr val="39485E"/>
              </a:gs>
              <a:gs pos="50000">
                <a:schemeClr val="tx1"/>
              </a:gs>
            </a:gsLst>
            <a:lin ang="20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p:ph type="body" sz="quarter" idx="10" hasCustomPrompt="1"/>
          </p:nvPr>
        </p:nvSpPr>
        <p:spPr>
          <a:xfrm>
            <a:off x="539999" y="352990"/>
            <a:ext cx="3581332" cy="2360949"/>
          </a:xfrm>
          <a:prstGeom prst="rect">
            <a:avLst/>
          </a:prstGeom>
        </p:spPr>
        <p:txBody>
          <a:bodyPr lIns="0" tIns="0" rIns="0" bIns="0" anchor="ctr" anchorCtr="0">
            <a:noAutofit/>
          </a:bodyPr>
          <a:lstStyle>
            <a:lvl1pPr marL="0" indent="0">
              <a:lnSpc>
                <a:spcPct val="100000"/>
              </a:lnSpc>
              <a:spcBef>
                <a:spcPts val="600"/>
              </a:spcBef>
              <a:buNone/>
              <a:defRPr sz="3600" b="0" i="0">
                <a:solidFill>
                  <a:srgbClr val="FFFFFF"/>
                </a:solidFill>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en-GB"/>
              <a:t>Divider title</a:t>
            </a:r>
            <a:endParaRPr lang="en-US"/>
          </a:p>
        </p:txBody>
      </p:sp>
      <p:sp>
        <p:nvSpPr>
          <p:cNvPr id="11" name="Rectangle 20"/>
          <p:cNvSpPr/>
          <p:nvPr userDrawn="1"/>
        </p:nvSpPr>
        <p:spPr>
          <a:xfrm>
            <a:off x="0" y="4188963"/>
            <a:ext cx="9144000" cy="962335"/>
          </a:xfrm>
          <a:custGeom>
            <a:avLst/>
            <a:gdLst/>
            <a:ahLst/>
            <a:cxnLst/>
            <a:rect l="l" t="t" r="r" b="b"/>
            <a:pathLst>
              <a:path w="9144000" h="1283113">
                <a:moveTo>
                  <a:pt x="9144000" y="0"/>
                </a:moveTo>
                <a:lnTo>
                  <a:pt x="9144000" y="1283113"/>
                </a:lnTo>
                <a:lnTo>
                  <a:pt x="0" y="1283113"/>
                </a:lnTo>
                <a:lnTo>
                  <a:pt x="0" y="824589"/>
                </a:lnTo>
                <a:close/>
              </a:path>
            </a:pathLst>
          </a:custGeom>
          <a:gradFill>
            <a:gsLst>
              <a:gs pos="0">
                <a:srgbClr val="39485E"/>
              </a:gs>
              <a:gs pos="50000">
                <a:schemeClr val="tx1">
                  <a:alpha val="70000"/>
                </a:schemeClr>
              </a:gs>
            </a:gsLst>
            <a:lin ang="1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descr="amey_logo_fpr PPT 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3948" y="4274547"/>
            <a:ext cx="1785621" cy="868957"/>
          </a:xfrm>
          <a:prstGeom prst="rect">
            <a:avLst/>
          </a:prstGeom>
        </p:spPr>
      </p:pic>
    </p:spTree>
    <p:extLst>
      <p:ext uri="{BB962C8B-B14F-4D97-AF65-F5344CB8AC3E}">
        <p14:creationId xmlns:p14="http://schemas.microsoft.com/office/powerpoint/2010/main" val="4066182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oup">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5603" r="5985"/>
          <a:stretch/>
        </p:blipFill>
        <p:spPr>
          <a:xfrm>
            <a:off x="8" y="-19755"/>
            <a:ext cx="9143999" cy="5163257"/>
          </a:xfrm>
          <a:prstGeom prst="rect">
            <a:avLst/>
          </a:prstGeom>
        </p:spPr>
      </p:pic>
      <p:sp>
        <p:nvSpPr>
          <p:cNvPr id="9" name="Rectangle 30"/>
          <p:cNvSpPr/>
          <p:nvPr userDrawn="1"/>
        </p:nvSpPr>
        <p:spPr>
          <a:xfrm>
            <a:off x="0" y="352993"/>
            <a:ext cx="4326194" cy="2360948"/>
          </a:xfrm>
          <a:custGeom>
            <a:avLst/>
            <a:gdLst/>
            <a:ahLst/>
            <a:cxnLst/>
            <a:rect l="l" t="t" r="r" b="b"/>
            <a:pathLst>
              <a:path w="4326194" h="3147931">
                <a:moveTo>
                  <a:pt x="4326194" y="0"/>
                </a:moveTo>
                <a:lnTo>
                  <a:pt x="4326194" y="2757803"/>
                </a:lnTo>
                <a:lnTo>
                  <a:pt x="0" y="3147931"/>
                </a:lnTo>
                <a:lnTo>
                  <a:pt x="0" y="390128"/>
                </a:lnTo>
                <a:close/>
              </a:path>
            </a:pathLst>
          </a:custGeom>
          <a:gradFill flip="none" rotWithShape="1">
            <a:gsLst>
              <a:gs pos="0">
                <a:srgbClr val="39485E"/>
              </a:gs>
              <a:gs pos="50000">
                <a:schemeClr val="tx1"/>
              </a:gs>
            </a:gsLst>
            <a:lin ang="20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p:ph type="body" sz="quarter" idx="10" hasCustomPrompt="1"/>
          </p:nvPr>
        </p:nvSpPr>
        <p:spPr>
          <a:xfrm>
            <a:off x="539999" y="352990"/>
            <a:ext cx="3581332" cy="2360949"/>
          </a:xfrm>
          <a:prstGeom prst="rect">
            <a:avLst/>
          </a:prstGeom>
        </p:spPr>
        <p:txBody>
          <a:bodyPr lIns="0" tIns="0" rIns="0" bIns="0" anchor="ctr" anchorCtr="0">
            <a:noAutofit/>
          </a:bodyPr>
          <a:lstStyle>
            <a:lvl1pPr marL="0" indent="0">
              <a:lnSpc>
                <a:spcPct val="100000"/>
              </a:lnSpc>
              <a:spcBef>
                <a:spcPts val="600"/>
              </a:spcBef>
              <a:buNone/>
              <a:defRPr sz="3600" b="0" i="0">
                <a:solidFill>
                  <a:srgbClr val="FFFFFF"/>
                </a:solidFill>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en-GB"/>
              <a:t>Divider title</a:t>
            </a:r>
            <a:endParaRPr lang="en-US"/>
          </a:p>
        </p:txBody>
      </p:sp>
      <p:sp>
        <p:nvSpPr>
          <p:cNvPr id="11" name="Rectangle 20"/>
          <p:cNvSpPr/>
          <p:nvPr userDrawn="1"/>
        </p:nvSpPr>
        <p:spPr>
          <a:xfrm>
            <a:off x="0" y="4188963"/>
            <a:ext cx="9144000" cy="962335"/>
          </a:xfrm>
          <a:custGeom>
            <a:avLst/>
            <a:gdLst/>
            <a:ahLst/>
            <a:cxnLst/>
            <a:rect l="l" t="t" r="r" b="b"/>
            <a:pathLst>
              <a:path w="9144000" h="1283113">
                <a:moveTo>
                  <a:pt x="9144000" y="0"/>
                </a:moveTo>
                <a:lnTo>
                  <a:pt x="9144000" y="1283113"/>
                </a:lnTo>
                <a:lnTo>
                  <a:pt x="0" y="1283113"/>
                </a:lnTo>
                <a:lnTo>
                  <a:pt x="0" y="824589"/>
                </a:lnTo>
                <a:close/>
              </a:path>
            </a:pathLst>
          </a:custGeom>
          <a:gradFill>
            <a:gsLst>
              <a:gs pos="0">
                <a:srgbClr val="39485E"/>
              </a:gs>
              <a:gs pos="50000">
                <a:schemeClr val="tx1">
                  <a:alpha val="70000"/>
                </a:schemeClr>
              </a:gs>
            </a:gsLst>
            <a:lin ang="1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descr="amey_logo_fpr PPT 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3948" y="4274547"/>
            <a:ext cx="1785621" cy="868957"/>
          </a:xfrm>
          <a:prstGeom prst="rect">
            <a:avLst/>
          </a:prstGeom>
        </p:spPr>
      </p:pic>
    </p:spTree>
    <p:extLst>
      <p:ext uri="{BB962C8B-B14F-4D97-AF65-F5344CB8AC3E}">
        <p14:creationId xmlns:p14="http://schemas.microsoft.com/office/powerpoint/2010/main" val="1494981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vironm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4947"/>
            <a:ext cx="9135207" cy="5138554"/>
          </a:xfrm>
          <a:prstGeom prst="rect">
            <a:avLst/>
          </a:prstGeom>
        </p:spPr>
      </p:pic>
      <p:sp>
        <p:nvSpPr>
          <p:cNvPr id="9" name="Rectangle 30"/>
          <p:cNvSpPr/>
          <p:nvPr userDrawn="1"/>
        </p:nvSpPr>
        <p:spPr>
          <a:xfrm>
            <a:off x="0" y="352993"/>
            <a:ext cx="4326194" cy="2360948"/>
          </a:xfrm>
          <a:custGeom>
            <a:avLst/>
            <a:gdLst/>
            <a:ahLst/>
            <a:cxnLst/>
            <a:rect l="l" t="t" r="r" b="b"/>
            <a:pathLst>
              <a:path w="4326194" h="3147931">
                <a:moveTo>
                  <a:pt x="4326194" y="0"/>
                </a:moveTo>
                <a:lnTo>
                  <a:pt x="4326194" y="2757803"/>
                </a:lnTo>
                <a:lnTo>
                  <a:pt x="0" y="3147931"/>
                </a:lnTo>
                <a:lnTo>
                  <a:pt x="0" y="390128"/>
                </a:lnTo>
                <a:close/>
              </a:path>
            </a:pathLst>
          </a:custGeom>
          <a:gradFill flip="none" rotWithShape="1">
            <a:gsLst>
              <a:gs pos="0">
                <a:srgbClr val="39485E"/>
              </a:gs>
              <a:gs pos="50000">
                <a:schemeClr val="tx1"/>
              </a:gs>
            </a:gsLst>
            <a:lin ang="20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p:ph type="body" sz="quarter" idx="10" hasCustomPrompt="1"/>
          </p:nvPr>
        </p:nvSpPr>
        <p:spPr>
          <a:xfrm>
            <a:off x="539999" y="352990"/>
            <a:ext cx="3581332" cy="2360949"/>
          </a:xfrm>
          <a:prstGeom prst="rect">
            <a:avLst/>
          </a:prstGeom>
        </p:spPr>
        <p:txBody>
          <a:bodyPr lIns="0" tIns="0" rIns="0" bIns="0" anchor="ctr" anchorCtr="0">
            <a:noAutofit/>
          </a:bodyPr>
          <a:lstStyle>
            <a:lvl1pPr marL="0" indent="0">
              <a:lnSpc>
                <a:spcPct val="100000"/>
              </a:lnSpc>
              <a:spcBef>
                <a:spcPts val="600"/>
              </a:spcBef>
              <a:buNone/>
              <a:defRPr sz="3600" b="0" i="0">
                <a:solidFill>
                  <a:srgbClr val="FFFFFF"/>
                </a:solidFill>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en-GB"/>
              <a:t>Divider title</a:t>
            </a:r>
            <a:endParaRPr lang="en-US"/>
          </a:p>
        </p:txBody>
      </p:sp>
      <p:sp>
        <p:nvSpPr>
          <p:cNvPr id="11" name="Rectangle 20"/>
          <p:cNvSpPr/>
          <p:nvPr userDrawn="1"/>
        </p:nvSpPr>
        <p:spPr>
          <a:xfrm>
            <a:off x="0" y="4188963"/>
            <a:ext cx="9144000" cy="962335"/>
          </a:xfrm>
          <a:custGeom>
            <a:avLst/>
            <a:gdLst/>
            <a:ahLst/>
            <a:cxnLst/>
            <a:rect l="l" t="t" r="r" b="b"/>
            <a:pathLst>
              <a:path w="9144000" h="1283113">
                <a:moveTo>
                  <a:pt x="9144000" y="0"/>
                </a:moveTo>
                <a:lnTo>
                  <a:pt x="9144000" y="1283113"/>
                </a:lnTo>
                <a:lnTo>
                  <a:pt x="0" y="1283113"/>
                </a:lnTo>
                <a:lnTo>
                  <a:pt x="0" y="824589"/>
                </a:lnTo>
                <a:close/>
              </a:path>
            </a:pathLst>
          </a:custGeom>
          <a:gradFill>
            <a:gsLst>
              <a:gs pos="0">
                <a:srgbClr val="39485E"/>
              </a:gs>
              <a:gs pos="50000">
                <a:schemeClr val="tx1">
                  <a:alpha val="70000"/>
                </a:schemeClr>
              </a:gs>
            </a:gsLst>
            <a:lin ang="1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descr="amey_logo_fpr PPT 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3948" y="4274547"/>
            <a:ext cx="1785621" cy="868957"/>
          </a:xfrm>
          <a:prstGeom prst="rect">
            <a:avLst/>
          </a:prstGeom>
        </p:spPr>
      </p:pic>
    </p:spTree>
    <p:extLst>
      <p:ext uri="{BB962C8B-B14F-4D97-AF65-F5344CB8AC3E}">
        <p14:creationId xmlns:p14="http://schemas.microsoft.com/office/powerpoint/2010/main" val="2611642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cal Highways">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Rectangle 30"/>
          <p:cNvSpPr/>
          <p:nvPr userDrawn="1"/>
        </p:nvSpPr>
        <p:spPr>
          <a:xfrm>
            <a:off x="0" y="352993"/>
            <a:ext cx="4326194" cy="2360948"/>
          </a:xfrm>
          <a:custGeom>
            <a:avLst/>
            <a:gdLst/>
            <a:ahLst/>
            <a:cxnLst/>
            <a:rect l="l" t="t" r="r" b="b"/>
            <a:pathLst>
              <a:path w="4326194" h="3147931">
                <a:moveTo>
                  <a:pt x="4326194" y="0"/>
                </a:moveTo>
                <a:lnTo>
                  <a:pt x="4326194" y="2757803"/>
                </a:lnTo>
                <a:lnTo>
                  <a:pt x="0" y="3147931"/>
                </a:lnTo>
                <a:lnTo>
                  <a:pt x="0" y="390128"/>
                </a:lnTo>
                <a:close/>
              </a:path>
            </a:pathLst>
          </a:custGeom>
          <a:gradFill flip="none" rotWithShape="1">
            <a:gsLst>
              <a:gs pos="0">
                <a:srgbClr val="39485E"/>
              </a:gs>
              <a:gs pos="50000">
                <a:schemeClr val="tx1"/>
              </a:gs>
            </a:gsLst>
            <a:lin ang="20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p:ph type="body" sz="quarter" idx="10" hasCustomPrompt="1"/>
          </p:nvPr>
        </p:nvSpPr>
        <p:spPr>
          <a:xfrm>
            <a:off x="539999" y="352990"/>
            <a:ext cx="3581332" cy="2360949"/>
          </a:xfrm>
          <a:prstGeom prst="rect">
            <a:avLst/>
          </a:prstGeom>
        </p:spPr>
        <p:txBody>
          <a:bodyPr lIns="0" tIns="0" rIns="0" bIns="0" anchor="ctr" anchorCtr="0">
            <a:noAutofit/>
          </a:bodyPr>
          <a:lstStyle>
            <a:lvl1pPr marL="0" indent="0">
              <a:lnSpc>
                <a:spcPct val="100000"/>
              </a:lnSpc>
              <a:spcBef>
                <a:spcPts val="600"/>
              </a:spcBef>
              <a:buNone/>
              <a:defRPr sz="3600" b="0" i="0">
                <a:solidFill>
                  <a:srgbClr val="FFFFFF"/>
                </a:solidFill>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en-GB"/>
              <a:t>Divider title</a:t>
            </a:r>
            <a:endParaRPr lang="en-US"/>
          </a:p>
        </p:txBody>
      </p:sp>
      <p:sp>
        <p:nvSpPr>
          <p:cNvPr id="11" name="Rectangle 20"/>
          <p:cNvSpPr/>
          <p:nvPr userDrawn="1"/>
        </p:nvSpPr>
        <p:spPr>
          <a:xfrm>
            <a:off x="0" y="4188963"/>
            <a:ext cx="9144000" cy="962335"/>
          </a:xfrm>
          <a:custGeom>
            <a:avLst/>
            <a:gdLst/>
            <a:ahLst/>
            <a:cxnLst/>
            <a:rect l="l" t="t" r="r" b="b"/>
            <a:pathLst>
              <a:path w="9144000" h="1283113">
                <a:moveTo>
                  <a:pt x="9144000" y="0"/>
                </a:moveTo>
                <a:lnTo>
                  <a:pt x="9144000" y="1283113"/>
                </a:lnTo>
                <a:lnTo>
                  <a:pt x="0" y="1283113"/>
                </a:lnTo>
                <a:lnTo>
                  <a:pt x="0" y="824589"/>
                </a:lnTo>
                <a:close/>
              </a:path>
            </a:pathLst>
          </a:custGeom>
          <a:gradFill>
            <a:gsLst>
              <a:gs pos="0">
                <a:srgbClr val="39485E"/>
              </a:gs>
              <a:gs pos="50000">
                <a:schemeClr val="tx1">
                  <a:alpha val="70000"/>
                </a:schemeClr>
              </a:gs>
            </a:gsLst>
            <a:lin ang="1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descr="amey_logo_fpr PPT 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3948" y="4274547"/>
            <a:ext cx="1785621" cy="868957"/>
          </a:xfrm>
          <a:prstGeom prst="rect">
            <a:avLst/>
          </a:prstGeom>
        </p:spPr>
      </p:pic>
    </p:spTree>
    <p:extLst>
      <p:ext uri="{BB962C8B-B14F-4D97-AF65-F5344CB8AC3E}">
        <p14:creationId xmlns:p14="http://schemas.microsoft.com/office/powerpoint/2010/main" val="2905463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ail">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Rectangle 30"/>
          <p:cNvSpPr/>
          <p:nvPr userDrawn="1"/>
        </p:nvSpPr>
        <p:spPr>
          <a:xfrm>
            <a:off x="0" y="352993"/>
            <a:ext cx="4326194" cy="2360948"/>
          </a:xfrm>
          <a:custGeom>
            <a:avLst/>
            <a:gdLst/>
            <a:ahLst/>
            <a:cxnLst/>
            <a:rect l="l" t="t" r="r" b="b"/>
            <a:pathLst>
              <a:path w="4326194" h="3147931">
                <a:moveTo>
                  <a:pt x="4326194" y="0"/>
                </a:moveTo>
                <a:lnTo>
                  <a:pt x="4326194" y="2757803"/>
                </a:lnTo>
                <a:lnTo>
                  <a:pt x="0" y="3147931"/>
                </a:lnTo>
                <a:lnTo>
                  <a:pt x="0" y="390128"/>
                </a:lnTo>
                <a:close/>
              </a:path>
            </a:pathLst>
          </a:custGeom>
          <a:gradFill flip="none" rotWithShape="1">
            <a:gsLst>
              <a:gs pos="0">
                <a:srgbClr val="39485E"/>
              </a:gs>
              <a:gs pos="50000">
                <a:schemeClr val="tx1"/>
              </a:gs>
            </a:gsLst>
            <a:lin ang="20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p:ph type="body" sz="quarter" idx="10" hasCustomPrompt="1"/>
          </p:nvPr>
        </p:nvSpPr>
        <p:spPr>
          <a:xfrm>
            <a:off x="539999" y="352990"/>
            <a:ext cx="3581332" cy="2360949"/>
          </a:xfrm>
          <a:prstGeom prst="rect">
            <a:avLst/>
          </a:prstGeom>
        </p:spPr>
        <p:txBody>
          <a:bodyPr lIns="0" tIns="0" rIns="0" bIns="0" anchor="ctr" anchorCtr="0">
            <a:noAutofit/>
          </a:bodyPr>
          <a:lstStyle>
            <a:lvl1pPr marL="0" indent="0">
              <a:lnSpc>
                <a:spcPct val="100000"/>
              </a:lnSpc>
              <a:spcBef>
                <a:spcPts val="600"/>
              </a:spcBef>
              <a:buNone/>
              <a:defRPr sz="3600" b="0" i="0">
                <a:solidFill>
                  <a:srgbClr val="FFFFFF"/>
                </a:solidFill>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en-GB"/>
              <a:t>Divider title</a:t>
            </a:r>
            <a:endParaRPr lang="en-US"/>
          </a:p>
        </p:txBody>
      </p:sp>
      <p:sp>
        <p:nvSpPr>
          <p:cNvPr id="11" name="Rectangle 20"/>
          <p:cNvSpPr/>
          <p:nvPr userDrawn="1"/>
        </p:nvSpPr>
        <p:spPr>
          <a:xfrm>
            <a:off x="0" y="4188963"/>
            <a:ext cx="9144000" cy="962335"/>
          </a:xfrm>
          <a:custGeom>
            <a:avLst/>
            <a:gdLst/>
            <a:ahLst/>
            <a:cxnLst/>
            <a:rect l="l" t="t" r="r" b="b"/>
            <a:pathLst>
              <a:path w="9144000" h="1283113">
                <a:moveTo>
                  <a:pt x="9144000" y="0"/>
                </a:moveTo>
                <a:lnTo>
                  <a:pt x="9144000" y="1283113"/>
                </a:lnTo>
                <a:lnTo>
                  <a:pt x="0" y="1283113"/>
                </a:lnTo>
                <a:lnTo>
                  <a:pt x="0" y="824589"/>
                </a:lnTo>
                <a:close/>
              </a:path>
            </a:pathLst>
          </a:custGeom>
          <a:gradFill>
            <a:gsLst>
              <a:gs pos="0">
                <a:srgbClr val="39485E"/>
              </a:gs>
              <a:gs pos="50000">
                <a:schemeClr val="tx1">
                  <a:alpha val="70000"/>
                </a:schemeClr>
              </a:gs>
            </a:gsLst>
            <a:lin ang="1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descr="amey_logo_fpr PPT 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3948" y="4274547"/>
            <a:ext cx="1785621" cy="868957"/>
          </a:xfrm>
          <a:prstGeom prst="rect">
            <a:avLst/>
          </a:prstGeom>
        </p:spPr>
      </p:pic>
    </p:spTree>
    <p:extLst>
      <p:ext uri="{BB962C8B-B14F-4D97-AF65-F5344CB8AC3E}">
        <p14:creationId xmlns:p14="http://schemas.microsoft.com/office/powerpoint/2010/main" val="2851152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as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Rectangle 30"/>
          <p:cNvSpPr/>
          <p:nvPr userDrawn="1"/>
        </p:nvSpPr>
        <p:spPr>
          <a:xfrm>
            <a:off x="0" y="352993"/>
            <a:ext cx="4326194" cy="2360948"/>
          </a:xfrm>
          <a:custGeom>
            <a:avLst/>
            <a:gdLst/>
            <a:ahLst/>
            <a:cxnLst/>
            <a:rect l="l" t="t" r="r" b="b"/>
            <a:pathLst>
              <a:path w="4326194" h="3147931">
                <a:moveTo>
                  <a:pt x="4326194" y="0"/>
                </a:moveTo>
                <a:lnTo>
                  <a:pt x="4326194" y="2757803"/>
                </a:lnTo>
                <a:lnTo>
                  <a:pt x="0" y="3147931"/>
                </a:lnTo>
                <a:lnTo>
                  <a:pt x="0" y="390128"/>
                </a:lnTo>
                <a:close/>
              </a:path>
            </a:pathLst>
          </a:custGeom>
          <a:gradFill flip="none" rotWithShape="1">
            <a:gsLst>
              <a:gs pos="0">
                <a:srgbClr val="39485E"/>
              </a:gs>
              <a:gs pos="50000">
                <a:schemeClr val="tx1"/>
              </a:gs>
            </a:gsLst>
            <a:lin ang="20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3"/>
          <p:cNvSpPr>
            <a:spLocks noGrp="1"/>
          </p:cNvSpPr>
          <p:nvPr>
            <p:ph type="body" sz="quarter" idx="10" hasCustomPrompt="1"/>
          </p:nvPr>
        </p:nvSpPr>
        <p:spPr>
          <a:xfrm>
            <a:off x="539999" y="352990"/>
            <a:ext cx="3581332" cy="2360949"/>
          </a:xfrm>
          <a:prstGeom prst="rect">
            <a:avLst/>
          </a:prstGeom>
        </p:spPr>
        <p:txBody>
          <a:bodyPr lIns="0" tIns="0" rIns="0" bIns="0" anchor="ctr" anchorCtr="0">
            <a:noAutofit/>
          </a:bodyPr>
          <a:lstStyle>
            <a:lvl1pPr marL="0" indent="0">
              <a:lnSpc>
                <a:spcPct val="100000"/>
              </a:lnSpc>
              <a:spcBef>
                <a:spcPts val="600"/>
              </a:spcBef>
              <a:buNone/>
              <a:defRPr sz="3600" b="0" i="0">
                <a:solidFill>
                  <a:srgbClr val="FFFFFF"/>
                </a:solidFill>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en-GB"/>
              <a:t>Divider title</a:t>
            </a:r>
            <a:endParaRPr lang="en-US"/>
          </a:p>
        </p:txBody>
      </p:sp>
      <p:sp>
        <p:nvSpPr>
          <p:cNvPr id="11" name="Rectangle 20"/>
          <p:cNvSpPr/>
          <p:nvPr userDrawn="1"/>
        </p:nvSpPr>
        <p:spPr>
          <a:xfrm>
            <a:off x="0" y="4188963"/>
            <a:ext cx="9144000" cy="962335"/>
          </a:xfrm>
          <a:custGeom>
            <a:avLst/>
            <a:gdLst/>
            <a:ahLst/>
            <a:cxnLst/>
            <a:rect l="l" t="t" r="r" b="b"/>
            <a:pathLst>
              <a:path w="9144000" h="1283113">
                <a:moveTo>
                  <a:pt x="9144000" y="0"/>
                </a:moveTo>
                <a:lnTo>
                  <a:pt x="9144000" y="1283113"/>
                </a:lnTo>
                <a:lnTo>
                  <a:pt x="0" y="1283113"/>
                </a:lnTo>
                <a:lnTo>
                  <a:pt x="0" y="824589"/>
                </a:lnTo>
                <a:close/>
              </a:path>
            </a:pathLst>
          </a:custGeom>
          <a:gradFill>
            <a:gsLst>
              <a:gs pos="0">
                <a:srgbClr val="39485E"/>
              </a:gs>
              <a:gs pos="50000">
                <a:schemeClr val="tx1">
                  <a:alpha val="70000"/>
                </a:schemeClr>
              </a:gs>
            </a:gsLst>
            <a:lin ang="1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descr="amey_logo_fpr PPT 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3948" y="4274547"/>
            <a:ext cx="1785621" cy="868957"/>
          </a:xfrm>
          <a:prstGeom prst="rect">
            <a:avLst/>
          </a:prstGeom>
        </p:spPr>
      </p:pic>
    </p:spTree>
    <p:extLst>
      <p:ext uri="{BB962C8B-B14F-4D97-AF65-F5344CB8AC3E}">
        <p14:creationId xmlns:p14="http://schemas.microsoft.com/office/powerpoint/2010/main" val="1443953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w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0"/>
          <p:cNvSpPr/>
          <p:nvPr userDrawn="1"/>
        </p:nvSpPr>
        <p:spPr>
          <a:xfrm>
            <a:off x="0" y="352993"/>
            <a:ext cx="4326194" cy="2360948"/>
          </a:xfrm>
          <a:custGeom>
            <a:avLst/>
            <a:gdLst/>
            <a:ahLst/>
            <a:cxnLst/>
            <a:rect l="l" t="t" r="r" b="b"/>
            <a:pathLst>
              <a:path w="4326194" h="3147931">
                <a:moveTo>
                  <a:pt x="4326194" y="0"/>
                </a:moveTo>
                <a:lnTo>
                  <a:pt x="4326194" y="2757803"/>
                </a:lnTo>
                <a:lnTo>
                  <a:pt x="0" y="3147931"/>
                </a:lnTo>
                <a:lnTo>
                  <a:pt x="0" y="390128"/>
                </a:lnTo>
                <a:close/>
              </a:path>
            </a:pathLst>
          </a:custGeom>
          <a:gradFill flip="none" rotWithShape="1">
            <a:gsLst>
              <a:gs pos="0">
                <a:srgbClr val="39485E"/>
              </a:gs>
              <a:gs pos="50000">
                <a:schemeClr val="tx1"/>
              </a:gs>
            </a:gsLst>
            <a:lin ang="20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Text Placeholder 3"/>
          <p:cNvSpPr>
            <a:spLocks noGrp="1"/>
          </p:cNvSpPr>
          <p:nvPr>
            <p:ph type="body" sz="quarter" idx="10" hasCustomPrompt="1"/>
          </p:nvPr>
        </p:nvSpPr>
        <p:spPr>
          <a:xfrm>
            <a:off x="539999" y="352990"/>
            <a:ext cx="3581332" cy="2360949"/>
          </a:xfrm>
          <a:prstGeom prst="rect">
            <a:avLst/>
          </a:prstGeom>
        </p:spPr>
        <p:txBody>
          <a:bodyPr lIns="0" tIns="0" rIns="0" bIns="0" anchor="ctr" anchorCtr="0">
            <a:noAutofit/>
          </a:bodyPr>
          <a:lstStyle>
            <a:lvl1pPr marL="0" indent="0">
              <a:lnSpc>
                <a:spcPct val="100000"/>
              </a:lnSpc>
              <a:spcBef>
                <a:spcPts val="600"/>
              </a:spcBef>
              <a:buNone/>
              <a:defRPr sz="3600" b="0" i="0">
                <a:solidFill>
                  <a:srgbClr val="FFFFFF"/>
                </a:solidFill>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en-GB"/>
              <a:t>Divider title</a:t>
            </a:r>
            <a:endParaRPr lang="en-US"/>
          </a:p>
        </p:txBody>
      </p:sp>
      <p:sp>
        <p:nvSpPr>
          <p:cNvPr id="7" name="Rectangle 20"/>
          <p:cNvSpPr/>
          <p:nvPr userDrawn="1"/>
        </p:nvSpPr>
        <p:spPr>
          <a:xfrm>
            <a:off x="0" y="4188963"/>
            <a:ext cx="9144000" cy="962335"/>
          </a:xfrm>
          <a:custGeom>
            <a:avLst/>
            <a:gdLst/>
            <a:ahLst/>
            <a:cxnLst/>
            <a:rect l="l" t="t" r="r" b="b"/>
            <a:pathLst>
              <a:path w="9144000" h="1283113">
                <a:moveTo>
                  <a:pt x="9144000" y="0"/>
                </a:moveTo>
                <a:lnTo>
                  <a:pt x="9144000" y="1283113"/>
                </a:lnTo>
                <a:lnTo>
                  <a:pt x="0" y="1283113"/>
                </a:lnTo>
                <a:lnTo>
                  <a:pt x="0" y="824589"/>
                </a:lnTo>
                <a:close/>
              </a:path>
            </a:pathLst>
          </a:custGeom>
          <a:gradFill>
            <a:gsLst>
              <a:gs pos="0">
                <a:srgbClr val="39485E"/>
              </a:gs>
              <a:gs pos="50000">
                <a:schemeClr val="tx1">
                  <a:alpha val="70000"/>
                </a:schemeClr>
              </a:gs>
            </a:gsLst>
            <a:lin ang="1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descr="amey_logo_fpr PPT 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3948" y="4274547"/>
            <a:ext cx="1785621" cy="868957"/>
          </a:xfrm>
          <a:prstGeom prst="rect">
            <a:avLst/>
          </a:prstGeom>
        </p:spPr>
      </p:pic>
    </p:spTree>
    <p:extLst>
      <p:ext uri="{BB962C8B-B14F-4D97-AF65-F5344CB8AC3E}">
        <p14:creationId xmlns:p14="http://schemas.microsoft.com/office/powerpoint/2010/main" val="1233758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1 Título"/>
          <p:cNvSpPr txBox="1">
            <a:spLocks/>
          </p:cNvSpPr>
          <p:nvPr userDrawn="1"/>
        </p:nvSpPr>
        <p:spPr>
          <a:xfrm>
            <a:off x="587375" y="319091"/>
            <a:ext cx="8229600" cy="603647"/>
          </a:xfrm>
          <a:prstGeom prst="rect">
            <a:avLst/>
          </a:prstGeom>
        </p:spPr>
        <p:txBody>
          <a:bodyPr lIns="84406" tIns="42203" rIns="84406" bIns="42203">
            <a:normAutofit/>
          </a:bodyPr>
          <a:lstStyle>
            <a:lvl1pPr algn="l" defTabSz="914400" rtl="0" eaLnBrk="1" latinLnBrk="0" hangingPunct="1">
              <a:spcBef>
                <a:spcPct val="0"/>
              </a:spcBef>
              <a:buNone/>
              <a:defRPr sz="2400" kern="1200">
                <a:solidFill>
                  <a:schemeClr val="tx1"/>
                </a:solidFill>
                <a:latin typeface="Tahoma" pitchFamily="34" charset="0"/>
                <a:ea typeface="Tahoma" pitchFamily="34" charset="0"/>
                <a:cs typeface="Tahoma" pitchFamily="34" charset="0"/>
              </a:defRPr>
            </a:lvl1pPr>
          </a:lstStyle>
          <a:p>
            <a:pPr>
              <a:defRPr/>
            </a:pPr>
            <a:endParaRPr lang="en-US" sz="2215" dirty="0">
              <a:solidFill>
                <a:prstClr val="black"/>
              </a:solidFill>
            </a:endParaRPr>
          </a:p>
        </p:txBody>
      </p:sp>
      <p:sp>
        <p:nvSpPr>
          <p:cNvPr id="13" name="2 Marcador de contenido"/>
          <p:cNvSpPr>
            <a:spLocks noGrp="1"/>
          </p:cNvSpPr>
          <p:nvPr>
            <p:ph idx="1"/>
          </p:nvPr>
        </p:nvSpPr>
        <p:spPr>
          <a:xfrm>
            <a:off x="586596" y="1437629"/>
            <a:ext cx="8104866" cy="3156998"/>
          </a:xfrm>
          <a:prstGeom prst="rect">
            <a:avLst/>
          </a:prstGeom>
        </p:spPr>
        <p:txBody>
          <a:bodyPr/>
          <a:lstStyle>
            <a:lvl1pPr marL="316531" indent="-316531">
              <a:buClrTx/>
              <a:buFont typeface="+mj-lt"/>
              <a:buAutoNum type="arabicPeriod"/>
              <a:defRPr lang="es-ES" dirty="0" smtClean="0"/>
            </a:lvl1pPr>
            <a:lvl2pPr marL="167058" indent="244726">
              <a:buClrTx/>
              <a:buFont typeface="Arial" panose="020B0604020202020204" pitchFamily="34" charset="0"/>
              <a:buChar char="•"/>
              <a:defRPr lang="es-ES" dirty="0" smtClean="0"/>
            </a:lvl2pPr>
          </a:lstStyle>
          <a:p>
            <a:pPr lvl="0"/>
            <a:r>
              <a:rPr lang="en-US" noProof="0" err="1"/>
              <a:t>Haga</a:t>
            </a:r>
            <a:r>
              <a:rPr lang="en-US" noProof="0"/>
              <a:t> </a:t>
            </a:r>
            <a:r>
              <a:rPr lang="en-US" noProof="0" err="1"/>
              <a:t>clic</a:t>
            </a:r>
            <a:r>
              <a:rPr lang="en-US" noProof="0"/>
              <a:t> </a:t>
            </a:r>
            <a:r>
              <a:rPr lang="en-US" noProof="0" err="1"/>
              <a:t>para</a:t>
            </a:r>
            <a:r>
              <a:rPr lang="en-US" noProof="0"/>
              <a:t> </a:t>
            </a:r>
            <a:r>
              <a:rPr lang="en-US" noProof="0" err="1"/>
              <a:t>modificar</a:t>
            </a:r>
            <a:r>
              <a:rPr lang="en-US" noProof="0"/>
              <a:t> el </a:t>
            </a:r>
            <a:r>
              <a:rPr lang="en-US" noProof="0" err="1"/>
              <a:t>estilo</a:t>
            </a:r>
            <a:r>
              <a:rPr lang="en-US" noProof="0"/>
              <a:t> de </a:t>
            </a:r>
            <a:r>
              <a:rPr lang="en-US" noProof="0" err="1"/>
              <a:t>texto</a:t>
            </a:r>
            <a:r>
              <a:rPr lang="en-US" noProof="0"/>
              <a:t> del </a:t>
            </a:r>
            <a:r>
              <a:rPr lang="en-US" noProof="0" err="1"/>
              <a:t>patrón</a:t>
            </a:r>
            <a:endParaRPr lang="en-US" noProof="0"/>
          </a:p>
          <a:p>
            <a:pPr lvl="1"/>
            <a:r>
              <a:rPr lang="en-US" noProof="0"/>
              <a:t>Segundo </a:t>
            </a:r>
            <a:r>
              <a:rPr lang="en-US" noProof="0" err="1"/>
              <a:t>nivel</a:t>
            </a:r>
            <a:endParaRPr lang="en-US" noProof="0"/>
          </a:p>
        </p:txBody>
      </p:sp>
      <p:sp>
        <p:nvSpPr>
          <p:cNvPr id="15" name="1 Título"/>
          <p:cNvSpPr>
            <a:spLocks noGrp="1"/>
          </p:cNvSpPr>
          <p:nvPr>
            <p:ph type="title"/>
          </p:nvPr>
        </p:nvSpPr>
        <p:spPr>
          <a:xfrm>
            <a:off x="588185" y="319448"/>
            <a:ext cx="8229600" cy="603591"/>
          </a:xfrm>
          <a:prstGeom prst="rect">
            <a:avLst/>
          </a:prstGeom>
        </p:spPr>
        <p:txBody>
          <a:bodyPr/>
          <a:lstStyle/>
          <a:p>
            <a:r>
              <a:rPr lang="en-US" noProof="0" err="1"/>
              <a:t>Haga</a:t>
            </a:r>
            <a:r>
              <a:rPr lang="en-US" noProof="0"/>
              <a:t> </a:t>
            </a:r>
            <a:r>
              <a:rPr lang="en-US" noProof="0" err="1"/>
              <a:t>clic</a:t>
            </a:r>
            <a:r>
              <a:rPr lang="en-US" noProof="0"/>
              <a:t> </a:t>
            </a:r>
            <a:r>
              <a:rPr lang="en-US" noProof="0" err="1"/>
              <a:t>para</a:t>
            </a:r>
            <a:r>
              <a:rPr lang="en-US" noProof="0"/>
              <a:t> </a:t>
            </a:r>
            <a:r>
              <a:rPr lang="en-US" noProof="0" err="1"/>
              <a:t>modificar</a:t>
            </a:r>
            <a:r>
              <a:rPr lang="en-US" noProof="0"/>
              <a:t> el </a:t>
            </a:r>
            <a:r>
              <a:rPr lang="en-US" noProof="0" err="1"/>
              <a:t>estilo</a:t>
            </a:r>
            <a:r>
              <a:rPr lang="en-US" noProof="0"/>
              <a:t> de </a:t>
            </a:r>
            <a:r>
              <a:rPr lang="en-US" noProof="0" err="1"/>
              <a:t>título</a:t>
            </a:r>
            <a:r>
              <a:rPr lang="en-US" noProof="0"/>
              <a:t> del </a:t>
            </a:r>
            <a:r>
              <a:rPr lang="en-US" noProof="0" err="1"/>
              <a:t>patrón</a:t>
            </a:r>
            <a:endParaRPr lang="en-US" noProof="0"/>
          </a:p>
        </p:txBody>
      </p:sp>
      <p:sp>
        <p:nvSpPr>
          <p:cNvPr id="5" name="5 Marcador de pie de página"/>
          <p:cNvSpPr>
            <a:spLocks noGrp="1"/>
          </p:cNvSpPr>
          <p:nvPr>
            <p:ph type="ftr" sz="quarter" idx="10"/>
          </p:nvPr>
        </p:nvSpPr>
        <p:spPr>
          <a:xfrm>
            <a:off x="584207" y="4767264"/>
            <a:ext cx="7643813" cy="273844"/>
          </a:xfrm>
          <a:prstGeom prst="rect">
            <a:avLst/>
          </a:prstGeom>
        </p:spPr>
        <p:txBody>
          <a:bodyPr/>
          <a:lstStyle>
            <a:lvl1pPr fontAlgn="base">
              <a:spcBef>
                <a:spcPct val="0"/>
              </a:spcBef>
              <a:spcAft>
                <a:spcPct val="0"/>
              </a:spcAft>
              <a:defRPr lang="en-US" b="1"/>
            </a:lvl1pPr>
          </a:lstStyle>
          <a:p>
            <a:pPr>
              <a:defRPr/>
            </a:pPr>
            <a:endParaRPr dirty="0">
              <a:solidFill>
                <a:srgbClr val="6A6D71"/>
              </a:solidFill>
            </a:endParaRPr>
          </a:p>
        </p:txBody>
      </p:sp>
    </p:spTree>
    <p:extLst>
      <p:ext uri="{BB962C8B-B14F-4D97-AF65-F5344CB8AC3E}">
        <p14:creationId xmlns:p14="http://schemas.microsoft.com/office/powerpoint/2010/main" val="404161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C405C304-3E61-4C70-960B-4C822F5F753C}"/>
              </a:ext>
            </a:extLst>
          </p:cNvPr>
          <p:cNvSpPr/>
          <p:nvPr userDrawn="1"/>
        </p:nvSpPr>
        <p:spPr>
          <a:xfrm>
            <a:off x="1014413" y="-24"/>
            <a:ext cx="7113387" cy="1259520"/>
          </a:xfrm>
          <a:custGeom>
            <a:avLst/>
            <a:gdLst>
              <a:gd name="connsiteX0" fmla="*/ 6914606 w 6914606"/>
              <a:gd name="connsiteY0" fmla="*/ 827314 h 1419497"/>
              <a:gd name="connsiteX1" fmla="*/ 6914606 w 6914606"/>
              <a:gd name="connsiteY1" fmla="*/ 0 h 1419497"/>
              <a:gd name="connsiteX2" fmla="*/ 0 w 6914606"/>
              <a:gd name="connsiteY2" fmla="*/ 0 h 1419497"/>
              <a:gd name="connsiteX3" fmla="*/ 0 w 6914606"/>
              <a:gd name="connsiteY3" fmla="*/ 1419497 h 1419497"/>
              <a:gd name="connsiteX4" fmla="*/ 6914606 w 6914606"/>
              <a:gd name="connsiteY4" fmla="*/ 827314 h 1419497"/>
              <a:gd name="connsiteX0" fmla="*/ 6914606 w 6914606"/>
              <a:gd name="connsiteY0" fmla="*/ 836050 h 1428233"/>
              <a:gd name="connsiteX1" fmla="*/ 6905870 w 6914606"/>
              <a:gd name="connsiteY1" fmla="*/ 0 h 1428233"/>
              <a:gd name="connsiteX2" fmla="*/ 0 w 6914606"/>
              <a:gd name="connsiteY2" fmla="*/ 8736 h 1428233"/>
              <a:gd name="connsiteX3" fmla="*/ 0 w 6914606"/>
              <a:gd name="connsiteY3" fmla="*/ 1428233 h 1428233"/>
              <a:gd name="connsiteX4" fmla="*/ 6914606 w 6914606"/>
              <a:gd name="connsiteY4" fmla="*/ 836050 h 1428233"/>
              <a:gd name="connsiteX0" fmla="*/ 6914606 w 6914606"/>
              <a:gd name="connsiteY0" fmla="*/ 827314 h 1419497"/>
              <a:gd name="connsiteX1" fmla="*/ 6798122 w 6914606"/>
              <a:gd name="connsiteY1" fmla="*/ 23297 h 1419497"/>
              <a:gd name="connsiteX2" fmla="*/ 0 w 6914606"/>
              <a:gd name="connsiteY2" fmla="*/ 0 h 1419497"/>
              <a:gd name="connsiteX3" fmla="*/ 0 w 6914606"/>
              <a:gd name="connsiteY3" fmla="*/ 1419497 h 1419497"/>
              <a:gd name="connsiteX4" fmla="*/ 6914606 w 6914606"/>
              <a:gd name="connsiteY4" fmla="*/ 827314 h 1419497"/>
              <a:gd name="connsiteX0" fmla="*/ 6914606 w 6914606"/>
              <a:gd name="connsiteY0" fmla="*/ 836050 h 1428233"/>
              <a:gd name="connsiteX1" fmla="*/ 6914606 w 6914606"/>
              <a:gd name="connsiteY1" fmla="*/ 0 h 1428233"/>
              <a:gd name="connsiteX2" fmla="*/ 0 w 6914606"/>
              <a:gd name="connsiteY2" fmla="*/ 8736 h 1428233"/>
              <a:gd name="connsiteX3" fmla="*/ 0 w 6914606"/>
              <a:gd name="connsiteY3" fmla="*/ 1428233 h 1428233"/>
              <a:gd name="connsiteX4" fmla="*/ 6914606 w 6914606"/>
              <a:gd name="connsiteY4" fmla="*/ 836050 h 1428233"/>
              <a:gd name="connsiteX0" fmla="*/ 6914606 w 6914606"/>
              <a:gd name="connsiteY0" fmla="*/ 836050 h 1428233"/>
              <a:gd name="connsiteX1" fmla="*/ 6914606 w 6914606"/>
              <a:gd name="connsiteY1" fmla="*/ 0 h 1428233"/>
              <a:gd name="connsiteX2" fmla="*/ 34945 w 6914606"/>
              <a:gd name="connsiteY2" fmla="*/ 40770 h 1428233"/>
              <a:gd name="connsiteX3" fmla="*/ 0 w 6914606"/>
              <a:gd name="connsiteY3" fmla="*/ 1428233 h 1428233"/>
              <a:gd name="connsiteX4" fmla="*/ 6914606 w 6914606"/>
              <a:gd name="connsiteY4" fmla="*/ 836050 h 1428233"/>
              <a:gd name="connsiteX0" fmla="*/ 6914606 w 6914606"/>
              <a:gd name="connsiteY0" fmla="*/ 836050 h 1428233"/>
              <a:gd name="connsiteX1" fmla="*/ 6914606 w 6914606"/>
              <a:gd name="connsiteY1" fmla="*/ 0 h 1428233"/>
              <a:gd name="connsiteX2" fmla="*/ 0 w 6914606"/>
              <a:gd name="connsiteY2" fmla="*/ 0 h 1428233"/>
              <a:gd name="connsiteX3" fmla="*/ 0 w 6914606"/>
              <a:gd name="connsiteY3" fmla="*/ 1428233 h 1428233"/>
              <a:gd name="connsiteX4" fmla="*/ 6914606 w 6914606"/>
              <a:gd name="connsiteY4" fmla="*/ 836050 h 1428233"/>
              <a:gd name="connsiteX0" fmla="*/ 6914606 w 8066778"/>
              <a:gd name="connsiteY0" fmla="*/ 836050 h 1428233"/>
              <a:gd name="connsiteX1" fmla="*/ 8066778 w 8066778"/>
              <a:gd name="connsiteY1" fmla="*/ 0 h 1428233"/>
              <a:gd name="connsiteX2" fmla="*/ 0 w 8066778"/>
              <a:gd name="connsiteY2" fmla="*/ 0 h 1428233"/>
              <a:gd name="connsiteX3" fmla="*/ 0 w 8066778"/>
              <a:gd name="connsiteY3" fmla="*/ 1428233 h 1428233"/>
              <a:gd name="connsiteX4" fmla="*/ 6914606 w 8066778"/>
              <a:gd name="connsiteY4" fmla="*/ 836050 h 1428233"/>
              <a:gd name="connsiteX0" fmla="*/ 8066778 w 8066778"/>
              <a:gd name="connsiteY0" fmla="*/ 736201 h 1428233"/>
              <a:gd name="connsiteX1" fmla="*/ 8066778 w 8066778"/>
              <a:gd name="connsiteY1" fmla="*/ 0 h 1428233"/>
              <a:gd name="connsiteX2" fmla="*/ 0 w 8066778"/>
              <a:gd name="connsiteY2" fmla="*/ 0 h 1428233"/>
              <a:gd name="connsiteX3" fmla="*/ 0 w 8066778"/>
              <a:gd name="connsiteY3" fmla="*/ 1428233 h 1428233"/>
              <a:gd name="connsiteX4" fmla="*/ 8066778 w 8066778"/>
              <a:gd name="connsiteY4" fmla="*/ 736201 h 142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6778" h="1428233">
                <a:moveTo>
                  <a:pt x="8066778" y="736201"/>
                </a:moveTo>
                <a:lnTo>
                  <a:pt x="8066778" y="0"/>
                </a:lnTo>
                <a:lnTo>
                  <a:pt x="0" y="0"/>
                </a:lnTo>
                <a:lnTo>
                  <a:pt x="0" y="1428233"/>
                </a:lnTo>
                <a:lnTo>
                  <a:pt x="8066778" y="73620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3" name="Content Placeholder 2"/>
          <p:cNvSpPr>
            <a:spLocks noGrp="1"/>
          </p:cNvSpPr>
          <p:nvPr>
            <p:ph idx="1" hasCustomPrompt="1"/>
          </p:nvPr>
        </p:nvSpPr>
        <p:spPr>
          <a:xfrm>
            <a:off x="1014413" y="1374535"/>
            <a:ext cx="6997013" cy="3223538"/>
          </a:xfrm>
        </p:spPr>
        <p:txBody>
          <a:bodyPr rIns="180000" numCol="1" spcCol="36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a:xfrm>
            <a:off x="1014413" y="-24"/>
            <a:ext cx="5081587" cy="874112"/>
          </a:xfrm>
        </p:spPr>
        <p:txBody>
          <a:bodyPr rIns="180000">
            <a:normAutofit/>
          </a:bodyPr>
          <a:lstStyle>
            <a:lvl1pPr algn="l">
              <a:defRPr sz="2200" b="1">
                <a:solidFill>
                  <a:schemeClr val="bg1"/>
                </a:solidFill>
              </a:defRPr>
            </a:lvl1pPr>
          </a:lstStyle>
          <a:p>
            <a:r>
              <a:rPr lang="en-GB" dirty="0"/>
              <a:t>Click to edit Master title style</a:t>
            </a:r>
            <a:endParaRPr lang="en-US" dirty="0"/>
          </a:p>
        </p:txBody>
      </p:sp>
      <p:pic>
        <p:nvPicPr>
          <p:cNvPr id="37" name="Picture 36">
            <a:extLst>
              <a:ext uri="{FF2B5EF4-FFF2-40B4-BE49-F238E27FC236}">
                <a16:creationId xmlns:a16="http://schemas.microsoft.com/office/drawing/2014/main" id="{9D7AC50E-2725-426E-ACA1-3488F5387E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4475714"/>
            <a:ext cx="739445" cy="422431"/>
          </a:xfrm>
          <a:prstGeom prst="rect">
            <a:avLst/>
          </a:prstGeom>
        </p:spPr>
      </p:pic>
    </p:spTree>
    <p:extLst>
      <p:ext uri="{BB962C8B-B14F-4D97-AF65-F5344CB8AC3E}">
        <p14:creationId xmlns:p14="http://schemas.microsoft.com/office/powerpoint/2010/main" val="271762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8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ody - custom">
    <p:spTree>
      <p:nvGrpSpPr>
        <p:cNvPr id="1" name=""/>
        <p:cNvGrpSpPr/>
        <p:nvPr/>
      </p:nvGrpSpPr>
      <p:grpSpPr>
        <a:xfrm>
          <a:off x="0" y="0"/>
          <a:ext cx="0" cy="0"/>
          <a:chOff x="0" y="0"/>
          <a:chExt cx="0" cy="0"/>
        </a:xfrm>
      </p:grpSpPr>
      <p:cxnSp>
        <p:nvCxnSpPr>
          <p:cNvPr id="12" name="Straight Connector 11"/>
          <p:cNvCxnSpPr/>
          <p:nvPr userDrawn="1"/>
        </p:nvCxnSpPr>
        <p:spPr>
          <a:xfrm>
            <a:off x="0" y="681038"/>
            <a:ext cx="9144000" cy="0"/>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576271" y="0"/>
            <a:ext cx="7991473" cy="681038"/>
          </a:xfrm>
          <a:prstGeom prst="rect">
            <a:avLst/>
          </a:prstGeom>
        </p:spPr>
        <p:txBody>
          <a:bodyPr lIns="0" tIns="0" rIns="0" bIns="0" anchor="ctr"/>
          <a:lstStyle>
            <a:lvl1pPr>
              <a:lnSpc>
                <a:spcPct val="100000"/>
              </a:lnSpc>
              <a:defRPr sz="2800">
                <a:solidFill>
                  <a:srgbClr val="6A6D71"/>
                </a:solidFill>
                <a:latin typeface="Tahoma"/>
                <a:cs typeface="Tahoma"/>
              </a:defRPr>
            </a:lvl1pPr>
          </a:lstStyle>
          <a:p>
            <a:r>
              <a:rPr lang="en-US"/>
              <a:t>Click to edit Master title</a:t>
            </a:r>
          </a:p>
        </p:txBody>
      </p:sp>
      <p:sp>
        <p:nvSpPr>
          <p:cNvPr id="6" name="Right Triangle 17"/>
          <p:cNvSpPr/>
          <p:nvPr userDrawn="1"/>
        </p:nvSpPr>
        <p:spPr>
          <a:xfrm rot="16200000">
            <a:off x="4249213" y="261176"/>
            <a:ext cx="645587" cy="9144000"/>
          </a:xfrm>
          <a:custGeom>
            <a:avLst/>
            <a:gdLst/>
            <a:ahLst/>
            <a:cxnLst/>
            <a:rect l="l" t="t" r="r" b="b"/>
            <a:pathLst>
              <a:path w="860782" h="9144000">
                <a:moveTo>
                  <a:pt x="0" y="9144000"/>
                </a:moveTo>
                <a:lnTo>
                  <a:pt x="0" y="0"/>
                </a:lnTo>
                <a:lnTo>
                  <a:pt x="36193" y="0"/>
                </a:lnTo>
                <a:lnTo>
                  <a:pt x="860782" y="9144000"/>
                </a:lnTo>
                <a:close/>
              </a:path>
            </a:pathLst>
          </a:custGeom>
          <a:gradFill flip="none" rotWithShape="1">
            <a:gsLst>
              <a:gs pos="100000">
                <a:srgbClr val="39485E"/>
              </a:gs>
              <a:gs pos="50000">
                <a:schemeClr val="tx1"/>
              </a:gs>
            </a:gsLst>
            <a:lin ang="120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descr="amey_logo_fpr PPT 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269" y="4587619"/>
            <a:ext cx="1084810" cy="527898"/>
          </a:xfrm>
          <a:prstGeom prst="rect">
            <a:avLst/>
          </a:prstGeom>
        </p:spPr>
      </p:pic>
    </p:spTree>
    <p:extLst>
      <p:ext uri="{BB962C8B-B14F-4D97-AF65-F5344CB8AC3E}">
        <p14:creationId xmlns:p14="http://schemas.microsoft.com/office/powerpoint/2010/main" val="3080251760"/>
      </p:ext>
    </p:extLst>
  </p:cSld>
  <p:clrMapOvr>
    <a:masterClrMapping/>
  </p:clrMapOvr>
  <p:extLst>
    <p:ext uri="{DCECCB84-F9BA-43D5-87BE-67443E8EF086}">
      <p15:sldGuideLst xmlns:p15="http://schemas.microsoft.com/office/powerpoint/2012/main">
        <p15:guide id="1" orient="horz" pos="572">
          <p15:clr>
            <a:srgbClr val="FBAE40"/>
          </p15:clr>
        </p15:guide>
        <p15:guide id="2" pos="363">
          <p15:clr>
            <a:srgbClr val="FBAE40"/>
          </p15:clr>
        </p15:guide>
        <p15:guide id="3" orient="horz" pos="754">
          <p15:clr>
            <a:srgbClr val="FBAE40"/>
          </p15:clr>
        </p15:guide>
        <p15:guide id="4" orient="horz" pos="3702">
          <p15:clr>
            <a:srgbClr val="FBAE40"/>
          </p15:clr>
        </p15:guide>
        <p15:guide id="5" pos="5397">
          <p15:clr>
            <a:srgbClr val="FBAE40"/>
          </p15:clr>
        </p15:guide>
        <p15:guide id="6" pos="2789">
          <p15:clr>
            <a:srgbClr val="FBAE40"/>
          </p15:clr>
        </p15:guide>
        <p15:guide id="7" pos="297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CBCB0A-6520-41AC-887B-C828A94BA29E}" type="datetimeFigureOut">
              <a:rPr lang="en-GB" smtClean="0"/>
              <a:t>09/09/2021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2A1A1-D423-4B99-8121-ED5D6DCB9318}" type="slidenum">
              <a:rPr lang="en-GB" smtClean="0"/>
              <a:t>‹#›</a:t>
            </a:fld>
            <a:endParaRPr lang="en-GB" dirty="0"/>
          </a:p>
        </p:txBody>
      </p:sp>
    </p:spTree>
    <p:extLst>
      <p:ext uri="{BB962C8B-B14F-4D97-AF65-F5344CB8AC3E}">
        <p14:creationId xmlns:p14="http://schemas.microsoft.com/office/powerpoint/2010/main" val="196761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wo column">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15DBB51D-DF6B-432E-90AD-3D0FA510EB5C}"/>
              </a:ext>
            </a:extLst>
          </p:cNvPr>
          <p:cNvSpPr/>
          <p:nvPr userDrawn="1"/>
        </p:nvSpPr>
        <p:spPr>
          <a:xfrm>
            <a:off x="1014413" y="-24"/>
            <a:ext cx="7113387" cy="1259520"/>
          </a:xfrm>
          <a:custGeom>
            <a:avLst/>
            <a:gdLst>
              <a:gd name="connsiteX0" fmla="*/ 6914606 w 6914606"/>
              <a:gd name="connsiteY0" fmla="*/ 827314 h 1419497"/>
              <a:gd name="connsiteX1" fmla="*/ 6914606 w 6914606"/>
              <a:gd name="connsiteY1" fmla="*/ 0 h 1419497"/>
              <a:gd name="connsiteX2" fmla="*/ 0 w 6914606"/>
              <a:gd name="connsiteY2" fmla="*/ 0 h 1419497"/>
              <a:gd name="connsiteX3" fmla="*/ 0 w 6914606"/>
              <a:gd name="connsiteY3" fmla="*/ 1419497 h 1419497"/>
              <a:gd name="connsiteX4" fmla="*/ 6914606 w 6914606"/>
              <a:gd name="connsiteY4" fmla="*/ 827314 h 1419497"/>
              <a:gd name="connsiteX0" fmla="*/ 6914606 w 6914606"/>
              <a:gd name="connsiteY0" fmla="*/ 836050 h 1428233"/>
              <a:gd name="connsiteX1" fmla="*/ 6905870 w 6914606"/>
              <a:gd name="connsiteY1" fmla="*/ 0 h 1428233"/>
              <a:gd name="connsiteX2" fmla="*/ 0 w 6914606"/>
              <a:gd name="connsiteY2" fmla="*/ 8736 h 1428233"/>
              <a:gd name="connsiteX3" fmla="*/ 0 w 6914606"/>
              <a:gd name="connsiteY3" fmla="*/ 1428233 h 1428233"/>
              <a:gd name="connsiteX4" fmla="*/ 6914606 w 6914606"/>
              <a:gd name="connsiteY4" fmla="*/ 836050 h 1428233"/>
              <a:gd name="connsiteX0" fmla="*/ 6914606 w 6914606"/>
              <a:gd name="connsiteY0" fmla="*/ 827314 h 1419497"/>
              <a:gd name="connsiteX1" fmla="*/ 6798122 w 6914606"/>
              <a:gd name="connsiteY1" fmla="*/ 23297 h 1419497"/>
              <a:gd name="connsiteX2" fmla="*/ 0 w 6914606"/>
              <a:gd name="connsiteY2" fmla="*/ 0 h 1419497"/>
              <a:gd name="connsiteX3" fmla="*/ 0 w 6914606"/>
              <a:gd name="connsiteY3" fmla="*/ 1419497 h 1419497"/>
              <a:gd name="connsiteX4" fmla="*/ 6914606 w 6914606"/>
              <a:gd name="connsiteY4" fmla="*/ 827314 h 1419497"/>
              <a:gd name="connsiteX0" fmla="*/ 6914606 w 6914606"/>
              <a:gd name="connsiteY0" fmla="*/ 836050 h 1428233"/>
              <a:gd name="connsiteX1" fmla="*/ 6914606 w 6914606"/>
              <a:gd name="connsiteY1" fmla="*/ 0 h 1428233"/>
              <a:gd name="connsiteX2" fmla="*/ 0 w 6914606"/>
              <a:gd name="connsiteY2" fmla="*/ 8736 h 1428233"/>
              <a:gd name="connsiteX3" fmla="*/ 0 w 6914606"/>
              <a:gd name="connsiteY3" fmla="*/ 1428233 h 1428233"/>
              <a:gd name="connsiteX4" fmla="*/ 6914606 w 6914606"/>
              <a:gd name="connsiteY4" fmla="*/ 836050 h 1428233"/>
              <a:gd name="connsiteX0" fmla="*/ 6914606 w 6914606"/>
              <a:gd name="connsiteY0" fmla="*/ 836050 h 1428233"/>
              <a:gd name="connsiteX1" fmla="*/ 6914606 w 6914606"/>
              <a:gd name="connsiteY1" fmla="*/ 0 h 1428233"/>
              <a:gd name="connsiteX2" fmla="*/ 34945 w 6914606"/>
              <a:gd name="connsiteY2" fmla="*/ 40770 h 1428233"/>
              <a:gd name="connsiteX3" fmla="*/ 0 w 6914606"/>
              <a:gd name="connsiteY3" fmla="*/ 1428233 h 1428233"/>
              <a:gd name="connsiteX4" fmla="*/ 6914606 w 6914606"/>
              <a:gd name="connsiteY4" fmla="*/ 836050 h 1428233"/>
              <a:gd name="connsiteX0" fmla="*/ 6914606 w 6914606"/>
              <a:gd name="connsiteY0" fmla="*/ 836050 h 1428233"/>
              <a:gd name="connsiteX1" fmla="*/ 6914606 w 6914606"/>
              <a:gd name="connsiteY1" fmla="*/ 0 h 1428233"/>
              <a:gd name="connsiteX2" fmla="*/ 0 w 6914606"/>
              <a:gd name="connsiteY2" fmla="*/ 0 h 1428233"/>
              <a:gd name="connsiteX3" fmla="*/ 0 w 6914606"/>
              <a:gd name="connsiteY3" fmla="*/ 1428233 h 1428233"/>
              <a:gd name="connsiteX4" fmla="*/ 6914606 w 6914606"/>
              <a:gd name="connsiteY4" fmla="*/ 836050 h 1428233"/>
              <a:gd name="connsiteX0" fmla="*/ 6914606 w 8066778"/>
              <a:gd name="connsiteY0" fmla="*/ 836050 h 1428233"/>
              <a:gd name="connsiteX1" fmla="*/ 8066778 w 8066778"/>
              <a:gd name="connsiteY1" fmla="*/ 0 h 1428233"/>
              <a:gd name="connsiteX2" fmla="*/ 0 w 8066778"/>
              <a:gd name="connsiteY2" fmla="*/ 0 h 1428233"/>
              <a:gd name="connsiteX3" fmla="*/ 0 w 8066778"/>
              <a:gd name="connsiteY3" fmla="*/ 1428233 h 1428233"/>
              <a:gd name="connsiteX4" fmla="*/ 6914606 w 8066778"/>
              <a:gd name="connsiteY4" fmla="*/ 836050 h 1428233"/>
              <a:gd name="connsiteX0" fmla="*/ 8066778 w 8066778"/>
              <a:gd name="connsiteY0" fmla="*/ 736201 h 1428233"/>
              <a:gd name="connsiteX1" fmla="*/ 8066778 w 8066778"/>
              <a:gd name="connsiteY1" fmla="*/ 0 h 1428233"/>
              <a:gd name="connsiteX2" fmla="*/ 0 w 8066778"/>
              <a:gd name="connsiteY2" fmla="*/ 0 h 1428233"/>
              <a:gd name="connsiteX3" fmla="*/ 0 w 8066778"/>
              <a:gd name="connsiteY3" fmla="*/ 1428233 h 1428233"/>
              <a:gd name="connsiteX4" fmla="*/ 8066778 w 8066778"/>
              <a:gd name="connsiteY4" fmla="*/ 736201 h 142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6778" h="1428233">
                <a:moveTo>
                  <a:pt x="8066778" y="736201"/>
                </a:moveTo>
                <a:lnTo>
                  <a:pt x="8066778" y="0"/>
                </a:lnTo>
                <a:lnTo>
                  <a:pt x="0" y="0"/>
                </a:lnTo>
                <a:lnTo>
                  <a:pt x="0" y="1428233"/>
                </a:lnTo>
                <a:lnTo>
                  <a:pt x="8066778" y="73620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3" name="Content Placeholder 2"/>
          <p:cNvSpPr>
            <a:spLocks noGrp="1"/>
          </p:cNvSpPr>
          <p:nvPr>
            <p:ph idx="1" hasCustomPrompt="1"/>
          </p:nvPr>
        </p:nvSpPr>
        <p:spPr>
          <a:xfrm>
            <a:off x="1014413" y="1374535"/>
            <a:ext cx="7113387" cy="3223538"/>
          </a:xfrm>
        </p:spPr>
        <p:txBody>
          <a:bodyPr rIns="180000" numCol="2" spcCol="36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a:xfrm>
            <a:off x="1014413" y="-24"/>
            <a:ext cx="5081587" cy="874112"/>
          </a:xfrm>
        </p:spPr>
        <p:txBody>
          <a:bodyPr rIns="180000">
            <a:normAutofit/>
          </a:bodyPr>
          <a:lstStyle>
            <a:lvl1pPr algn="l">
              <a:defRPr sz="2200" b="1">
                <a:solidFill>
                  <a:schemeClr val="bg1"/>
                </a:solidFill>
              </a:defRPr>
            </a:lvl1pPr>
          </a:lstStyle>
          <a:p>
            <a:r>
              <a:rPr lang="en-GB" dirty="0"/>
              <a:t>Click to edit Master title style</a:t>
            </a:r>
            <a:endParaRPr lang="en-US" dirty="0"/>
          </a:p>
        </p:txBody>
      </p:sp>
      <p:pic>
        <p:nvPicPr>
          <p:cNvPr id="37" name="Picture 36">
            <a:extLst>
              <a:ext uri="{FF2B5EF4-FFF2-40B4-BE49-F238E27FC236}">
                <a16:creationId xmlns:a16="http://schemas.microsoft.com/office/drawing/2014/main" id="{EE482446-17D7-45A5-98C2-DDFA37499DA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4475714"/>
            <a:ext cx="739445" cy="422431"/>
          </a:xfrm>
          <a:prstGeom prst="rect">
            <a:avLst/>
          </a:prstGeom>
        </p:spPr>
      </p:pic>
    </p:spTree>
    <p:extLst>
      <p:ext uri="{BB962C8B-B14F-4D97-AF65-F5344CB8AC3E}">
        <p14:creationId xmlns:p14="http://schemas.microsoft.com/office/powerpoint/2010/main" val="186676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8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One column">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E1473C60-5D33-4B92-81FA-3882B577A60B}"/>
              </a:ext>
            </a:extLst>
          </p:cNvPr>
          <p:cNvSpPr/>
          <p:nvPr userDrawn="1"/>
        </p:nvSpPr>
        <p:spPr>
          <a:xfrm>
            <a:off x="1014413" y="-24"/>
            <a:ext cx="7113387" cy="1259520"/>
          </a:xfrm>
          <a:custGeom>
            <a:avLst/>
            <a:gdLst>
              <a:gd name="connsiteX0" fmla="*/ 6914606 w 6914606"/>
              <a:gd name="connsiteY0" fmla="*/ 827314 h 1419497"/>
              <a:gd name="connsiteX1" fmla="*/ 6914606 w 6914606"/>
              <a:gd name="connsiteY1" fmla="*/ 0 h 1419497"/>
              <a:gd name="connsiteX2" fmla="*/ 0 w 6914606"/>
              <a:gd name="connsiteY2" fmla="*/ 0 h 1419497"/>
              <a:gd name="connsiteX3" fmla="*/ 0 w 6914606"/>
              <a:gd name="connsiteY3" fmla="*/ 1419497 h 1419497"/>
              <a:gd name="connsiteX4" fmla="*/ 6914606 w 6914606"/>
              <a:gd name="connsiteY4" fmla="*/ 827314 h 1419497"/>
              <a:gd name="connsiteX0" fmla="*/ 6914606 w 6914606"/>
              <a:gd name="connsiteY0" fmla="*/ 836050 h 1428233"/>
              <a:gd name="connsiteX1" fmla="*/ 6905870 w 6914606"/>
              <a:gd name="connsiteY1" fmla="*/ 0 h 1428233"/>
              <a:gd name="connsiteX2" fmla="*/ 0 w 6914606"/>
              <a:gd name="connsiteY2" fmla="*/ 8736 h 1428233"/>
              <a:gd name="connsiteX3" fmla="*/ 0 w 6914606"/>
              <a:gd name="connsiteY3" fmla="*/ 1428233 h 1428233"/>
              <a:gd name="connsiteX4" fmla="*/ 6914606 w 6914606"/>
              <a:gd name="connsiteY4" fmla="*/ 836050 h 1428233"/>
              <a:gd name="connsiteX0" fmla="*/ 6914606 w 6914606"/>
              <a:gd name="connsiteY0" fmla="*/ 827314 h 1419497"/>
              <a:gd name="connsiteX1" fmla="*/ 6798122 w 6914606"/>
              <a:gd name="connsiteY1" fmla="*/ 23297 h 1419497"/>
              <a:gd name="connsiteX2" fmla="*/ 0 w 6914606"/>
              <a:gd name="connsiteY2" fmla="*/ 0 h 1419497"/>
              <a:gd name="connsiteX3" fmla="*/ 0 w 6914606"/>
              <a:gd name="connsiteY3" fmla="*/ 1419497 h 1419497"/>
              <a:gd name="connsiteX4" fmla="*/ 6914606 w 6914606"/>
              <a:gd name="connsiteY4" fmla="*/ 827314 h 1419497"/>
              <a:gd name="connsiteX0" fmla="*/ 6914606 w 6914606"/>
              <a:gd name="connsiteY0" fmla="*/ 836050 h 1428233"/>
              <a:gd name="connsiteX1" fmla="*/ 6914606 w 6914606"/>
              <a:gd name="connsiteY1" fmla="*/ 0 h 1428233"/>
              <a:gd name="connsiteX2" fmla="*/ 0 w 6914606"/>
              <a:gd name="connsiteY2" fmla="*/ 8736 h 1428233"/>
              <a:gd name="connsiteX3" fmla="*/ 0 w 6914606"/>
              <a:gd name="connsiteY3" fmla="*/ 1428233 h 1428233"/>
              <a:gd name="connsiteX4" fmla="*/ 6914606 w 6914606"/>
              <a:gd name="connsiteY4" fmla="*/ 836050 h 1428233"/>
              <a:gd name="connsiteX0" fmla="*/ 6914606 w 6914606"/>
              <a:gd name="connsiteY0" fmla="*/ 836050 h 1428233"/>
              <a:gd name="connsiteX1" fmla="*/ 6914606 w 6914606"/>
              <a:gd name="connsiteY1" fmla="*/ 0 h 1428233"/>
              <a:gd name="connsiteX2" fmla="*/ 34945 w 6914606"/>
              <a:gd name="connsiteY2" fmla="*/ 40770 h 1428233"/>
              <a:gd name="connsiteX3" fmla="*/ 0 w 6914606"/>
              <a:gd name="connsiteY3" fmla="*/ 1428233 h 1428233"/>
              <a:gd name="connsiteX4" fmla="*/ 6914606 w 6914606"/>
              <a:gd name="connsiteY4" fmla="*/ 836050 h 1428233"/>
              <a:gd name="connsiteX0" fmla="*/ 6914606 w 6914606"/>
              <a:gd name="connsiteY0" fmla="*/ 836050 h 1428233"/>
              <a:gd name="connsiteX1" fmla="*/ 6914606 w 6914606"/>
              <a:gd name="connsiteY1" fmla="*/ 0 h 1428233"/>
              <a:gd name="connsiteX2" fmla="*/ 0 w 6914606"/>
              <a:gd name="connsiteY2" fmla="*/ 0 h 1428233"/>
              <a:gd name="connsiteX3" fmla="*/ 0 w 6914606"/>
              <a:gd name="connsiteY3" fmla="*/ 1428233 h 1428233"/>
              <a:gd name="connsiteX4" fmla="*/ 6914606 w 6914606"/>
              <a:gd name="connsiteY4" fmla="*/ 836050 h 1428233"/>
              <a:gd name="connsiteX0" fmla="*/ 6914606 w 8066778"/>
              <a:gd name="connsiteY0" fmla="*/ 836050 h 1428233"/>
              <a:gd name="connsiteX1" fmla="*/ 8066778 w 8066778"/>
              <a:gd name="connsiteY1" fmla="*/ 0 h 1428233"/>
              <a:gd name="connsiteX2" fmla="*/ 0 w 8066778"/>
              <a:gd name="connsiteY2" fmla="*/ 0 h 1428233"/>
              <a:gd name="connsiteX3" fmla="*/ 0 w 8066778"/>
              <a:gd name="connsiteY3" fmla="*/ 1428233 h 1428233"/>
              <a:gd name="connsiteX4" fmla="*/ 6914606 w 8066778"/>
              <a:gd name="connsiteY4" fmla="*/ 836050 h 1428233"/>
              <a:gd name="connsiteX0" fmla="*/ 8066778 w 8066778"/>
              <a:gd name="connsiteY0" fmla="*/ 736201 h 1428233"/>
              <a:gd name="connsiteX1" fmla="*/ 8066778 w 8066778"/>
              <a:gd name="connsiteY1" fmla="*/ 0 h 1428233"/>
              <a:gd name="connsiteX2" fmla="*/ 0 w 8066778"/>
              <a:gd name="connsiteY2" fmla="*/ 0 h 1428233"/>
              <a:gd name="connsiteX3" fmla="*/ 0 w 8066778"/>
              <a:gd name="connsiteY3" fmla="*/ 1428233 h 1428233"/>
              <a:gd name="connsiteX4" fmla="*/ 8066778 w 8066778"/>
              <a:gd name="connsiteY4" fmla="*/ 736201 h 142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6778" h="1428233">
                <a:moveTo>
                  <a:pt x="8066778" y="736201"/>
                </a:moveTo>
                <a:lnTo>
                  <a:pt x="8066778" y="0"/>
                </a:lnTo>
                <a:lnTo>
                  <a:pt x="0" y="0"/>
                </a:lnTo>
                <a:lnTo>
                  <a:pt x="0" y="1428233"/>
                </a:lnTo>
                <a:lnTo>
                  <a:pt x="8066778" y="73620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3" name="Content Placeholder 2"/>
          <p:cNvSpPr>
            <a:spLocks noGrp="1"/>
          </p:cNvSpPr>
          <p:nvPr>
            <p:ph idx="1" hasCustomPrompt="1"/>
          </p:nvPr>
        </p:nvSpPr>
        <p:spPr>
          <a:xfrm>
            <a:off x="1014415" y="1374535"/>
            <a:ext cx="2257106" cy="3223538"/>
          </a:xfrm>
        </p:spPr>
        <p:txBody>
          <a:bodyPr rIns="180000" numCol="1" spcCol="36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a:xfrm>
            <a:off x="1014413" y="-24"/>
            <a:ext cx="5081587" cy="874112"/>
          </a:xfrm>
        </p:spPr>
        <p:txBody>
          <a:bodyPr rIns="180000">
            <a:normAutofit/>
          </a:bodyPr>
          <a:lstStyle>
            <a:lvl1pPr algn="l">
              <a:defRPr sz="2200" b="1">
                <a:solidFill>
                  <a:schemeClr val="bg1"/>
                </a:solidFill>
              </a:defRPr>
            </a:lvl1p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6E177D9-23E5-4045-9B30-BDC19017B793}"/>
              </a:ext>
            </a:extLst>
          </p:cNvPr>
          <p:cNvSpPr>
            <a:spLocks noGrp="1"/>
          </p:cNvSpPr>
          <p:nvPr>
            <p:ph type="body" sz="quarter" idx="13"/>
          </p:nvPr>
        </p:nvSpPr>
        <p:spPr>
          <a:xfrm>
            <a:off x="3478704" y="1374773"/>
            <a:ext cx="4650884" cy="3270336"/>
          </a:xfrm>
        </p:spPr>
        <p:txBody>
          <a:bodyPr rIns="180000">
            <a:noAutofit/>
          </a:bodyPr>
          <a:lstStyle>
            <a:lvl1pPr>
              <a:defRPr sz="1200"/>
            </a:lvl1pPr>
            <a:lvl2pPr>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7" name="Picture 36">
            <a:extLst>
              <a:ext uri="{FF2B5EF4-FFF2-40B4-BE49-F238E27FC236}">
                <a16:creationId xmlns:a16="http://schemas.microsoft.com/office/drawing/2014/main" id="{812C0013-0DC6-4941-A0B3-21705A7657A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4475714"/>
            <a:ext cx="739445" cy="422431"/>
          </a:xfrm>
          <a:prstGeom prst="rect">
            <a:avLst/>
          </a:prstGeom>
        </p:spPr>
      </p:pic>
    </p:spTree>
    <p:extLst>
      <p:ext uri="{BB962C8B-B14F-4D97-AF65-F5344CB8AC3E}">
        <p14:creationId xmlns:p14="http://schemas.microsoft.com/office/powerpoint/2010/main" val="7143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8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mediu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75199" y="1407636"/>
            <a:ext cx="4057185" cy="3735864"/>
          </a:xfrm>
        </p:spPr>
        <p:txBody>
          <a:bodyPr>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reeform: Shape 3">
            <a:extLst>
              <a:ext uri="{FF2B5EF4-FFF2-40B4-BE49-F238E27FC236}">
                <a16:creationId xmlns:a16="http://schemas.microsoft.com/office/drawing/2014/main" id="{4B296F07-8A3C-4531-9C6A-6D9F4E46E378}"/>
              </a:ext>
            </a:extLst>
          </p:cNvPr>
          <p:cNvSpPr/>
          <p:nvPr userDrawn="1"/>
        </p:nvSpPr>
        <p:spPr>
          <a:xfrm>
            <a:off x="4067228" y="-24"/>
            <a:ext cx="4065156" cy="1269743"/>
          </a:xfrm>
          <a:custGeom>
            <a:avLst/>
            <a:gdLst>
              <a:gd name="connsiteX0" fmla="*/ 4615543 w 4615543"/>
              <a:gd name="connsiteY0" fmla="*/ 1027611 h 1436914"/>
              <a:gd name="connsiteX1" fmla="*/ 4615543 w 4615543"/>
              <a:gd name="connsiteY1" fmla="*/ 0 h 1436914"/>
              <a:gd name="connsiteX2" fmla="*/ 0 w 4615543"/>
              <a:gd name="connsiteY2" fmla="*/ 0 h 1436914"/>
              <a:gd name="connsiteX3" fmla="*/ 0 w 4615543"/>
              <a:gd name="connsiteY3" fmla="*/ 1436914 h 1436914"/>
              <a:gd name="connsiteX4" fmla="*/ 4615543 w 4615543"/>
              <a:gd name="connsiteY4" fmla="*/ 1027611 h 1436914"/>
              <a:gd name="connsiteX0" fmla="*/ 4615543 w 4615543"/>
              <a:gd name="connsiteY0" fmla="*/ 1027611 h 1436914"/>
              <a:gd name="connsiteX1" fmla="*/ 4615543 w 4615543"/>
              <a:gd name="connsiteY1" fmla="*/ 0 h 1436914"/>
              <a:gd name="connsiteX2" fmla="*/ 34946 w 4615543"/>
              <a:gd name="connsiteY2" fmla="*/ 69890 h 1436914"/>
              <a:gd name="connsiteX3" fmla="*/ 0 w 4615543"/>
              <a:gd name="connsiteY3" fmla="*/ 1436914 h 1436914"/>
              <a:gd name="connsiteX4" fmla="*/ 4615543 w 4615543"/>
              <a:gd name="connsiteY4" fmla="*/ 1027611 h 1436914"/>
              <a:gd name="connsiteX0" fmla="*/ 4618455 w 4618455"/>
              <a:gd name="connsiteY0" fmla="*/ 1033435 h 1442738"/>
              <a:gd name="connsiteX1" fmla="*/ 4618455 w 4618455"/>
              <a:gd name="connsiteY1" fmla="*/ 5824 h 1442738"/>
              <a:gd name="connsiteX2" fmla="*/ 0 w 4618455"/>
              <a:gd name="connsiteY2" fmla="*/ 0 h 1442738"/>
              <a:gd name="connsiteX3" fmla="*/ 2912 w 4618455"/>
              <a:gd name="connsiteY3" fmla="*/ 1442738 h 1442738"/>
              <a:gd name="connsiteX4" fmla="*/ 4618455 w 4618455"/>
              <a:gd name="connsiteY4" fmla="*/ 1033435 h 1442738"/>
              <a:gd name="connsiteX0" fmla="*/ 4618455 w 4618455"/>
              <a:gd name="connsiteY0" fmla="*/ 1033435 h 1393232"/>
              <a:gd name="connsiteX1" fmla="*/ 4618455 w 4618455"/>
              <a:gd name="connsiteY1" fmla="*/ 5824 h 1393232"/>
              <a:gd name="connsiteX2" fmla="*/ 0 w 4618455"/>
              <a:gd name="connsiteY2" fmla="*/ 0 h 1393232"/>
              <a:gd name="connsiteX3" fmla="*/ 43681 w 4618455"/>
              <a:gd name="connsiteY3" fmla="*/ 1393232 h 1393232"/>
              <a:gd name="connsiteX4" fmla="*/ 4618455 w 4618455"/>
              <a:gd name="connsiteY4" fmla="*/ 1033435 h 1393232"/>
              <a:gd name="connsiteX0" fmla="*/ 4618736 w 4618736"/>
              <a:gd name="connsiteY0" fmla="*/ 1033435 h 1436914"/>
              <a:gd name="connsiteX1" fmla="*/ 4618736 w 4618736"/>
              <a:gd name="connsiteY1" fmla="*/ 5824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3435 h 1436914"/>
              <a:gd name="connsiteX1" fmla="*/ 4563406 w 4618736"/>
              <a:gd name="connsiteY1" fmla="*/ 20385 h 1436914"/>
              <a:gd name="connsiteX2" fmla="*/ 281 w 4618736"/>
              <a:gd name="connsiteY2" fmla="*/ 0 h 1436914"/>
              <a:gd name="connsiteX3" fmla="*/ 280 w 4618736"/>
              <a:gd name="connsiteY3" fmla="*/ 1436914 h 1436914"/>
              <a:gd name="connsiteX4" fmla="*/ 4618736 w 4618736"/>
              <a:gd name="connsiteY4" fmla="*/ 1033435 h 1436914"/>
              <a:gd name="connsiteX0" fmla="*/ 4618736 w 4618736"/>
              <a:gd name="connsiteY0" fmla="*/ 1036347 h 1439826"/>
              <a:gd name="connsiteX1" fmla="*/ 4610000 w 4618736"/>
              <a:gd name="connsiteY1" fmla="*/ 0 h 1439826"/>
              <a:gd name="connsiteX2" fmla="*/ 281 w 4618736"/>
              <a:gd name="connsiteY2" fmla="*/ 2912 h 1439826"/>
              <a:gd name="connsiteX3" fmla="*/ 280 w 4618736"/>
              <a:gd name="connsiteY3" fmla="*/ 1439826 h 1439826"/>
              <a:gd name="connsiteX4" fmla="*/ 4618736 w 4618736"/>
              <a:gd name="connsiteY4" fmla="*/ 1036347 h 1439826"/>
              <a:gd name="connsiteX0" fmla="*/ 4610000 w 4610000"/>
              <a:gd name="connsiteY0" fmla="*/ 1030523 h 1439826"/>
              <a:gd name="connsiteX1" fmla="*/ 4610000 w 4610000"/>
              <a:gd name="connsiteY1" fmla="*/ 0 h 1439826"/>
              <a:gd name="connsiteX2" fmla="*/ 281 w 4610000"/>
              <a:gd name="connsiteY2" fmla="*/ 2912 h 1439826"/>
              <a:gd name="connsiteX3" fmla="*/ 280 w 4610000"/>
              <a:gd name="connsiteY3" fmla="*/ 1439826 h 1439826"/>
              <a:gd name="connsiteX4" fmla="*/ 4610000 w 4610000"/>
              <a:gd name="connsiteY4" fmla="*/ 1030523 h 143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000" h="1439826">
                <a:moveTo>
                  <a:pt x="4610000" y="1030523"/>
                </a:moveTo>
                <a:lnTo>
                  <a:pt x="4610000" y="0"/>
                </a:lnTo>
                <a:lnTo>
                  <a:pt x="281" y="2912"/>
                </a:lnTo>
                <a:cubicBezTo>
                  <a:pt x="1252" y="483825"/>
                  <a:pt x="-691" y="958913"/>
                  <a:pt x="280" y="1439826"/>
                </a:cubicBezTo>
                <a:lnTo>
                  <a:pt x="4610000" y="103052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2" name="Title 1"/>
          <p:cNvSpPr>
            <a:spLocks noGrp="1"/>
          </p:cNvSpPr>
          <p:nvPr>
            <p:ph type="title"/>
          </p:nvPr>
        </p:nvSpPr>
        <p:spPr>
          <a:xfrm>
            <a:off x="4075199" y="7681"/>
            <a:ext cx="4057185" cy="864189"/>
          </a:xfrm>
        </p:spPr>
        <p:txBody>
          <a:bodyPr>
            <a:normAutofit/>
          </a:bodyPr>
          <a:lstStyle>
            <a:lvl1pPr algn="l">
              <a:defRPr sz="2200" b="1">
                <a:solidFill>
                  <a:schemeClr val="bg1"/>
                </a:solidFill>
              </a:defRPr>
            </a:lvl1pPr>
          </a:lstStyle>
          <a:p>
            <a:r>
              <a:rPr lang="en-GB" dirty="0"/>
              <a:t>Click to edit Master title style</a:t>
            </a:r>
            <a:endParaRPr lang="en-US" dirty="0"/>
          </a:p>
        </p:txBody>
      </p:sp>
      <p:sp>
        <p:nvSpPr>
          <p:cNvPr id="7" name="Picture Placeholder 6">
            <a:extLst>
              <a:ext uri="{FF2B5EF4-FFF2-40B4-BE49-F238E27FC236}">
                <a16:creationId xmlns:a16="http://schemas.microsoft.com/office/drawing/2014/main" id="{1107A5B6-EA49-4CEF-B9D0-CC3526C3A822}"/>
              </a:ext>
            </a:extLst>
          </p:cNvPr>
          <p:cNvSpPr>
            <a:spLocks noGrp="1"/>
          </p:cNvSpPr>
          <p:nvPr>
            <p:ph type="pic" sz="quarter" idx="13"/>
          </p:nvPr>
        </p:nvSpPr>
        <p:spPr>
          <a:xfrm>
            <a:off x="0" y="0"/>
            <a:ext cx="4064000" cy="4545013"/>
          </a:xfrm>
        </p:spPr>
        <p:txBody>
          <a:bodyPr/>
          <a:lstStyle>
            <a:lvl1pPr marL="0" indent="0">
              <a:buNone/>
              <a:defRPr/>
            </a:lvl1pPr>
          </a:lstStyle>
          <a:p>
            <a:endParaRPr lang="en-GB" dirty="0"/>
          </a:p>
        </p:txBody>
      </p:sp>
      <p:pic>
        <p:nvPicPr>
          <p:cNvPr id="35" name="Picture 34">
            <a:extLst>
              <a:ext uri="{FF2B5EF4-FFF2-40B4-BE49-F238E27FC236}">
                <a16:creationId xmlns:a16="http://schemas.microsoft.com/office/drawing/2014/main" id="{F99E26F4-8D0C-4A45-9F06-2C2DF3F5144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4475714"/>
            <a:ext cx="739445" cy="422431"/>
          </a:xfrm>
          <a:prstGeom prst="rect">
            <a:avLst/>
          </a:prstGeom>
        </p:spPr>
      </p:pic>
    </p:spTree>
    <p:extLst>
      <p:ext uri="{BB962C8B-B14F-4D97-AF65-F5344CB8AC3E}">
        <p14:creationId xmlns:p14="http://schemas.microsoft.com/office/powerpoint/2010/main" val="297488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8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Narr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A7744D-E5B2-4E56-AA55-0D94EBCAE8CB}"/>
              </a:ext>
            </a:extLst>
          </p:cNvPr>
          <p:cNvSpPr/>
          <p:nvPr userDrawn="1"/>
        </p:nvSpPr>
        <p:spPr>
          <a:xfrm>
            <a:off x="5080000" y="0"/>
            <a:ext cx="305240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hasCustomPrompt="1"/>
          </p:nvPr>
        </p:nvSpPr>
        <p:spPr>
          <a:xfrm>
            <a:off x="5080157" y="1400563"/>
            <a:ext cx="3059251" cy="3742937"/>
          </a:xfrm>
        </p:spPr>
        <p:txBody>
          <a:bodyPr rIns="18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reeform: Shape 4">
            <a:extLst>
              <a:ext uri="{FF2B5EF4-FFF2-40B4-BE49-F238E27FC236}">
                <a16:creationId xmlns:a16="http://schemas.microsoft.com/office/drawing/2014/main" id="{7C45E81B-3126-4CE7-A27A-8BEE7301E689}"/>
              </a:ext>
            </a:extLst>
          </p:cNvPr>
          <p:cNvSpPr/>
          <p:nvPr userDrawn="1"/>
        </p:nvSpPr>
        <p:spPr>
          <a:xfrm>
            <a:off x="5080157" y="1"/>
            <a:ext cx="3052252" cy="1269775"/>
          </a:xfrm>
          <a:custGeom>
            <a:avLst/>
            <a:gdLst>
              <a:gd name="connsiteX0" fmla="*/ 3439886 w 3439886"/>
              <a:gd name="connsiteY0" fmla="*/ 1114697 h 1419497"/>
              <a:gd name="connsiteX1" fmla="*/ 3439886 w 3439886"/>
              <a:gd name="connsiteY1" fmla="*/ 0 h 1419497"/>
              <a:gd name="connsiteX2" fmla="*/ 0 w 3439886"/>
              <a:gd name="connsiteY2" fmla="*/ 0 h 1419497"/>
              <a:gd name="connsiteX3" fmla="*/ 0 w 3439886"/>
              <a:gd name="connsiteY3" fmla="*/ 1419497 h 1419497"/>
              <a:gd name="connsiteX4" fmla="*/ 3439886 w 3439886"/>
              <a:gd name="connsiteY4" fmla="*/ 1114697 h 1419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86" h="1419497">
                <a:moveTo>
                  <a:pt x="3439886" y="1114697"/>
                </a:moveTo>
                <a:lnTo>
                  <a:pt x="3439886" y="0"/>
                </a:lnTo>
                <a:lnTo>
                  <a:pt x="0" y="0"/>
                </a:lnTo>
                <a:lnTo>
                  <a:pt x="0" y="1419497"/>
                </a:lnTo>
                <a:lnTo>
                  <a:pt x="3439886" y="11146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2" name="Title 1"/>
          <p:cNvSpPr>
            <a:spLocks noGrp="1"/>
          </p:cNvSpPr>
          <p:nvPr>
            <p:ph type="title"/>
          </p:nvPr>
        </p:nvSpPr>
        <p:spPr>
          <a:xfrm>
            <a:off x="5080157" y="7090"/>
            <a:ext cx="3059251" cy="864780"/>
          </a:xfrm>
        </p:spPr>
        <p:txBody>
          <a:bodyPr rIns="180000">
            <a:normAutofit/>
          </a:bodyPr>
          <a:lstStyle>
            <a:lvl1pPr algn="l">
              <a:defRPr sz="2200" b="1">
                <a:solidFill>
                  <a:schemeClr val="bg1"/>
                </a:solidFill>
              </a:defRPr>
            </a:lvl1pPr>
          </a:lstStyle>
          <a:p>
            <a:r>
              <a:rPr lang="en-GB" dirty="0"/>
              <a:t>Click to edit Master title style</a:t>
            </a:r>
            <a:endParaRPr lang="en-US" dirty="0"/>
          </a:p>
        </p:txBody>
      </p:sp>
      <p:sp>
        <p:nvSpPr>
          <p:cNvPr id="38" name="Content Placeholder 37">
            <a:extLst>
              <a:ext uri="{FF2B5EF4-FFF2-40B4-BE49-F238E27FC236}">
                <a16:creationId xmlns:a16="http://schemas.microsoft.com/office/drawing/2014/main" id="{8F0CF9A3-DC7C-4087-A2FC-0C5240CF4295}"/>
              </a:ext>
            </a:extLst>
          </p:cNvPr>
          <p:cNvSpPr>
            <a:spLocks noGrp="1"/>
          </p:cNvSpPr>
          <p:nvPr>
            <p:ph sz="quarter" idx="13"/>
          </p:nvPr>
        </p:nvSpPr>
        <p:spPr>
          <a:xfrm>
            <a:off x="0" y="0"/>
            <a:ext cx="5080000" cy="5143500"/>
          </a:xfrm>
        </p:spPr>
        <p:txBody>
          <a:bodyPr/>
          <a:lstStyle>
            <a:lvl1pPr marL="0" indent="0">
              <a:buNone/>
              <a:defRPr/>
            </a:lvl1pPr>
          </a:lstStyle>
          <a:p>
            <a:pPr lvl="0"/>
            <a:endParaRPr lang="en-GB" dirty="0"/>
          </a:p>
        </p:txBody>
      </p:sp>
      <p:pic>
        <p:nvPicPr>
          <p:cNvPr id="35" name="Picture 34">
            <a:extLst>
              <a:ext uri="{FF2B5EF4-FFF2-40B4-BE49-F238E27FC236}">
                <a16:creationId xmlns:a16="http://schemas.microsoft.com/office/drawing/2014/main" id="{EE44F61B-5CB6-4951-8299-55E880A1DD2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4475714"/>
            <a:ext cx="739445" cy="422431"/>
          </a:xfrm>
          <a:prstGeom prst="rect">
            <a:avLst/>
          </a:prstGeom>
        </p:spPr>
      </p:pic>
    </p:spTree>
    <p:extLst>
      <p:ext uri="{BB962C8B-B14F-4D97-AF65-F5344CB8AC3E}">
        <p14:creationId xmlns:p14="http://schemas.microsoft.com/office/powerpoint/2010/main" val="15720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8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Narrow &amp; Pic">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BFE239C7-CC27-4EBF-8017-74C482759180}"/>
              </a:ext>
            </a:extLst>
          </p:cNvPr>
          <p:cNvSpPr>
            <a:spLocks noGrp="1"/>
          </p:cNvSpPr>
          <p:nvPr>
            <p:ph type="pic" sz="quarter" idx="13"/>
          </p:nvPr>
        </p:nvSpPr>
        <p:spPr>
          <a:xfrm>
            <a:off x="0" y="0"/>
            <a:ext cx="9144000" cy="5143500"/>
          </a:xfrm>
        </p:spPr>
        <p:txBody>
          <a:bodyPr/>
          <a:lstStyle>
            <a:lvl1pPr marL="0" indent="0">
              <a:buNone/>
              <a:defRPr/>
            </a:lvl1pPr>
          </a:lstStyle>
          <a:p>
            <a:endParaRPr lang="en-GB" dirty="0"/>
          </a:p>
        </p:txBody>
      </p:sp>
      <p:sp>
        <p:nvSpPr>
          <p:cNvPr id="4" name="Rectangle 3">
            <a:extLst>
              <a:ext uri="{FF2B5EF4-FFF2-40B4-BE49-F238E27FC236}">
                <a16:creationId xmlns:a16="http://schemas.microsoft.com/office/drawing/2014/main" id="{42A7744D-E5B2-4E56-AA55-0D94EBCAE8CB}"/>
              </a:ext>
            </a:extLst>
          </p:cNvPr>
          <p:cNvSpPr/>
          <p:nvPr userDrawn="1"/>
        </p:nvSpPr>
        <p:spPr>
          <a:xfrm>
            <a:off x="5080000" y="0"/>
            <a:ext cx="305240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hasCustomPrompt="1"/>
          </p:nvPr>
        </p:nvSpPr>
        <p:spPr>
          <a:xfrm>
            <a:off x="5078617" y="1400563"/>
            <a:ext cx="3050971" cy="3742937"/>
          </a:xfrm>
        </p:spPr>
        <p:txBody>
          <a:bodyPr rIns="180000">
            <a:noAutofit/>
          </a:bodyPr>
          <a:lstStyle>
            <a:lvl1pPr>
              <a:defRPr sz="12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reeform: Shape 4">
            <a:extLst>
              <a:ext uri="{FF2B5EF4-FFF2-40B4-BE49-F238E27FC236}">
                <a16:creationId xmlns:a16="http://schemas.microsoft.com/office/drawing/2014/main" id="{7C45E81B-3126-4CE7-A27A-8BEE7301E689}"/>
              </a:ext>
            </a:extLst>
          </p:cNvPr>
          <p:cNvSpPr/>
          <p:nvPr userDrawn="1"/>
        </p:nvSpPr>
        <p:spPr>
          <a:xfrm>
            <a:off x="5080157" y="1"/>
            <a:ext cx="3052252" cy="1269775"/>
          </a:xfrm>
          <a:custGeom>
            <a:avLst/>
            <a:gdLst>
              <a:gd name="connsiteX0" fmla="*/ 3439886 w 3439886"/>
              <a:gd name="connsiteY0" fmla="*/ 1114697 h 1419497"/>
              <a:gd name="connsiteX1" fmla="*/ 3439886 w 3439886"/>
              <a:gd name="connsiteY1" fmla="*/ 0 h 1419497"/>
              <a:gd name="connsiteX2" fmla="*/ 0 w 3439886"/>
              <a:gd name="connsiteY2" fmla="*/ 0 h 1419497"/>
              <a:gd name="connsiteX3" fmla="*/ 0 w 3439886"/>
              <a:gd name="connsiteY3" fmla="*/ 1419497 h 1419497"/>
              <a:gd name="connsiteX4" fmla="*/ 3439886 w 3439886"/>
              <a:gd name="connsiteY4" fmla="*/ 1114697 h 1419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86" h="1419497">
                <a:moveTo>
                  <a:pt x="3439886" y="1114697"/>
                </a:moveTo>
                <a:lnTo>
                  <a:pt x="3439886" y="0"/>
                </a:lnTo>
                <a:lnTo>
                  <a:pt x="0" y="0"/>
                </a:lnTo>
                <a:lnTo>
                  <a:pt x="0" y="1419497"/>
                </a:lnTo>
                <a:lnTo>
                  <a:pt x="3439886" y="11146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33" tIns="40316" rIns="80633" bIns="40316" numCol="1" spcCol="0" rtlCol="0" fromWordArt="0" anchor="ctr" anchorCtr="0" forceAA="0" compatLnSpc="1">
            <a:prstTxWarp prst="textNoShape">
              <a:avLst/>
            </a:prstTxWarp>
            <a:noAutofit/>
          </a:bodyPr>
          <a:lstStyle/>
          <a:p>
            <a:pPr algn="ctr"/>
            <a:endParaRPr lang="en-GB" sz="1190" dirty="0"/>
          </a:p>
        </p:txBody>
      </p:sp>
      <p:sp>
        <p:nvSpPr>
          <p:cNvPr id="2" name="Title 1"/>
          <p:cNvSpPr>
            <a:spLocks noGrp="1"/>
          </p:cNvSpPr>
          <p:nvPr>
            <p:ph type="title"/>
          </p:nvPr>
        </p:nvSpPr>
        <p:spPr>
          <a:xfrm>
            <a:off x="5078617" y="0"/>
            <a:ext cx="3050971" cy="878958"/>
          </a:xfrm>
        </p:spPr>
        <p:txBody>
          <a:bodyPr rIns="180000">
            <a:normAutofit/>
          </a:bodyPr>
          <a:lstStyle>
            <a:lvl1pPr algn="l">
              <a:defRPr sz="2200" b="1">
                <a:solidFill>
                  <a:schemeClr val="bg1"/>
                </a:solidFill>
              </a:defRPr>
            </a:lvl1pPr>
          </a:lstStyle>
          <a:p>
            <a:r>
              <a:rPr lang="en-GB" dirty="0"/>
              <a:t>Click to edit Master title style</a:t>
            </a:r>
            <a:endParaRPr lang="en-US" dirty="0"/>
          </a:p>
        </p:txBody>
      </p:sp>
      <p:pic>
        <p:nvPicPr>
          <p:cNvPr id="35" name="Picture 34">
            <a:extLst>
              <a:ext uri="{FF2B5EF4-FFF2-40B4-BE49-F238E27FC236}">
                <a16:creationId xmlns:a16="http://schemas.microsoft.com/office/drawing/2014/main" id="{45CA4728-C6C1-4B90-96FC-0B727E03890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86966" y="4475714"/>
            <a:ext cx="739445" cy="422431"/>
          </a:xfrm>
          <a:prstGeom prst="rect">
            <a:avLst/>
          </a:prstGeom>
        </p:spPr>
      </p:pic>
    </p:spTree>
    <p:extLst>
      <p:ext uri="{BB962C8B-B14F-4D97-AF65-F5344CB8AC3E}">
        <p14:creationId xmlns:p14="http://schemas.microsoft.com/office/powerpoint/2010/main" val="30267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1851" y="8877"/>
            <a:ext cx="7500938" cy="872187"/>
          </a:xfrm>
          <a:prstGeom prst="rect">
            <a:avLst/>
          </a:prstGeom>
        </p:spPr>
        <p:txBody>
          <a:bodyPr vert="horz" lIns="180000" tIns="45720" rIns="180000" bIns="45720" rtlCol="0" anchor="b">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1851" y="1277457"/>
            <a:ext cx="7500937" cy="3517808"/>
          </a:xfrm>
          <a:prstGeom prst="rect">
            <a:avLst/>
          </a:prstGeom>
        </p:spPr>
        <p:txBody>
          <a:bodyPr vert="horz" lIns="180000" tIns="45720" rIns="18000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39493451"/>
      </p:ext>
    </p:extLst>
  </p:cSld>
  <p:clrMap bg1="lt1" tx1="dk1" bg2="lt2" tx2="dk2" accent1="accent1" accent2="accent2" accent3="accent3" accent4="accent4" accent5="accent5" accent6="accent6" hlink="hlink" folHlink="folHlink"/>
  <p:sldLayoutIdLst>
    <p:sldLayoutId id="2147483692" r:id="rId1"/>
    <p:sldLayoutId id="2147483689" r:id="rId2"/>
    <p:sldLayoutId id="2147483682" r:id="rId3"/>
    <p:sldLayoutId id="2147483705" r:id="rId4"/>
    <p:sldLayoutId id="2147483683" r:id="rId5"/>
    <p:sldLayoutId id="2147483696" r:id="rId6"/>
    <p:sldLayoutId id="2147483680" r:id="rId7"/>
    <p:sldLayoutId id="2147483686" r:id="rId8"/>
    <p:sldLayoutId id="2147483702" r:id="rId9"/>
    <p:sldLayoutId id="2147483685" r:id="rId10"/>
    <p:sldLayoutId id="2147483662" r:id="rId11"/>
    <p:sldLayoutId id="2147483697" r:id="rId12"/>
    <p:sldLayoutId id="2147483698" r:id="rId13"/>
    <p:sldLayoutId id="2147483679" r:id="rId14"/>
    <p:sldLayoutId id="2147483706" r:id="rId15"/>
    <p:sldLayoutId id="2147483707" r:id="rId16"/>
    <p:sldLayoutId id="2147483708" r:id="rId17"/>
    <p:sldLayoutId id="2147483724" r:id="rId18"/>
    <p:sldLayoutId id="2147483687" r:id="rId19"/>
    <p:sldLayoutId id="2147483726" r:id="rId20"/>
    <p:sldLayoutId id="2147483693" r:id="rId21"/>
    <p:sldLayoutId id="2147483694" r:id="rId22"/>
    <p:sldLayoutId id="2147483677" r:id="rId23"/>
    <p:sldLayoutId id="2147483664" r:id="rId24"/>
    <p:sldLayoutId id="2147483666" r:id="rId25"/>
    <p:sldLayoutId id="2147483667" r:id="rId26"/>
    <p:sldLayoutId id="2147483700" r:id="rId27"/>
    <p:sldLayoutId id="2147483727" r:id="rId28"/>
    <p:sldLayoutId id="214748379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31" rtl="0" eaLnBrk="1" latinLnBrk="0" hangingPunct="1">
        <a:lnSpc>
          <a:spcPct val="90000"/>
        </a:lnSpc>
        <a:spcBef>
          <a:spcPct val="0"/>
        </a:spcBef>
        <a:buNone/>
        <a:defRPr sz="2200" b="1" kern="1200">
          <a:solidFill>
            <a:schemeClr val="tx2"/>
          </a:solidFill>
          <a:latin typeface="+mj-lt"/>
          <a:ea typeface="+mj-ea"/>
          <a:cs typeface="+mj-cs"/>
        </a:defRPr>
      </a:lvl1pPr>
    </p:titleStyle>
    <p:bodyStyle>
      <a:lvl1pPr marL="176213" indent="-176213" algn="l" defTabSz="685831" rtl="0" eaLnBrk="1" latinLnBrk="0" hangingPunct="1">
        <a:lnSpc>
          <a:spcPct val="110000"/>
        </a:lnSpc>
        <a:spcBef>
          <a:spcPts val="1200"/>
        </a:spcBef>
        <a:buFont typeface="Arial" panose="020B0604020202020204" pitchFamily="34" charset="0"/>
        <a:buChar char="•"/>
        <a:defRPr sz="1200" kern="1200">
          <a:solidFill>
            <a:schemeClr val="tx2"/>
          </a:solidFill>
          <a:latin typeface="+mn-lt"/>
          <a:ea typeface="+mn-ea"/>
          <a:cs typeface="+mn-cs"/>
        </a:defRPr>
      </a:lvl1pPr>
      <a:lvl2pPr marL="358775" indent="-173038" algn="l" defTabSz="685831" rtl="0" eaLnBrk="1" latinLnBrk="0" hangingPunct="1">
        <a:lnSpc>
          <a:spcPct val="110000"/>
        </a:lnSpc>
        <a:spcBef>
          <a:spcPts val="1200"/>
        </a:spcBef>
        <a:buFont typeface="Tahoma" panose="020B0604030504040204" pitchFamily="34" charset="0"/>
        <a:buChar char="─"/>
        <a:defRPr sz="1100" kern="1200">
          <a:solidFill>
            <a:schemeClr val="tx2"/>
          </a:solidFill>
          <a:latin typeface="+mn-lt"/>
          <a:ea typeface="+mn-ea"/>
          <a:cs typeface="+mn-cs"/>
        </a:defRPr>
      </a:lvl2pPr>
      <a:lvl3pPr marL="685831" indent="0" algn="l" defTabSz="685831" rtl="0" eaLnBrk="1" latinLnBrk="0" hangingPunct="1">
        <a:lnSpc>
          <a:spcPct val="110000"/>
        </a:lnSpc>
        <a:spcBef>
          <a:spcPts val="1200"/>
        </a:spcBef>
        <a:buFont typeface="Arial" panose="020B0604020202020204" pitchFamily="34" charset="0"/>
        <a:buNone/>
        <a:defRPr sz="1100" kern="1200">
          <a:solidFill>
            <a:schemeClr val="tx2"/>
          </a:solidFill>
          <a:latin typeface="+mn-lt"/>
          <a:ea typeface="+mn-ea"/>
          <a:cs typeface="+mn-cs"/>
        </a:defRPr>
      </a:lvl3pPr>
      <a:lvl4pPr marL="1028745" indent="0" algn="l" defTabSz="685831" rtl="0" eaLnBrk="1" latinLnBrk="0" hangingPunct="1">
        <a:lnSpc>
          <a:spcPct val="110000"/>
        </a:lnSpc>
        <a:spcBef>
          <a:spcPts val="1200"/>
        </a:spcBef>
        <a:buFont typeface="Arial" panose="020B0604020202020204" pitchFamily="34" charset="0"/>
        <a:buNone/>
        <a:defRPr sz="1100" kern="1200">
          <a:solidFill>
            <a:schemeClr val="tx2"/>
          </a:solidFill>
          <a:latin typeface="+mn-lt"/>
          <a:ea typeface="+mn-ea"/>
          <a:cs typeface="+mn-cs"/>
        </a:defRPr>
      </a:lvl4pPr>
      <a:lvl5pPr marL="1371660" indent="0" algn="l" defTabSz="685831" rtl="0" eaLnBrk="1" latinLnBrk="0" hangingPunct="1">
        <a:lnSpc>
          <a:spcPct val="110000"/>
        </a:lnSpc>
        <a:spcBef>
          <a:spcPts val="1200"/>
        </a:spcBef>
        <a:buFont typeface="Arial" panose="020B0604020202020204" pitchFamily="34" charset="0"/>
        <a:buNone/>
        <a:defRPr sz="1100" kern="1200">
          <a:solidFill>
            <a:schemeClr val="tx2"/>
          </a:solidFill>
          <a:latin typeface="+mn-lt"/>
          <a:ea typeface="+mn-ea"/>
          <a:cs typeface="+mn-cs"/>
        </a:defRPr>
      </a:lvl5pPr>
      <a:lvl6pPr marL="1886033" indent="-171457" algn="l" defTabSz="6858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47" indent="-171457" algn="l" defTabSz="6858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62" indent="-171457" algn="l" defTabSz="6858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77" indent="-171457" algn="l" defTabSz="6858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1" rtl="0" eaLnBrk="1" latinLnBrk="0" hangingPunct="1">
        <a:defRPr sz="1350" kern="1200">
          <a:solidFill>
            <a:schemeClr val="tx1"/>
          </a:solidFill>
          <a:latin typeface="+mn-lt"/>
          <a:ea typeface="+mn-ea"/>
          <a:cs typeface="+mn-cs"/>
        </a:defRPr>
      </a:lvl1pPr>
      <a:lvl2pPr marL="342915" algn="l" defTabSz="685831" rtl="0" eaLnBrk="1" latinLnBrk="0" hangingPunct="1">
        <a:defRPr sz="1350" kern="1200">
          <a:solidFill>
            <a:schemeClr val="tx1"/>
          </a:solidFill>
          <a:latin typeface="+mn-lt"/>
          <a:ea typeface="+mn-ea"/>
          <a:cs typeface="+mn-cs"/>
        </a:defRPr>
      </a:lvl2pPr>
      <a:lvl3pPr marL="685831" algn="l" defTabSz="685831" rtl="0" eaLnBrk="1" latinLnBrk="0" hangingPunct="1">
        <a:defRPr sz="1350" kern="1200">
          <a:solidFill>
            <a:schemeClr val="tx1"/>
          </a:solidFill>
          <a:latin typeface="+mn-lt"/>
          <a:ea typeface="+mn-ea"/>
          <a:cs typeface="+mn-cs"/>
        </a:defRPr>
      </a:lvl3pPr>
      <a:lvl4pPr marL="1028745" algn="l" defTabSz="685831" rtl="0" eaLnBrk="1" latinLnBrk="0" hangingPunct="1">
        <a:defRPr sz="1350" kern="1200">
          <a:solidFill>
            <a:schemeClr val="tx1"/>
          </a:solidFill>
          <a:latin typeface="+mn-lt"/>
          <a:ea typeface="+mn-ea"/>
          <a:cs typeface="+mn-cs"/>
        </a:defRPr>
      </a:lvl4pPr>
      <a:lvl5pPr marL="1371660" algn="l" defTabSz="685831" rtl="0" eaLnBrk="1" latinLnBrk="0" hangingPunct="1">
        <a:defRPr sz="1350" kern="1200">
          <a:solidFill>
            <a:schemeClr val="tx1"/>
          </a:solidFill>
          <a:latin typeface="+mn-lt"/>
          <a:ea typeface="+mn-ea"/>
          <a:cs typeface="+mn-cs"/>
        </a:defRPr>
      </a:lvl5pPr>
      <a:lvl6pPr marL="1714575" algn="l" defTabSz="685831" rtl="0" eaLnBrk="1" latinLnBrk="0" hangingPunct="1">
        <a:defRPr sz="1350" kern="1200">
          <a:solidFill>
            <a:schemeClr val="tx1"/>
          </a:solidFill>
          <a:latin typeface="+mn-lt"/>
          <a:ea typeface="+mn-ea"/>
          <a:cs typeface="+mn-cs"/>
        </a:defRPr>
      </a:lvl6pPr>
      <a:lvl7pPr marL="2057490" algn="l" defTabSz="685831" rtl="0" eaLnBrk="1" latinLnBrk="0" hangingPunct="1">
        <a:defRPr sz="1350" kern="1200">
          <a:solidFill>
            <a:schemeClr val="tx1"/>
          </a:solidFill>
          <a:latin typeface="+mn-lt"/>
          <a:ea typeface="+mn-ea"/>
          <a:cs typeface="+mn-cs"/>
        </a:defRPr>
      </a:lvl7pPr>
      <a:lvl8pPr marL="2400404" algn="l" defTabSz="685831" rtl="0" eaLnBrk="1" latinLnBrk="0" hangingPunct="1">
        <a:defRPr sz="1350" kern="1200">
          <a:solidFill>
            <a:schemeClr val="tx1"/>
          </a:solidFill>
          <a:latin typeface="+mn-lt"/>
          <a:ea typeface="+mn-ea"/>
          <a:cs typeface="+mn-cs"/>
        </a:defRPr>
      </a:lvl8pPr>
      <a:lvl9pPr marL="2743319" algn="l" defTabSz="68583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521" userDrawn="1">
          <p15:clr>
            <a:srgbClr val="F26B43"/>
          </p15:clr>
        </p15:guide>
        <p15:guide id="3" orient="horz" pos="800" userDrawn="1">
          <p15:clr>
            <a:srgbClr val="F26B43"/>
          </p15:clr>
        </p15:guide>
        <p15:guide id="4" orient="horz" pos="2440" userDrawn="1">
          <p15:clr>
            <a:srgbClr val="F26B43"/>
          </p15:clr>
        </p15:guide>
        <p15:guide id="5" orient="horz" pos="3240" userDrawn="1">
          <p15:clr>
            <a:srgbClr val="F26B43"/>
          </p15:clr>
        </p15:guide>
        <p15:guide id="6" orient="horz" userDrawn="1">
          <p15:clr>
            <a:srgbClr val="F26B43"/>
          </p15:clr>
        </p15:guide>
        <p15:guide id="7" pos="639" userDrawn="1">
          <p15:clr>
            <a:srgbClr val="F26B43"/>
          </p15:clr>
        </p15:guide>
        <p15:guide id="8" pos="5121" userDrawn="1">
          <p15:clr>
            <a:srgbClr val="F26B43"/>
          </p15:clr>
        </p15:guide>
        <p15:guide id="9" pos="1280" userDrawn="1">
          <p15:clr>
            <a:srgbClr val="F26B43"/>
          </p15:clr>
        </p15:guide>
        <p15:guide id="10" pos="4480" userDrawn="1">
          <p15:clr>
            <a:srgbClr val="F26B43"/>
          </p15:clr>
        </p15:guide>
        <p15:guide id="11" pos="1920" userDrawn="1">
          <p15:clr>
            <a:srgbClr val="F26B43"/>
          </p15:clr>
        </p15:guide>
        <p15:guide id="12" pos="3840" userDrawn="1">
          <p15:clr>
            <a:srgbClr val="F26B43"/>
          </p15:clr>
        </p15:guide>
        <p15:guide id="13" pos="2560" userDrawn="1">
          <p15:clr>
            <a:srgbClr val="F26B43"/>
          </p15:clr>
        </p15:guide>
        <p15:guide id="14" pos="3200" userDrawn="1">
          <p15:clr>
            <a:srgbClr val="F26B43"/>
          </p15:clr>
        </p15:guide>
        <p15:guide id="15" pos="220" userDrawn="1">
          <p15:clr>
            <a:srgbClr val="F26B43"/>
          </p15:clr>
        </p15:guide>
        <p15:guide id="16" pos="5540" userDrawn="1">
          <p15:clr>
            <a:srgbClr val="F26B43"/>
          </p15:clr>
        </p15:guide>
        <p15:guide id="17" userDrawn="1">
          <p15:clr>
            <a:srgbClr val="F26B43"/>
          </p15:clr>
        </p15:guide>
        <p15:guide id="18" pos="5760" userDrawn="1">
          <p15:clr>
            <a:srgbClr val="F26B43"/>
          </p15:clr>
        </p15:guide>
        <p15:guide id="19" orient="horz" pos="4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59947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28.tmp"/><Relationship Id="rId3" Type="http://schemas.openxmlformats.org/officeDocument/2006/relationships/diagramLayout" Target="../diagrams/layout4.xml"/><Relationship Id="rId7" Type="http://schemas.openxmlformats.org/officeDocument/2006/relationships/image" Target="../media/image27.tmp"/><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29.tm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6.tmp"/><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2263BA1-2750-483A-81D1-81618FBF63AD}"/>
              </a:ext>
            </a:extLst>
          </p:cNvPr>
          <p:cNvSpPr>
            <a:spLocks noGrp="1"/>
          </p:cNvSpPr>
          <p:nvPr>
            <p:ph type="ctrTitle"/>
          </p:nvPr>
        </p:nvSpPr>
        <p:spPr>
          <a:xfrm>
            <a:off x="632321" y="403873"/>
            <a:ext cx="6694262" cy="2571749"/>
          </a:xfrm>
        </p:spPr>
        <p:txBody>
          <a:bodyPr>
            <a:noAutofit/>
          </a:bodyPr>
          <a:lstStyle/>
          <a:p>
            <a:r>
              <a:rPr lang="en-GB" sz="3600">
                <a:solidFill>
                  <a:prstClr val="white"/>
                </a:solidFill>
              </a:rPr>
              <a:t>National Highways Principal Designer </a:t>
            </a:r>
            <a:r>
              <a:rPr lang="en-GB" sz="3600" dirty="0">
                <a:solidFill>
                  <a:prstClr val="white"/>
                </a:solidFill>
              </a:rPr>
              <a:t>Working Group discussion paper</a:t>
            </a:r>
            <a:br>
              <a:rPr lang="en-GB" sz="3600" dirty="0">
                <a:solidFill>
                  <a:prstClr val="white"/>
                </a:solidFill>
              </a:rPr>
            </a:br>
            <a:br>
              <a:rPr lang="en-GB" sz="3600" dirty="0">
                <a:solidFill>
                  <a:prstClr val="white"/>
                </a:solidFill>
              </a:rPr>
            </a:br>
            <a:r>
              <a:rPr lang="en-GB" sz="3600" dirty="0">
                <a:solidFill>
                  <a:prstClr val="white"/>
                </a:solidFill>
              </a:rPr>
              <a:t>September 2021</a:t>
            </a:r>
            <a:endParaRPr lang="en-GB" sz="2000" dirty="0">
              <a:solidFill>
                <a:schemeClr val="accent3">
                  <a:lumMod val="60000"/>
                  <a:lumOff val="40000"/>
                </a:schemeClr>
              </a:solidFill>
            </a:endParaRPr>
          </a:p>
        </p:txBody>
      </p:sp>
    </p:spTree>
    <p:extLst>
      <p:ext uri="{BB962C8B-B14F-4D97-AF65-F5344CB8AC3E}">
        <p14:creationId xmlns:p14="http://schemas.microsoft.com/office/powerpoint/2010/main" val="12348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FAB914C1-EC39-4325-8CA1-CC36D41DF51E}"/>
              </a:ext>
            </a:extLst>
          </p:cNvPr>
          <p:cNvGraphicFramePr/>
          <p:nvPr>
            <p:extLst>
              <p:ext uri="{D42A27DB-BD31-4B8C-83A1-F6EECF244321}">
                <p14:modId xmlns:p14="http://schemas.microsoft.com/office/powerpoint/2010/main" val="1557906554"/>
              </p:ext>
            </p:extLst>
          </p:nvPr>
        </p:nvGraphicFramePr>
        <p:xfrm>
          <a:off x="167004" y="1"/>
          <a:ext cx="3598595" cy="482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text, scene, way, sky&#10;&#10;Description automatically generated">
            <a:extLst>
              <a:ext uri="{FF2B5EF4-FFF2-40B4-BE49-F238E27FC236}">
                <a16:creationId xmlns:a16="http://schemas.microsoft.com/office/drawing/2014/main" id="{09A7DCF8-01D1-4F7E-B4B6-32DF42565114}"/>
              </a:ext>
            </a:extLst>
          </p:cNvPr>
          <p:cNvPicPr>
            <a:picLocks noChangeAspect="1"/>
          </p:cNvPicPr>
          <p:nvPr/>
        </p:nvPicPr>
        <p:blipFill>
          <a:blip r:embed="rId7"/>
          <a:stretch>
            <a:fillRect/>
          </a:stretch>
        </p:blipFill>
        <p:spPr>
          <a:xfrm>
            <a:off x="33373" y="361770"/>
            <a:ext cx="4538627" cy="2934062"/>
          </a:xfrm>
          <a:prstGeom prst="rect">
            <a:avLst/>
          </a:prstGeom>
        </p:spPr>
      </p:pic>
      <p:pic>
        <p:nvPicPr>
          <p:cNvPr id="8" name="Picture 7" descr="A picture containing text, sky, outdoor, road&#10;&#10;Description automatically generated">
            <a:extLst>
              <a:ext uri="{FF2B5EF4-FFF2-40B4-BE49-F238E27FC236}">
                <a16:creationId xmlns:a16="http://schemas.microsoft.com/office/drawing/2014/main" id="{F016E042-56A6-4307-A904-4C3C4D9E2F01}"/>
              </a:ext>
            </a:extLst>
          </p:cNvPr>
          <p:cNvPicPr>
            <a:picLocks noChangeAspect="1"/>
          </p:cNvPicPr>
          <p:nvPr/>
        </p:nvPicPr>
        <p:blipFill>
          <a:blip r:embed="rId8"/>
          <a:stretch>
            <a:fillRect/>
          </a:stretch>
        </p:blipFill>
        <p:spPr>
          <a:xfrm>
            <a:off x="2644362" y="782560"/>
            <a:ext cx="2964437" cy="2682472"/>
          </a:xfrm>
          <a:prstGeom prst="rect">
            <a:avLst/>
          </a:prstGeom>
        </p:spPr>
      </p:pic>
      <p:pic>
        <p:nvPicPr>
          <p:cNvPr id="10" name="Picture 9">
            <a:extLst>
              <a:ext uri="{FF2B5EF4-FFF2-40B4-BE49-F238E27FC236}">
                <a16:creationId xmlns:a16="http://schemas.microsoft.com/office/drawing/2014/main" id="{DA7F042E-6D11-4AA7-8914-97879C67526E}"/>
              </a:ext>
            </a:extLst>
          </p:cNvPr>
          <p:cNvPicPr>
            <a:picLocks noChangeAspect="1"/>
          </p:cNvPicPr>
          <p:nvPr/>
        </p:nvPicPr>
        <p:blipFill>
          <a:blip r:embed="rId9"/>
          <a:stretch>
            <a:fillRect/>
          </a:stretch>
        </p:blipFill>
        <p:spPr>
          <a:xfrm>
            <a:off x="4427049" y="2352416"/>
            <a:ext cx="3947502" cy="2225233"/>
          </a:xfrm>
          <a:prstGeom prst="rect">
            <a:avLst/>
          </a:prstGeom>
        </p:spPr>
      </p:pic>
    </p:spTree>
    <p:extLst>
      <p:ext uri="{BB962C8B-B14F-4D97-AF65-F5344CB8AC3E}">
        <p14:creationId xmlns:p14="http://schemas.microsoft.com/office/powerpoint/2010/main" val="277197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E24086-911F-4FD6-A5A5-CF99777EC4CA}"/>
              </a:ext>
            </a:extLst>
          </p:cNvPr>
          <p:cNvSpPr/>
          <p:nvPr/>
        </p:nvSpPr>
        <p:spPr>
          <a:xfrm>
            <a:off x="2616747" y="905862"/>
            <a:ext cx="2853666" cy="769441"/>
          </a:xfrm>
          <a:prstGeom prst="rect">
            <a:avLst/>
          </a:prstGeom>
        </p:spPr>
        <p:txBody>
          <a:bodyPr wrap="none">
            <a:spAutoFit/>
          </a:bodyPr>
          <a:lstStyle/>
          <a:p>
            <a:r>
              <a:rPr lang="en-GB" altLang="en-US" sz="4400" dirty="0">
                <a:latin typeface="Arial" panose="020B0604020202020204" pitchFamily="34" charset="0"/>
                <a:ea typeface="Calibri" panose="020F0502020204030204" pitchFamily="34" charset="0"/>
              </a:rPr>
              <a:t>Thoughts?</a:t>
            </a:r>
            <a:endParaRPr lang="en-GB" sz="4000" dirty="0"/>
          </a:p>
        </p:txBody>
      </p:sp>
    </p:spTree>
    <p:extLst>
      <p:ext uri="{BB962C8B-B14F-4D97-AF65-F5344CB8AC3E}">
        <p14:creationId xmlns:p14="http://schemas.microsoft.com/office/powerpoint/2010/main" val="54640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C5104-9496-4923-B608-102AC82DD8E5}"/>
              </a:ext>
            </a:extLst>
          </p:cNvPr>
          <p:cNvSpPr>
            <a:spLocks noChangeArrowheads="1"/>
          </p:cNvSpPr>
          <p:nvPr/>
        </p:nvSpPr>
        <p:spPr bwMode="auto">
          <a:xfrm>
            <a:off x="252761" y="527154"/>
            <a:ext cx="1146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Arial" panose="020B0604020202020204" pitchFamily="34" charset="0"/>
              </a:rPr>
              <a:t>Objective</a:t>
            </a:r>
          </a:p>
        </p:txBody>
      </p:sp>
      <p:sp>
        <p:nvSpPr>
          <p:cNvPr id="5" name="Rectangle 4">
            <a:extLst>
              <a:ext uri="{FF2B5EF4-FFF2-40B4-BE49-F238E27FC236}">
                <a16:creationId xmlns:a16="http://schemas.microsoft.com/office/drawing/2014/main" id="{76FFF725-7AD9-45D7-B7C4-7352999B51B7}"/>
              </a:ext>
            </a:extLst>
          </p:cNvPr>
          <p:cNvSpPr>
            <a:spLocks noChangeArrowheads="1"/>
          </p:cNvSpPr>
          <p:nvPr/>
        </p:nvSpPr>
        <p:spPr bwMode="auto">
          <a:xfrm>
            <a:off x="252761" y="1358788"/>
            <a:ext cx="7436839" cy="10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GB" altLang="en-US" sz="1400" dirty="0">
                <a:latin typeface="Arial" panose="020B0604020202020204" pitchFamily="34" charset="0"/>
              </a:rPr>
              <a:t>Prompt discussion, ideas and commitments to minimise by design, risk in gantry access: </a:t>
            </a:r>
          </a:p>
          <a:p>
            <a:pPr marL="514296" lvl="1" indent="-171450" defTabSz="914400" eaLnBrk="0" fontAlgn="base" hangingPunct="0">
              <a:lnSpc>
                <a:spcPct val="150000"/>
              </a:lnSpc>
              <a:spcBef>
                <a:spcPct val="0"/>
              </a:spcBef>
              <a:spcAft>
                <a:spcPct val="0"/>
              </a:spcAft>
              <a:buFont typeface="Arial" panose="020B0604020202020204" pitchFamily="34" charset="0"/>
              <a:buChar char="•"/>
            </a:pPr>
            <a:r>
              <a:rPr lang="en-GB" altLang="en-US" sz="1400" dirty="0">
                <a:latin typeface="Arial" panose="020B0604020202020204" pitchFamily="34" charset="0"/>
              </a:rPr>
              <a:t>engineer vehicle access and safe parking location</a:t>
            </a:r>
          </a:p>
          <a:p>
            <a:pPr marL="514296" lvl="1" indent="-171450" defTabSz="914400" eaLnBrk="0" fontAlgn="base" hangingPunct="0">
              <a:lnSpc>
                <a:spcPct val="150000"/>
              </a:lnSpc>
              <a:spcBef>
                <a:spcPct val="0"/>
              </a:spcBef>
              <a:spcAft>
                <a:spcPct val="0"/>
              </a:spcAft>
              <a:buFont typeface="Arial" panose="020B0604020202020204" pitchFamily="34" charset="0"/>
              <a:buChar char="•"/>
            </a:pPr>
            <a:r>
              <a:rPr lang="en-GB" altLang="en-US" sz="1400" dirty="0">
                <a:latin typeface="Arial" panose="020B0604020202020204" pitchFamily="34" charset="0"/>
              </a:rPr>
              <a:t>engineer personal access.</a:t>
            </a:r>
          </a:p>
        </p:txBody>
      </p:sp>
    </p:spTree>
    <p:extLst>
      <p:ext uri="{BB962C8B-B14F-4D97-AF65-F5344CB8AC3E}">
        <p14:creationId xmlns:p14="http://schemas.microsoft.com/office/powerpoint/2010/main" val="247874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C5104-9496-4923-B608-102AC82DD8E5}"/>
              </a:ext>
            </a:extLst>
          </p:cNvPr>
          <p:cNvSpPr>
            <a:spLocks noChangeArrowheads="1"/>
          </p:cNvSpPr>
          <p:nvPr/>
        </p:nvSpPr>
        <p:spPr bwMode="auto">
          <a:xfrm>
            <a:off x="252761" y="527154"/>
            <a:ext cx="13901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Arial" panose="020B0604020202020204" pitchFamily="34" charset="0"/>
              </a:rPr>
              <a:t>Introduction</a:t>
            </a:r>
          </a:p>
        </p:txBody>
      </p:sp>
      <p:sp>
        <p:nvSpPr>
          <p:cNvPr id="5" name="Rectangle 4">
            <a:extLst>
              <a:ext uri="{FF2B5EF4-FFF2-40B4-BE49-F238E27FC236}">
                <a16:creationId xmlns:a16="http://schemas.microsoft.com/office/drawing/2014/main" id="{76FFF725-7AD9-45D7-B7C4-7352999B51B7}"/>
              </a:ext>
            </a:extLst>
          </p:cNvPr>
          <p:cNvSpPr>
            <a:spLocks noChangeArrowheads="1"/>
          </p:cNvSpPr>
          <p:nvPr/>
        </p:nvSpPr>
        <p:spPr bwMode="auto">
          <a:xfrm>
            <a:off x="252761" y="1009588"/>
            <a:ext cx="8315239" cy="336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From discussions with M&amp;R contract colleagues, there is concern about safe access to gantries.</a:t>
            </a:r>
            <a:endParaRPr kumimoji="0" lang="en-GB" altLang="en-US" sz="600" b="0" i="0" u="none" strike="noStrike" cap="none" normalizeH="0" baseline="0" dirty="0">
              <a:ln>
                <a:noFill/>
              </a:ln>
              <a:solidFill>
                <a:schemeClr val="tx1"/>
              </a:solidFill>
              <a:effectLst/>
              <a:latin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Gantries had previously ceased being provided with caged fixed ladder or safe location for parking.  </a:t>
            </a:r>
            <a:endParaRPr kumimoji="0" lang="en-GB" altLang="en-US" sz="600" b="0" i="0" u="none" strike="noStrike" cap="none" normalizeH="0" baseline="0" dirty="0">
              <a:ln>
                <a:noFill/>
              </a:ln>
              <a:solidFill>
                <a:schemeClr val="tx1"/>
              </a:solidFill>
              <a:effectLst/>
              <a:latin typeface="Arial" panose="020B0604020202020204" pitchFamily="34" charset="0"/>
            </a:endParaRPr>
          </a:p>
          <a:p>
            <a:pPr marL="171450" indent="-171450" defTabSz="914400" eaLnBrk="0" fontAlgn="base" hangingPunct="0">
              <a:lnSpc>
                <a:spcPct val="150000"/>
              </a:lnSpc>
              <a:spcBef>
                <a:spcPct val="0"/>
              </a:spcBef>
              <a:spcAft>
                <a:spcPct val="0"/>
              </a:spcAft>
              <a:buFont typeface="Arial" panose="020B0604020202020204" pitchFamily="34" charset="0"/>
              <a:buChar char="•"/>
            </a:pPr>
            <a:r>
              <a:rPr lang="en-GB" altLang="en-US" sz="1100" dirty="0">
                <a:latin typeface="Arial" panose="020B0604020202020204" pitchFamily="34" charset="0"/>
              </a:rPr>
              <a:t>Consequently access has been required to be arranged and enabled by Traffic Management and MEWPs with associated significant risks.</a:t>
            </a:r>
          </a:p>
          <a:p>
            <a:pPr marL="171450" indent="-171450" defTabSz="914400" eaLnBrk="0" fontAlgn="base" hangingPunct="0">
              <a:lnSpc>
                <a:spcPct val="150000"/>
              </a:lnSpc>
              <a:spcBef>
                <a:spcPct val="0"/>
              </a:spcBef>
              <a:spcAft>
                <a:spcPct val="0"/>
              </a:spcAft>
              <a:buFont typeface="Arial" panose="020B0604020202020204" pitchFamily="34" charset="0"/>
              <a:buChar char="•"/>
            </a:pPr>
            <a:r>
              <a:rPr lang="en-GB" altLang="en-US" sz="1100" dirty="0">
                <a:latin typeface="Arial" panose="020B0604020202020204" pitchFamily="34" charset="0"/>
              </a:rPr>
              <a:t>MEWPs might have to operate close to live lanes with the consequent risk of incursion or live lane encroachment. </a:t>
            </a:r>
          </a:p>
          <a:p>
            <a:pPr marL="171450" indent="-171450" defTabSz="914400" eaLnBrk="0" fontAlgn="base" hangingPunct="0">
              <a:lnSpc>
                <a:spcPct val="150000"/>
              </a:lnSpc>
              <a:spcBef>
                <a:spcPct val="0"/>
              </a:spcBef>
              <a:spcAft>
                <a:spcPct val="0"/>
              </a:spcAft>
              <a:buFont typeface="Arial" panose="020B0604020202020204" pitchFamily="34" charset="0"/>
              <a:buChar char="•"/>
            </a:pPr>
            <a:r>
              <a:rPr lang="en-GB" altLang="en-US" sz="1100" dirty="0">
                <a:latin typeface="Arial" panose="020B0604020202020204" pitchFamily="34" charset="0"/>
              </a:rPr>
              <a:t>Argued that the only adequate safe way to access some of these items would be with a full closure.  </a:t>
            </a:r>
          </a:p>
          <a:p>
            <a:pPr marL="171450" indent="-171450" defTabSz="914400" eaLnBrk="0" fontAlgn="base" hangingPunct="0">
              <a:lnSpc>
                <a:spcPct val="150000"/>
              </a:lnSpc>
              <a:spcBef>
                <a:spcPct val="0"/>
              </a:spcBef>
              <a:spcAft>
                <a:spcPct val="0"/>
              </a:spcAft>
              <a:buFont typeface="Arial" panose="020B0604020202020204" pitchFamily="34" charset="0"/>
              <a:buChar char="•"/>
            </a:pPr>
            <a:r>
              <a:rPr lang="en-GB" altLang="en-US" sz="1100" dirty="0">
                <a:latin typeface="Arial" panose="020B0604020202020204" pitchFamily="34" charset="0"/>
              </a:rPr>
              <a:t>Example has been given of one occasion where £3K TM was required to change a 50p fuse. </a:t>
            </a:r>
          </a:p>
          <a:p>
            <a:pPr marL="171450" indent="-171450" defTabSz="914400" eaLnBrk="0" fontAlgn="base" hangingPunct="0">
              <a:lnSpc>
                <a:spcPct val="150000"/>
              </a:lnSpc>
              <a:spcBef>
                <a:spcPct val="0"/>
              </a:spcBef>
              <a:spcAft>
                <a:spcPct val="0"/>
              </a:spcAft>
              <a:buFont typeface="Arial" panose="020B0604020202020204" pitchFamily="34" charset="0"/>
              <a:buChar char="•"/>
            </a:pPr>
            <a:r>
              <a:rPr lang="en-GB" altLang="en-US" sz="1100" dirty="0">
                <a:latin typeface="Arial" panose="020B0604020202020204" pitchFamily="34" charset="0"/>
              </a:rPr>
              <a:t>The new design </a:t>
            </a: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of gantries does include caged access but some of them still don't have an emergency refuge area or pathway to access the bottom of the gantry instantly, resulting in more TM to access the site and disruption to the travelling public.</a:t>
            </a:r>
            <a:endParaRPr kumimoji="0" lang="en-GB" altLang="en-US" sz="600" b="0" i="0" u="none" strike="noStrike" cap="none" normalizeH="0" baseline="0" dirty="0">
              <a:ln>
                <a:noFill/>
              </a:ln>
              <a:solidFill>
                <a:schemeClr val="tx1"/>
              </a:solidFill>
              <a:effectLst/>
              <a:latin typeface="Arial" panose="020B0604020202020204" pitchFamily="34" charset="0"/>
            </a:endParaRPr>
          </a:p>
          <a:p>
            <a:pPr marL="171450" lvl="0" indent="-171450" defTabSz="914400" eaLnBrk="0" fontAlgn="base" hangingPunct="0">
              <a:lnSpc>
                <a:spcPct val="150000"/>
              </a:lnSpc>
              <a:spcBef>
                <a:spcPct val="0"/>
              </a:spcBef>
              <a:spcAft>
                <a:spcPct val="0"/>
              </a:spcAft>
              <a:buFont typeface="Arial" panose="020B0604020202020204" pitchFamily="34" charset="0"/>
              <a:buChar char="•"/>
            </a:pPr>
            <a:r>
              <a:rPr lang="en-GB" altLang="en-US" sz="1100" dirty="0">
                <a:latin typeface="Arial" panose="020B0604020202020204" pitchFamily="34" charset="0"/>
                <a:ea typeface="Calibri" panose="020F0502020204030204" pitchFamily="34" charset="0"/>
              </a:rPr>
              <a:t>The technology teams’ activities on gantries would be much quicker, safer and easier i</a:t>
            </a: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f the design included:</a:t>
            </a:r>
          </a:p>
          <a:p>
            <a:pPr marL="514296" lvl="1" indent="-171450" defTabSz="914400" eaLnBrk="0" fontAlgn="base" hangingPunct="0">
              <a:lnSpc>
                <a:spcPct val="150000"/>
              </a:lnSpc>
              <a:spcBef>
                <a:spcPct val="0"/>
              </a:spcBef>
              <a:spcAft>
                <a:spcPct val="0"/>
              </a:spcAft>
              <a:buFont typeface="Arial" panose="020B0604020202020204" pitchFamily="34" charset="0"/>
              <a:buChar char="•"/>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an emergency refuge area adjacent to the gantry or close to it with a path</a:t>
            </a:r>
          </a:p>
          <a:p>
            <a:pPr marL="514296" lvl="1" indent="-171450" defTabSz="914400" eaLnBrk="0" fontAlgn="base" hangingPunct="0">
              <a:lnSpc>
                <a:spcPct val="150000"/>
              </a:lnSpc>
              <a:spcBef>
                <a:spcPct val="0"/>
              </a:spcBef>
              <a:spcAft>
                <a:spcPct val="0"/>
              </a:spcAft>
              <a:buFont typeface="Arial" panose="020B0604020202020204" pitchFamily="34" charset="0"/>
              <a:buChar char="•"/>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secure and safe fixed means of access and egress.  </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Perhaps a safer access / egress option than cage ladder could be considered also.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789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2B3116-D524-4C7A-A366-FFA887638ECE}"/>
              </a:ext>
            </a:extLst>
          </p:cNvPr>
          <p:cNvSpPr/>
          <p:nvPr/>
        </p:nvSpPr>
        <p:spPr>
          <a:xfrm>
            <a:off x="173114" y="266331"/>
            <a:ext cx="8602463" cy="681277"/>
          </a:xfrm>
          <a:prstGeom prst="rect">
            <a:avLst/>
          </a:prstGeom>
        </p:spPr>
        <p:txBody>
          <a:bodyPr wrap="square">
            <a:spAutoFit/>
          </a:bodyPr>
          <a:lstStyle/>
          <a:p>
            <a:pPr defTabSz="685800">
              <a:lnSpc>
                <a:spcPct val="150000"/>
              </a:lnSpc>
            </a:pPr>
            <a:r>
              <a:rPr lang="en-GB" dirty="0"/>
              <a:t>A high level mounted MS4 with zero access. The only way to access this sign is to close 80% of the carriageway with TM (lanes 2,3,4,5) and only access at night with a high reach 22m elevated work platform.</a:t>
            </a:r>
            <a:endParaRPr lang="en-GB" sz="1500" dirty="0">
              <a:solidFill>
                <a:prstClr val="black"/>
              </a:solidFill>
              <a:latin typeface="Calibri" panose="020F0502020204030204"/>
              <a:ea typeface="Times New Roman" panose="02020603050405020304" pitchFamily="18" charset="0"/>
            </a:endParaRPr>
          </a:p>
        </p:txBody>
      </p:sp>
      <p:pic>
        <p:nvPicPr>
          <p:cNvPr id="3" name="Picture 2">
            <a:extLst>
              <a:ext uri="{FF2B5EF4-FFF2-40B4-BE49-F238E27FC236}">
                <a16:creationId xmlns:a16="http://schemas.microsoft.com/office/drawing/2014/main" id="{C76F2328-EC8D-4487-B785-521555020E0B}"/>
              </a:ext>
            </a:extLst>
          </p:cNvPr>
          <p:cNvPicPr>
            <a:picLocks noChangeAspect="1"/>
          </p:cNvPicPr>
          <p:nvPr/>
        </p:nvPicPr>
        <p:blipFill>
          <a:blip r:embed="rId2"/>
          <a:stretch>
            <a:fillRect/>
          </a:stretch>
        </p:blipFill>
        <p:spPr>
          <a:xfrm>
            <a:off x="957600" y="1170617"/>
            <a:ext cx="6553356" cy="3972883"/>
          </a:xfrm>
          <a:prstGeom prst="rect">
            <a:avLst/>
          </a:prstGeom>
        </p:spPr>
      </p:pic>
    </p:spTree>
    <p:extLst>
      <p:ext uri="{BB962C8B-B14F-4D97-AF65-F5344CB8AC3E}">
        <p14:creationId xmlns:p14="http://schemas.microsoft.com/office/powerpoint/2010/main" val="194473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8B670-1893-4246-9128-7C13B7EF3D99}"/>
              </a:ext>
            </a:extLst>
          </p:cNvPr>
          <p:cNvPicPr>
            <a:picLocks noChangeAspect="1"/>
          </p:cNvPicPr>
          <p:nvPr/>
        </p:nvPicPr>
        <p:blipFill>
          <a:blip r:embed="rId2"/>
          <a:stretch>
            <a:fillRect/>
          </a:stretch>
        </p:blipFill>
        <p:spPr>
          <a:xfrm>
            <a:off x="214405" y="921600"/>
            <a:ext cx="8715189" cy="5143500"/>
          </a:xfrm>
          <a:prstGeom prst="rect">
            <a:avLst/>
          </a:prstGeom>
        </p:spPr>
      </p:pic>
      <p:sp>
        <p:nvSpPr>
          <p:cNvPr id="2" name="Rectangle 1">
            <a:extLst>
              <a:ext uri="{FF2B5EF4-FFF2-40B4-BE49-F238E27FC236}">
                <a16:creationId xmlns:a16="http://schemas.microsoft.com/office/drawing/2014/main" id="{100C9857-D61A-46EC-A123-3F64C65C8A2B}"/>
              </a:ext>
            </a:extLst>
          </p:cNvPr>
          <p:cNvSpPr/>
          <p:nvPr/>
        </p:nvSpPr>
        <p:spPr>
          <a:xfrm>
            <a:off x="329842" y="243738"/>
            <a:ext cx="7906957" cy="525016"/>
          </a:xfrm>
          <a:prstGeom prst="rect">
            <a:avLst/>
          </a:prstGeom>
        </p:spPr>
        <p:txBody>
          <a:bodyPr wrap="square">
            <a:spAutoFit/>
          </a:bodyPr>
          <a:lstStyle/>
          <a:p>
            <a:pPr>
              <a:lnSpc>
                <a:spcPct val="107000"/>
              </a:lnSpc>
              <a:spcAft>
                <a:spcPts val="800"/>
              </a:spcAft>
            </a:pPr>
            <a:r>
              <a:rPr lang="en-GB" dirty="0"/>
              <a:t>Accessible (enclosed ladder and platform) gantry mounted MS4 with a pathway but no parking area; a lane 1 TM closure has to be established to gain access to the pathway.</a:t>
            </a:r>
            <a:endParaRPr lang="en-GB" dirty="0">
              <a:solidFill>
                <a:prstClr val="black"/>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3622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0C9857-D61A-46EC-A123-3F64C65C8A2B}"/>
              </a:ext>
            </a:extLst>
          </p:cNvPr>
          <p:cNvSpPr/>
          <p:nvPr/>
        </p:nvSpPr>
        <p:spPr>
          <a:xfrm>
            <a:off x="329842" y="243738"/>
            <a:ext cx="7906957" cy="969624"/>
          </a:xfrm>
          <a:prstGeom prst="rect">
            <a:avLst/>
          </a:prstGeom>
        </p:spPr>
        <p:txBody>
          <a:bodyPr wrap="square">
            <a:spAutoFit/>
          </a:bodyPr>
          <a:lstStyle/>
          <a:p>
            <a:pPr>
              <a:lnSpc>
                <a:spcPct val="107000"/>
              </a:lnSpc>
              <a:spcAft>
                <a:spcPts val="800"/>
              </a:spcAft>
            </a:pPr>
            <a:r>
              <a:rPr lang="en-GB" dirty="0"/>
              <a:t>All accessible gantry and accessible emergency refuge area for vehicle parking. Allows instant access for the tech engineer to repair the sign with zero TM costs, zero disruption to the travelling public, a much quicker repair time for the MS4 to be back in service and also much safer for the technology engineer.</a:t>
            </a:r>
            <a:endParaRPr lang="en-GB" dirty="0">
              <a:solidFill>
                <a:prstClr val="black"/>
              </a:solidFill>
              <a:latin typeface="Calibri" panose="020F0502020204030204" pitchFamily="34" charset="0"/>
              <a:ea typeface="Calibri" panose="020F0502020204030204" pitchFamily="34" charset="0"/>
            </a:endParaRPr>
          </a:p>
        </p:txBody>
      </p:sp>
      <p:pic>
        <p:nvPicPr>
          <p:cNvPr id="5" name="Picture 4" descr="A picture containing text, scene, sky, way&#10;&#10;Description automatically generated">
            <a:extLst>
              <a:ext uri="{FF2B5EF4-FFF2-40B4-BE49-F238E27FC236}">
                <a16:creationId xmlns:a16="http://schemas.microsoft.com/office/drawing/2014/main" id="{89A11C25-586F-4426-B57D-D0EF77E80906}"/>
              </a:ext>
            </a:extLst>
          </p:cNvPr>
          <p:cNvPicPr>
            <a:picLocks noChangeAspect="1"/>
          </p:cNvPicPr>
          <p:nvPr/>
        </p:nvPicPr>
        <p:blipFill>
          <a:blip r:embed="rId2"/>
          <a:stretch>
            <a:fillRect/>
          </a:stretch>
        </p:blipFill>
        <p:spPr>
          <a:xfrm>
            <a:off x="1235398" y="1037376"/>
            <a:ext cx="5770202" cy="3775955"/>
          </a:xfrm>
          <a:prstGeom prst="rect">
            <a:avLst/>
          </a:prstGeom>
        </p:spPr>
      </p:pic>
    </p:spTree>
    <p:extLst>
      <p:ext uri="{BB962C8B-B14F-4D97-AF65-F5344CB8AC3E}">
        <p14:creationId xmlns:p14="http://schemas.microsoft.com/office/powerpoint/2010/main" val="248346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E24086-911F-4FD6-A5A5-CF99777EC4CA}"/>
              </a:ext>
            </a:extLst>
          </p:cNvPr>
          <p:cNvSpPr/>
          <p:nvPr/>
        </p:nvSpPr>
        <p:spPr>
          <a:xfrm>
            <a:off x="2616747" y="905862"/>
            <a:ext cx="3974165" cy="400110"/>
          </a:xfrm>
          <a:prstGeom prst="rect">
            <a:avLst/>
          </a:prstGeom>
        </p:spPr>
        <p:txBody>
          <a:bodyPr wrap="none">
            <a:spAutoFit/>
          </a:bodyPr>
          <a:lstStyle/>
          <a:p>
            <a:r>
              <a:rPr lang="en-GB" altLang="en-US" sz="2000" dirty="0">
                <a:latin typeface="Arial" panose="020B0604020202020204" pitchFamily="34" charset="0"/>
                <a:ea typeface="Calibri" panose="020F0502020204030204" pitchFamily="34" charset="0"/>
              </a:rPr>
              <a:t>Comments on asking internally?</a:t>
            </a:r>
            <a:endParaRPr lang="en-GB" sz="1800" dirty="0"/>
          </a:p>
        </p:txBody>
      </p:sp>
      <p:graphicFrame>
        <p:nvGraphicFramePr>
          <p:cNvPr id="7" name="Diagram 6">
            <a:extLst>
              <a:ext uri="{FF2B5EF4-FFF2-40B4-BE49-F238E27FC236}">
                <a16:creationId xmlns:a16="http://schemas.microsoft.com/office/drawing/2014/main" id="{FAB914C1-EC39-4325-8CA1-CC36D41DF51E}"/>
              </a:ext>
            </a:extLst>
          </p:cNvPr>
          <p:cNvGraphicFramePr/>
          <p:nvPr>
            <p:extLst>
              <p:ext uri="{D42A27DB-BD31-4B8C-83A1-F6EECF244321}">
                <p14:modId xmlns:p14="http://schemas.microsoft.com/office/powerpoint/2010/main" val="1516530563"/>
              </p:ext>
            </p:extLst>
          </p:nvPr>
        </p:nvGraphicFramePr>
        <p:xfrm>
          <a:off x="959005" y="1397620"/>
          <a:ext cx="2625834" cy="3694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E932103E-1783-483E-AC52-30C4FBBABF34}"/>
              </a:ext>
            </a:extLst>
          </p:cNvPr>
          <p:cNvGraphicFramePr/>
          <p:nvPr>
            <p:extLst>
              <p:ext uri="{D42A27DB-BD31-4B8C-83A1-F6EECF244321}">
                <p14:modId xmlns:p14="http://schemas.microsoft.com/office/powerpoint/2010/main" val="3199024469"/>
              </p:ext>
            </p:extLst>
          </p:nvPr>
        </p:nvGraphicFramePr>
        <p:xfrm>
          <a:off x="4572000" y="1515600"/>
          <a:ext cx="5263200" cy="320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4226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E24086-911F-4FD6-A5A5-CF99777EC4CA}"/>
              </a:ext>
            </a:extLst>
          </p:cNvPr>
          <p:cNvSpPr/>
          <p:nvPr/>
        </p:nvSpPr>
        <p:spPr>
          <a:xfrm>
            <a:off x="2616747" y="905862"/>
            <a:ext cx="3974165" cy="400110"/>
          </a:xfrm>
          <a:prstGeom prst="rect">
            <a:avLst/>
          </a:prstGeom>
        </p:spPr>
        <p:txBody>
          <a:bodyPr wrap="none">
            <a:spAutoFit/>
          </a:bodyPr>
          <a:lstStyle/>
          <a:p>
            <a:r>
              <a:rPr lang="en-GB" altLang="en-US" sz="2000" dirty="0">
                <a:latin typeface="Arial" panose="020B0604020202020204" pitchFamily="34" charset="0"/>
                <a:ea typeface="Calibri" panose="020F0502020204030204" pitchFamily="34" charset="0"/>
              </a:rPr>
              <a:t>Comments on asking internally?</a:t>
            </a:r>
            <a:endParaRPr lang="en-GB" sz="1800" dirty="0"/>
          </a:p>
        </p:txBody>
      </p:sp>
      <p:grpSp>
        <p:nvGrpSpPr>
          <p:cNvPr id="5" name="Group 4">
            <a:extLst>
              <a:ext uri="{FF2B5EF4-FFF2-40B4-BE49-F238E27FC236}">
                <a16:creationId xmlns:a16="http://schemas.microsoft.com/office/drawing/2014/main" id="{E2F2B4F9-DDFD-4AE9-B282-E4330691DF89}"/>
              </a:ext>
            </a:extLst>
          </p:cNvPr>
          <p:cNvGrpSpPr/>
          <p:nvPr/>
        </p:nvGrpSpPr>
        <p:grpSpPr>
          <a:xfrm>
            <a:off x="396000" y="1591200"/>
            <a:ext cx="8380800" cy="3124800"/>
            <a:chOff x="0" y="54201"/>
            <a:chExt cx="2625834" cy="1778400"/>
          </a:xfrm>
        </p:grpSpPr>
        <p:sp>
          <p:nvSpPr>
            <p:cNvPr id="8" name="Rectangle: Rounded Corners 7">
              <a:extLst>
                <a:ext uri="{FF2B5EF4-FFF2-40B4-BE49-F238E27FC236}">
                  <a16:creationId xmlns:a16="http://schemas.microsoft.com/office/drawing/2014/main" id="{E8CE1FB9-BA13-45C7-8B90-83867A221A9C}"/>
                </a:ext>
              </a:extLst>
            </p:cNvPr>
            <p:cNvSpPr/>
            <p:nvPr/>
          </p:nvSpPr>
          <p:spPr>
            <a:xfrm>
              <a:off x="0" y="54201"/>
              <a:ext cx="2625834" cy="17784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374E287A-5A9F-44B0-975F-0E681CD436D7}"/>
                </a:ext>
              </a:extLst>
            </p:cNvPr>
            <p:cNvSpPr txBox="1"/>
            <p:nvPr/>
          </p:nvSpPr>
          <p:spPr>
            <a:xfrm>
              <a:off x="86814" y="141015"/>
              <a:ext cx="2452206" cy="1604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2000" kern="1200" dirty="0"/>
                <a:t>”Good to see that HE are putting some work into this issue. I remember about 5 years ago when I was in Area 10 a inspector had stopped on the hard shoulder (M56) and went to undertake a visual inspection of a MS4 and when he got back in his van he was hit by a HGV, spent 4 weeks in hospital and never went back to work. There should have been an access layby nearby but it was never built”. </a:t>
              </a:r>
              <a:endParaRPr lang="en-GB" sz="1000" kern="1200" dirty="0"/>
            </a:p>
          </p:txBody>
        </p:sp>
      </p:grpSp>
    </p:spTree>
    <p:extLst>
      <p:ext uri="{BB962C8B-B14F-4D97-AF65-F5344CB8AC3E}">
        <p14:creationId xmlns:p14="http://schemas.microsoft.com/office/powerpoint/2010/main" val="13542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FAB914C1-EC39-4325-8CA1-CC36D41DF51E}"/>
              </a:ext>
            </a:extLst>
          </p:cNvPr>
          <p:cNvGraphicFramePr/>
          <p:nvPr>
            <p:extLst>
              <p:ext uri="{D42A27DB-BD31-4B8C-83A1-F6EECF244321}">
                <p14:modId xmlns:p14="http://schemas.microsoft.com/office/powerpoint/2010/main" val="1644667518"/>
              </p:ext>
            </p:extLst>
          </p:nvPr>
        </p:nvGraphicFramePr>
        <p:xfrm>
          <a:off x="167004" y="1"/>
          <a:ext cx="3598595" cy="482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picture containing text, scene, way, sky&#10;&#10;Description automatically generated">
            <a:extLst>
              <a:ext uri="{FF2B5EF4-FFF2-40B4-BE49-F238E27FC236}">
                <a16:creationId xmlns:a16="http://schemas.microsoft.com/office/drawing/2014/main" id="{B784D7EB-53DE-453D-B054-9AA98D9CBF86}"/>
              </a:ext>
            </a:extLst>
          </p:cNvPr>
          <p:cNvPicPr>
            <a:picLocks noChangeAspect="1"/>
          </p:cNvPicPr>
          <p:nvPr/>
        </p:nvPicPr>
        <p:blipFill>
          <a:blip r:embed="rId7"/>
          <a:stretch>
            <a:fillRect/>
          </a:stretch>
        </p:blipFill>
        <p:spPr>
          <a:xfrm>
            <a:off x="770399" y="672723"/>
            <a:ext cx="7992001" cy="4360500"/>
          </a:xfrm>
          <a:prstGeom prst="rect">
            <a:avLst/>
          </a:prstGeom>
        </p:spPr>
      </p:pic>
    </p:spTree>
    <p:extLst>
      <p:ext uri="{BB962C8B-B14F-4D97-AF65-F5344CB8AC3E}">
        <p14:creationId xmlns:p14="http://schemas.microsoft.com/office/powerpoint/2010/main" val="93105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MEY 08-08-17">
      <a:dk1>
        <a:sysClr val="windowText" lastClr="000000"/>
      </a:dk1>
      <a:lt1>
        <a:sysClr val="window" lastClr="FFFFFF"/>
      </a:lt1>
      <a:dk2>
        <a:srgbClr val="6A6D71"/>
      </a:dk2>
      <a:lt2>
        <a:srgbClr val="79679C"/>
      </a:lt2>
      <a:accent1>
        <a:srgbClr val="EE7624"/>
      </a:accent1>
      <a:accent2>
        <a:srgbClr val="00ADD8"/>
      </a:accent2>
      <a:accent3>
        <a:srgbClr val="C3C800"/>
      </a:accent3>
      <a:accent4>
        <a:srgbClr val="FBBA00"/>
      </a:accent4>
      <a:accent5>
        <a:srgbClr val="31295C"/>
      </a:accent5>
      <a:accent6>
        <a:srgbClr val="D60B52"/>
      </a:accent6>
      <a:hlink>
        <a:srgbClr val="0049D8"/>
      </a:hlink>
      <a:folHlink>
        <a:srgbClr val="31295C"/>
      </a:folHlink>
    </a:clrScheme>
    <a:fontScheme name="Amey2017">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spcBef>
            <a:spcPts val="1200"/>
          </a:spcBef>
          <a:defRPr sz="1400" dirty="0" smtClean="0">
            <a:solidFill>
              <a:schemeClr val="tx2"/>
            </a:solidFill>
          </a:defRPr>
        </a:defPPr>
      </a:lstStyle>
    </a:txDef>
  </a:objectDefaults>
  <a:extraClrSchemeLst/>
  <a:extLst>
    <a:ext uri="{05A4C25C-085E-4340-85A3-A5531E510DB2}">
      <thm15:themeFamily xmlns:thm15="http://schemas.microsoft.com/office/thememl/2012/main" name="Amey2017" id="{514463B8-C0B6-424F-879C-1AE078707B10}" vid="{F0E4D1AC-75F4-4E8E-A432-73FA9259C70B}"/>
    </a:ext>
  </a:extLst>
</a:theme>
</file>

<file path=ppt/theme/theme2.xml><?xml version="1.0" encoding="utf-8"?>
<a:theme xmlns:a="http://schemas.openxmlformats.org/drawingml/2006/main" name="5_Divider Slides">
  <a:themeElements>
    <a:clrScheme name="Amey 2">
      <a:dk1>
        <a:srgbClr val="6A6D71"/>
      </a:dk1>
      <a:lt1>
        <a:srgbClr val="FFFFFF"/>
      </a:lt1>
      <a:dk2>
        <a:srgbClr val="6A6D71"/>
      </a:dk2>
      <a:lt2>
        <a:srgbClr val="FFFFFF"/>
      </a:lt2>
      <a:accent1>
        <a:srgbClr val="79679C"/>
      </a:accent1>
      <a:accent2>
        <a:srgbClr val="D60B52"/>
      </a:accent2>
      <a:accent3>
        <a:srgbClr val="54B045"/>
      </a:accent3>
      <a:accent4>
        <a:srgbClr val="7FCACD"/>
      </a:accent4>
      <a:accent5>
        <a:srgbClr val="EC6608"/>
      </a:accent5>
      <a:accent6>
        <a:srgbClr val="F2B229"/>
      </a:accent6>
      <a:hlink>
        <a:srgbClr val="4BA7C8"/>
      </a:hlink>
      <a:folHlink>
        <a:srgbClr val="B2C22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249C0468CECC43A29015ECA0D26CC9" ma:contentTypeVersion="14" ma:contentTypeDescription="Create a new document." ma:contentTypeScope="" ma:versionID="5b4cf4ffffdb359d11873e0639cdf790">
  <xsd:schema xmlns:xsd="http://www.w3.org/2001/XMLSchema" xmlns:xs="http://www.w3.org/2001/XMLSchema" xmlns:p="http://schemas.microsoft.com/office/2006/metadata/properties" xmlns:ns3="6f531130-64ae-4956-ac9d-c7af3254b296" xmlns:ns4="c75666f1-a166-4c4a-af5b-11832773238f" targetNamespace="http://schemas.microsoft.com/office/2006/metadata/properties" ma:root="true" ma:fieldsID="f5de534d2d1f8e118fd5ad21b1d5405f" ns3:_="" ns4:_="">
    <xsd:import namespace="6f531130-64ae-4956-ac9d-c7af3254b296"/>
    <xsd:import namespace="c75666f1-a166-4c4a-af5b-1183277323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531130-64ae-4956-ac9d-c7af3254b2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75666f1-a166-4c4a-af5b-11832773238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FBE418-BFA4-4B7C-AE8E-A35024E365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531130-64ae-4956-ac9d-c7af3254b296"/>
    <ds:schemaRef ds:uri="c75666f1-a166-4c4a-af5b-118327732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A181BD-A4E1-4AC1-BBE5-2902C1B91ED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4C84F9B-93CF-4A68-82AC-F3793C3083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30247</TotalTime>
  <Words>681</Words>
  <Application>Microsoft Office PowerPoint</Application>
  <PresentationFormat>On-screen Show (16:9)</PresentationFormat>
  <Paragraphs>31</Paragraphs>
  <Slides>11</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Light</vt:lpstr>
      <vt:lpstr>Tahoma</vt:lpstr>
      <vt:lpstr>Office Theme</vt:lpstr>
      <vt:lpstr>5_Divider Slides</vt:lpstr>
      <vt:lpstr>National Highways Principal Designer Working Group discussion paper  September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Nielsen, Roy;Lesley Ross</dc:creator>
  <cp:lastModifiedBy>Potter, Doug</cp:lastModifiedBy>
  <cp:revision>455</cp:revision>
  <dcterms:created xsi:type="dcterms:W3CDTF">2017-06-14T13:26:38Z</dcterms:created>
  <dcterms:modified xsi:type="dcterms:W3CDTF">2021-09-09T07:13:10Z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0x01010082249C0468CECC43A29015ECA0D26CC9</vt:lpwstr>
  </property>
</Properties>
</file>