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6"/>
  </p:notesMasterIdLst>
  <p:sldIdLst>
    <p:sldId id="257" r:id="rId3"/>
    <p:sldId id="258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1A292-3861-4E13-882D-13D60CD01A81}" type="datetimeFigureOut">
              <a:rPr lang="en-GB" smtClean="0"/>
              <a:pPr/>
              <a:t>25/06/2015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7DF24-2E5C-4EAD-B09A-906E7BBE8A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134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4F2EF82-C480-4286-B480-531FDEB966CC}" type="slidenum">
              <a:rPr lang="en-US" altLang="de-DE">
                <a:solidFill>
                  <a:srgbClr val="000000"/>
                </a:solidFill>
              </a:rPr>
              <a:pPr/>
              <a:t>1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24F2EF82-C480-4286-B480-531FDEB966CC}" type="slidenum">
              <a:rPr lang="en-US" altLang="de-DE">
                <a:solidFill>
                  <a:srgbClr val="000000"/>
                </a:solidFill>
              </a:rPr>
              <a:pPr/>
              <a:t>2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152650" y="4032261"/>
            <a:ext cx="4838700" cy="73977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84979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ew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2814" y="1495432"/>
            <a:ext cx="1430337" cy="11128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165100" dist="38100" dir="8100000" sx="102000" sy="102000" algn="tr" rotWithShape="0">
              <a:prstClr val="black">
                <a:alpha val="68000"/>
              </a:prst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srgbClr val="000000"/>
              </a:solidFill>
              <a:ea typeface="ＭＳ Ｐゴシック" pitchFamily="16" charset="-128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 userDrawn="1"/>
        </p:nvSpPr>
        <p:spPr bwMode="auto">
          <a:xfrm>
            <a:off x="912814" y="1292225"/>
            <a:ext cx="1430337" cy="196851"/>
          </a:xfrm>
          <a:prstGeom prst="rect">
            <a:avLst/>
          </a:prstGeom>
          <a:solidFill>
            <a:srgbClr val="E31937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165100" dist="38100" dir="10800000" sx="102000" sy="102000" algn="r" rotWithShape="0">
              <a:prstClr val="black">
                <a:alpha val="68000"/>
              </a:prst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srgbClr val="000000"/>
              </a:solidFill>
              <a:ea typeface="ＭＳ Ｐゴシック" pitchFamily="16" charset="-128"/>
              <a:cs typeface="Arial" pitchFamily="34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912814" y="2947988"/>
            <a:ext cx="1430337" cy="11128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165100" dist="38100" dir="8100000" sx="102000" sy="102000" algn="tr" rotWithShape="0">
              <a:prstClr val="black">
                <a:alpha val="68000"/>
              </a:prst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srgbClr val="000000"/>
              </a:solidFill>
              <a:ea typeface="ＭＳ Ｐゴシック" pitchFamily="16" charset="-128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912814" y="2754323"/>
            <a:ext cx="1430337" cy="195263"/>
          </a:xfrm>
          <a:prstGeom prst="rect">
            <a:avLst/>
          </a:prstGeom>
          <a:solidFill>
            <a:srgbClr val="E31937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165100" dist="38100" dir="10800000" sx="102000" sy="102000" algn="r" rotWithShape="0">
              <a:prstClr val="black">
                <a:alpha val="68000"/>
              </a:prst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srgbClr val="000000"/>
              </a:solidFill>
              <a:ea typeface="ＭＳ Ｐゴシック" pitchFamily="16" charset="-128"/>
              <a:cs typeface="Arial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912814" y="4408488"/>
            <a:ext cx="1430337" cy="111283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165100" dist="38100" dir="8100000" sx="102000" sy="102000" algn="tr" rotWithShape="0">
              <a:prstClr val="black">
                <a:alpha val="68000"/>
              </a:prst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srgbClr val="000000"/>
              </a:solidFill>
              <a:ea typeface="ＭＳ Ｐゴシック" pitchFamily="16" charset="-128"/>
              <a:cs typeface="Arial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912814" y="4213224"/>
            <a:ext cx="1430337" cy="196851"/>
          </a:xfrm>
          <a:prstGeom prst="rect">
            <a:avLst/>
          </a:prstGeom>
          <a:solidFill>
            <a:srgbClr val="E31937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165100" dist="38100" dir="10800000" sx="102000" sy="102000" algn="r" rotWithShape="0">
              <a:prstClr val="black">
                <a:alpha val="68000"/>
              </a:prstClr>
            </a:outerShdw>
          </a:effectLst>
        </p:spPr>
        <p:txBody>
          <a:bodyPr wrap="none" anchor="ctr"/>
          <a:lstStyle/>
          <a:p>
            <a:pPr defTabSz="457200">
              <a:defRPr/>
            </a:pPr>
            <a:endParaRPr lang="en-US" dirty="0">
              <a:solidFill>
                <a:srgbClr val="000000"/>
              </a:solidFill>
              <a:ea typeface="ＭＳ Ｐゴシック" pitchFamily="16" charset="-128"/>
              <a:cs typeface="Arial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553512" y="1396599"/>
            <a:ext cx="3471426" cy="42898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96599" y="1485164"/>
            <a:ext cx="2998190" cy="4201263"/>
          </a:xfrm>
          <a:prstGeom prst="rect">
            <a:avLst/>
          </a:prstGeom>
        </p:spPr>
        <p:txBody>
          <a:bodyPr/>
          <a:lstStyle>
            <a:lvl1pPr>
              <a:defRPr lang="en-US" sz="1100" b="1" dirty="0" smtClean="0">
                <a:cs typeface="Arial" pitchFamily="34" charset="0"/>
              </a:defRPr>
            </a:lvl1pPr>
            <a:lvl2pPr>
              <a:defRPr lang="en-US" sz="1100" dirty="0"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  <a:p>
            <a:pPr lvl="1"/>
            <a:r>
              <a:rPr lang="en-US" dirty="0" err="1" smtClean="0"/>
              <a:t>fdsfddsfdsa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912711" y="1273903"/>
            <a:ext cx="1430338" cy="203200"/>
          </a:xfrm>
          <a:prstGeom prst="rect">
            <a:avLst/>
          </a:prstGeom>
          <a:effectLst>
            <a:outerShdw blurRad="165100" dist="38100" dir="10800000" sx="102000" sy="102000" algn="r" rotWithShape="0">
              <a:prstClr val="black">
                <a:alpha val="68000"/>
              </a:prstClr>
            </a:outerShdw>
          </a:effectLst>
        </p:spPr>
        <p:txBody>
          <a:bodyPr/>
          <a:lstStyle>
            <a:lvl1pPr marL="0" indent="0" algn="ctr">
              <a:buFontTx/>
              <a:buNone/>
              <a:defRPr sz="900" b="1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 marL="9144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 marL="13716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 marL="18288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912711" y="2731293"/>
            <a:ext cx="1430338" cy="203200"/>
          </a:xfrm>
          <a:prstGeom prst="rect">
            <a:avLst/>
          </a:prstGeom>
          <a:effectLst>
            <a:outerShdw blurRad="165100" dist="38100" dir="10800000" sx="102000" sy="102000" algn="r" rotWithShape="0">
              <a:prstClr val="black">
                <a:alpha val="68000"/>
              </a:prstClr>
            </a:outerShdw>
          </a:effectLst>
        </p:spPr>
        <p:txBody>
          <a:bodyPr/>
          <a:lstStyle>
            <a:lvl1pPr marL="0" indent="0" algn="ctr">
              <a:buFontTx/>
              <a:buNone/>
              <a:defRPr sz="900" b="1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 marL="9144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 marL="13716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 marL="18288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913220" y="4194968"/>
            <a:ext cx="1430338" cy="203200"/>
          </a:xfrm>
          <a:prstGeom prst="rect">
            <a:avLst/>
          </a:prstGeom>
          <a:effectLst>
            <a:outerShdw blurRad="165100" dist="38100" dir="10800000" sx="102000" sy="102000" algn="r" rotWithShape="0">
              <a:prstClr val="black">
                <a:alpha val="68000"/>
              </a:prstClr>
            </a:outerShdw>
          </a:effectLst>
        </p:spPr>
        <p:txBody>
          <a:bodyPr/>
          <a:lstStyle>
            <a:lvl1pPr marL="0" indent="0" algn="ctr">
              <a:buFontTx/>
              <a:buNone/>
              <a:defRPr sz="900" b="1">
                <a:solidFill>
                  <a:schemeClr val="bg1"/>
                </a:solidFill>
                <a:latin typeface="Arial Black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 marL="9144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 marL="13716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 marL="18288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96745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152650" y="4032261"/>
            <a:ext cx="4838700" cy="73977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55827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Pricing_1 I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7"/>
          <p:cNvSpPr/>
          <p:nvPr userDrawn="1"/>
        </p:nvSpPr>
        <p:spPr>
          <a:xfrm>
            <a:off x="922338" y="1714510"/>
            <a:ext cx="1724025" cy="4175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4" name="Round Same Side Corner Rectangle 5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6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Buy-In Dates:</a:t>
            </a:r>
          </a:p>
        </p:txBody>
      </p:sp>
      <p:sp>
        <p:nvSpPr>
          <p:cNvPr id="16" name="Round Same Side Corner Rectangle 17"/>
          <p:cNvSpPr/>
          <p:nvPr userDrawn="1"/>
        </p:nvSpPr>
        <p:spPr>
          <a:xfrm>
            <a:off x="922338" y="1333500"/>
            <a:ext cx="1724025" cy="381000"/>
          </a:xfrm>
          <a:prstGeom prst="rect">
            <a:avLst/>
          </a:prstGeom>
          <a:solidFill>
            <a:srgbClr val="E31937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600" b="1" dirty="0">
                <a:solidFill>
                  <a:prstClr val="white"/>
                </a:solidFill>
              </a:rPr>
              <a:t>SPECIAL PRICE</a:t>
            </a:r>
          </a:p>
        </p:txBody>
      </p:sp>
      <p:sp>
        <p:nvSpPr>
          <p:cNvPr id="17" name="Rounded Rectangle 17"/>
          <p:cNvSpPr/>
          <p:nvPr userDrawn="1"/>
        </p:nvSpPr>
        <p:spPr>
          <a:xfrm>
            <a:off x="922338" y="3587752"/>
            <a:ext cx="1724025" cy="20129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8" name="Round Same Side Corner Rectangle 17"/>
          <p:cNvSpPr/>
          <p:nvPr userDrawn="1"/>
        </p:nvSpPr>
        <p:spPr>
          <a:xfrm>
            <a:off x="922338" y="3205174"/>
            <a:ext cx="1724025" cy="53657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black"/>
                </a:solidFill>
              </a:rPr>
              <a:t>RECOMMENDED </a:t>
            </a:r>
          </a:p>
          <a:p>
            <a:pPr algn="ctr" defTabSz="457200">
              <a:defRPr/>
            </a:pPr>
            <a:r>
              <a:rPr lang="en-US" sz="1200" b="1" dirty="0">
                <a:solidFill>
                  <a:prstClr val="black"/>
                </a:solidFill>
              </a:rPr>
              <a:t>ADD ON SALE</a:t>
            </a:r>
          </a:p>
        </p:txBody>
      </p:sp>
      <p:sp>
        <p:nvSpPr>
          <p:cNvPr id="20" name="Rounded Rectangle 17"/>
          <p:cNvSpPr/>
          <p:nvPr userDrawn="1"/>
        </p:nvSpPr>
        <p:spPr>
          <a:xfrm>
            <a:off x="922338" y="2789249"/>
            <a:ext cx="1724025" cy="3444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22" name="Round Same Side Corner Rectangle 17"/>
          <p:cNvSpPr/>
          <p:nvPr userDrawn="1"/>
        </p:nvSpPr>
        <p:spPr>
          <a:xfrm>
            <a:off x="922338" y="2365385"/>
            <a:ext cx="1724025" cy="427039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black"/>
                </a:solidFill>
              </a:rPr>
              <a:t>RECOMMENDED SELLING PRICE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2"/>
          </p:nvPr>
        </p:nvSpPr>
        <p:spPr>
          <a:xfrm>
            <a:off x="7969250" y="6578603"/>
            <a:ext cx="1131888" cy="23018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="1"/>
            </a:lvl1pPr>
            <a:lvl2pPr marL="457200" indent="0" algn="ctr">
              <a:buFontTx/>
              <a:buNone/>
              <a:defRPr sz="900" b="1"/>
            </a:lvl2pPr>
            <a:lvl3pPr marL="914400" indent="0" algn="ctr">
              <a:buFontTx/>
              <a:buNone/>
              <a:defRPr sz="900" b="1"/>
            </a:lvl3pPr>
            <a:lvl4pPr marL="1371600" indent="0" algn="ctr">
              <a:buFontTx/>
              <a:buNone/>
              <a:defRPr sz="900" b="1"/>
            </a:lvl4pPr>
            <a:lvl5pPr marL="1828800" indent="0" algn="ctr">
              <a:buFontTx/>
              <a:buNone/>
              <a:defRPr sz="9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/>
          </p:nvPr>
        </p:nvSpPr>
        <p:spPr>
          <a:xfrm>
            <a:off x="1249363" y="5827713"/>
            <a:ext cx="7785100" cy="2444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b="1"/>
            </a:lvl1pPr>
            <a:lvl2pPr marL="457200" indent="0">
              <a:buFontTx/>
              <a:buNone/>
              <a:defRPr sz="1100" b="1"/>
            </a:lvl2pPr>
            <a:lvl3pPr marL="914400" indent="0">
              <a:buFontTx/>
              <a:buNone/>
              <a:defRPr sz="1100" b="1"/>
            </a:lvl3pPr>
            <a:lvl4pPr marL="1371600" indent="0">
              <a:buFontTx/>
              <a:buNone/>
              <a:defRPr sz="1100" b="1"/>
            </a:lvl4pPr>
            <a:lvl5pPr marL="1828800" indent="0">
              <a:buFontTx/>
              <a:buNone/>
              <a:defRPr sz="11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630735" y="2080472"/>
            <a:ext cx="3942039" cy="3258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922338" y="1714510"/>
            <a:ext cx="1724025" cy="41751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922338" y="2792413"/>
            <a:ext cx="1724025" cy="34131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/>
            </a:lvl1pPr>
            <a:lvl2pPr marL="457200" indent="0">
              <a:buFontTx/>
              <a:buNone/>
              <a:defRPr sz="1600" b="1"/>
            </a:lvl2pPr>
            <a:lvl3pPr marL="914400" indent="0">
              <a:buFontTx/>
              <a:buNone/>
              <a:defRPr sz="16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922338" y="5125673"/>
            <a:ext cx="1724025" cy="47502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/>
            </a:lvl1pPr>
            <a:lvl2pPr marL="457200" indent="0" algn="ctr">
              <a:buFontTx/>
              <a:buNone/>
              <a:defRPr sz="1200" b="1"/>
            </a:lvl2pPr>
            <a:lvl3pPr marL="914400" indent="0" algn="ctr">
              <a:buFontTx/>
              <a:buNone/>
              <a:defRPr sz="1200" b="1"/>
            </a:lvl3pPr>
            <a:lvl4pPr marL="1371600" indent="0" algn="ctr">
              <a:buFontTx/>
              <a:buNone/>
              <a:defRPr sz="1200" b="1"/>
            </a:lvl4pPr>
            <a:lvl5pPr marL="1828800" indent="0" algn="ctr">
              <a:buFontTx/>
              <a:buNone/>
              <a:defRPr sz="1200" b="1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9"/>
          </p:nvPr>
        </p:nvSpPr>
        <p:spPr>
          <a:xfrm>
            <a:off x="7047234" y="1012827"/>
            <a:ext cx="2148006" cy="2159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3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83309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Pricing - Multiple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12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13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Buy-In Dates: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504891" y="1656651"/>
            <a:ext cx="4157793" cy="36619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414086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tional Promo/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7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9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Buy-In Dates: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457326" y="1352552"/>
            <a:ext cx="7567613" cy="49625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 sz="1200" b="1" baseline="0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indent="0">
              <a:buFont typeface="Wingdings" pitchFamily="2" charset="2"/>
              <a:buNone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42813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553512" y="1396599"/>
            <a:ext cx="3471426" cy="42898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96599" y="1485164"/>
            <a:ext cx="2998190" cy="4201263"/>
          </a:xfrm>
          <a:prstGeom prst="rect">
            <a:avLst/>
          </a:prstGeom>
        </p:spPr>
        <p:txBody>
          <a:bodyPr/>
          <a:lstStyle>
            <a:lvl1pPr>
              <a:defRPr lang="en-US" sz="1100" b="1" dirty="0" smtClean="0">
                <a:cs typeface="Arial" pitchFamily="34" charset="0"/>
              </a:defRPr>
            </a:lvl1pPr>
            <a:lvl2pPr>
              <a:defRPr lang="en-US" sz="1100" dirty="0"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  <a:p>
            <a:pPr lvl="1"/>
            <a:r>
              <a:rPr lang="en-US" dirty="0" err="1" smtClean="0"/>
              <a:t>fdsfddsfdsa</a:t>
            </a:r>
            <a:endParaRPr lang="en-US" dirty="0"/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202155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Product -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2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3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Launch Date: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295791" y="1581152"/>
            <a:ext cx="4729163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12863" y="1581152"/>
            <a:ext cx="2868612" cy="4142045"/>
          </a:xfrm>
          <a:prstGeom prst="rect">
            <a:avLst/>
          </a:prstGeom>
        </p:spPr>
        <p:txBody>
          <a:bodyPr/>
          <a:lstStyle>
            <a:lvl1pPr>
              <a:defRPr lang="en-US" sz="1100" b="1" dirty="0" smtClean="0">
                <a:cs typeface="Arial" pitchFamily="34" charset="0"/>
              </a:defRPr>
            </a:lvl1pPr>
            <a:lvl2pPr>
              <a:defRPr lang="en-US" sz="1100" dirty="0"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  <a:p>
            <a:pPr lvl="1"/>
            <a:r>
              <a:rPr lang="en-US" dirty="0" err="1" smtClean="0"/>
              <a:t>jfdklajkdfla</a:t>
            </a:r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4226243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Permanent Pr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7"/>
          <p:cNvSpPr/>
          <p:nvPr userDrawn="1"/>
        </p:nvSpPr>
        <p:spPr>
          <a:xfrm>
            <a:off x="922338" y="1714510"/>
            <a:ext cx="1724025" cy="4175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0" name="Round Same Side Corner Rectangle 17"/>
          <p:cNvSpPr/>
          <p:nvPr userDrawn="1"/>
        </p:nvSpPr>
        <p:spPr>
          <a:xfrm>
            <a:off x="922338" y="1333500"/>
            <a:ext cx="1724025" cy="381000"/>
          </a:xfrm>
          <a:prstGeom prst="rect">
            <a:avLst/>
          </a:prstGeom>
          <a:solidFill>
            <a:srgbClr val="E31937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500" b="1" dirty="0">
                <a:solidFill>
                  <a:prstClr val="white"/>
                </a:solidFill>
              </a:rPr>
              <a:t>NEW LOWER PRICE</a:t>
            </a:r>
          </a:p>
        </p:txBody>
      </p:sp>
      <p:sp>
        <p:nvSpPr>
          <p:cNvPr id="11" name="Rounded Rectangle 17"/>
          <p:cNvSpPr/>
          <p:nvPr userDrawn="1"/>
        </p:nvSpPr>
        <p:spPr>
          <a:xfrm>
            <a:off x="922338" y="2789249"/>
            <a:ext cx="1724025" cy="3444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3" name="Round Same Side Corner Rectangle 17"/>
          <p:cNvSpPr/>
          <p:nvPr userDrawn="1"/>
        </p:nvSpPr>
        <p:spPr>
          <a:xfrm>
            <a:off x="922338" y="2365385"/>
            <a:ext cx="1724025" cy="427039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black"/>
                </a:solidFill>
              </a:rPr>
              <a:t>RECOMMENDED SELLING PRICE</a:t>
            </a:r>
          </a:p>
        </p:txBody>
      </p:sp>
      <p:sp>
        <p:nvSpPr>
          <p:cNvPr id="14" name="Round Same Side Corner Rectangle 27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28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Start Date: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856410" y="1552585"/>
            <a:ext cx="6009917" cy="41719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922338" y="1714510"/>
            <a:ext cx="1724025" cy="41751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30"/>
          </p:nvPr>
        </p:nvSpPr>
        <p:spPr>
          <a:xfrm>
            <a:off x="922335" y="2792773"/>
            <a:ext cx="1724025" cy="34131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/>
            </a:lvl1pPr>
            <a:lvl2pPr marL="457200" indent="0">
              <a:buFontTx/>
              <a:buNone/>
              <a:defRPr sz="1600" b="1"/>
            </a:lvl2pPr>
            <a:lvl3pPr marL="914400" indent="0">
              <a:buFontTx/>
              <a:buNone/>
              <a:defRPr sz="16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355528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 Permanent Pr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27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28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Start Date: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856410" y="1552585"/>
            <a:ext cx="6009917" cy="41719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395321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ew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ame Side Corner Rectangle 3"/>
          <p:cNvSpPr/>
          <p:nvPr userDrawn="1"/>
        </p:nvSpPr>
        <p:spPr>
          <a:xfrm>
            <a:off x="6884988" y="187325"/>
            <a:ext cx="2139950" cy="828675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 userDrawn="1"/>
        </p:nvSpPr>
        <p:spPr bwMode="auto">
          <a:xfrm>
            <a:off x="7127891" y="122239"/>
            <a:ext cx="17383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smtClean="0">
                <a:solidFill>
                  <a:srgbClr val="000000"/>
                </a:solidFill>
                <a:latin typeface="Helvetica Neue Medium"/>
                <a:ea typeface="MS PGothic" pitchFamily="34" charset="-128"/>
                <a:cs typeface="Arial" pitchFamily="34" charset="0"/>
              </a:rPr>
              <a:t>Launch Date</a:t>
            </a: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501650" y="1689110"/>
            <a:ext cx="1430338" cy="11128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501650" y="1485911"/>
            <a:ext cx="1430338" cy="195263"/>
          </a:xfrm>
          <a:prstGeom prst="rect">
            <a:avLst/>
          </a:prstGeom>
          <a:solidFill>
            <a:srgbClr val="E3193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501650" y="3141665"/>
            <a:ext cx="1430338" cy="11112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501650" y="2946401"/>
            <a:ext cx="1430338" cy="196851"/>
          </a:xfrm>
          <a:prstGeom prst="rect">
            <a:avLst/>
          </a:prstGeom>
          <a:solidFill>
            <a:srgbClr val="E3193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 userDrawn="1"/>
        </p:nvSpPr>
        <p:spPr bwMode="auto">
          <a:xfrm>
            <a:off x="501650" y="4600585"/>
            <a:ext cx="1430338" cy="11128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>
            <a:off x="501650" y="4406901"/>
            <a:ext cx="1430338" cy="196851"/>
          </a:xfrm>
          <a:prstGeom prst="rect">
            <a:avLst/>
          </a:prstGeom>
          <a:solidFill>
            <a:srgbClr val="E3193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93815" y="442915"/>
            <a:ext cx="5591965" cy="554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>
                <a:solidFill>
                  <a:srgbClr val="E319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84988" y="460375"/>
            <a:ext cx="2139950" cy="2921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500" i="1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133990" y="1581152"/>
            <a:ext cx="3890963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09825" y="1581152"/>
            <a:ext cx="2609850" cy="414204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501650" y="1466851"/>
            <a:ext cx="1430338" cy="203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 marL="9144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 marL="13716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 marL="18288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501650" y="2924240"/>
            <a:ext cx="1430338" cy="203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 marL="9144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 marL="13716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 marL="18288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502159" y="4387915"/>
            <a:ext cx="1430338" cy="203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 marL="9144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 marL="13716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 marL="18288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0236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Pricing_1 I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7"/>
          <p:cNvSpPr/>
          <p:nvPr userDrawn="1"/>
        </p:nvSpPr>
        <p:spPr>
          <a:xfrm>
            <a:off x="922338" y="1714510"/>
            <a:ext cx="1724025" cy="4175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4" name="Round Same Side Corner Rectangle 5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6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Buy-In Dates:</a:t>
            </a:r>
          </a:p>
        </p:txBody>
      </p:sp>
      <p:sp>
        <p:nvSpPr>
          <p:cNvPr id="16" name="Round Same Side Corner Rectangle 17"/>
          <p:cNvSpPr/>
          <p:nvPr userDrawn="1"/>
        </p:nvSpPr>
        <p:spPr>
          <a:xfrm>
            <a:off x="922338" y="1333500"/>
            <a:ext cx="1724025" cy="381000"/>
          </a:xfrm>
          <a:prstGeom prst="rect">
            <a:avLst/>
          </a:prstGeom>
          <a:solidFill>
            <a:srgbClr val="E31937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600" b="1" dirty="0">
                <a:solidFill>
                  <a:prstClr val="white"/>
                </a:solidFill>
              </a:rPr>
              <a:t>SPECIAL PRICE</a:t>
            </a:r>
          </a:p>
        </p:txBody>
      </p:sp>
      <p:sp>
        <p:nvSpPr>
          <p:cNvPr id="17" name="Rounded Rectangle 17"/>
          <p:cNvSpPr/>
          <p:nvPr userDrawn="1"/>
        </p:nvSpPr>
        <p:spPr>
          <a:xfrm>
            <a:off x="922338" y="3587752"/>
            <a:ext cx="1724025" cy="20129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8" name="Round Same Side Corner Rectangle 17"/>
          <p:cNvSpPr/>
          <p:nvPr userDrawn="1"/>
        </p:nvSpPr>
        <p:spPr>
          <a:xfrm>
            <a:off x="922338" y="3205174"/>
            <a:ext cx="1724025" cy="53657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black"/>
                </a:solidFill>
              </a:rPr>
              <a:t>RECOMMENDED </a:t>
            </a:r>
          </a:p>
          <a:p>
            <a:pPr algn="ctr" defTabSz="457200">
              <a:defRPr/>
            </a:pPr>
            <a:r>
              <a:rPr lang="en-US" sz="1200" b="1" dirty="0">
                <a:solidFill>
                  <a:prstClr val="black"/>
                </a:solidFill>
              </a:rPr>
              <a:t>ADD ON SALE</a:t>
            </a:r>
          </a:p>
        </p:txBody>
      </p:sp>
      <p:sp>
        <p:nvSpPr>
          <p:cNvPr id="20" name="Rounded Rectangle 17"/>
          <p:cNvSpPr/>
          <p:nvPr userDrawn="1"/>
        </p:nvSpPr>
        <p:spPr>
          <a:xfrm>
            <a:off x="922338" y="2789249"/>
            <a:ext cx="1724025" cy="3444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22" name="Round Same Side Corner Rectangle 17"/>
          <p:cNvSpPr/>
          <p:nvPr userDrawn="1"/>
        </p:nvSpPr>
        <p:spPr>
          <a:xfrm>
            <a:off x="922338" y="2365385"/>
            <a:ext cx="1724025" cy="427039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black"/>
                </a:solidFill>
              </a:rPr>
              <a:t>RECOMMENDED SELLING PRICE</a:t>
            </a:r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2"/>
          </p:nvPr>
        </p:nvSpPr>
        <p:spPr>
          <a:xfrm>
            <a:off x="7969250" y="6578603"/>
            <a:ext cx="1131888" cy="23018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="1"/>
            </a:lvl1pPr>
            <a:lvl2pPr marL="457200" indent="0" algn="ctr">
              <a:buFontTx/>
              <a:buNone/>
              <a:defRPr sz="900" b="1"/>
            </a:lvl2pPr>
            <a:lvl3pPr marL="914400" indent="0" algn="ctr">
              <a:buFontTx/>
              <a:buNone/>
              <a:defRPr sz="900" b="1"/>
            </a:lvl3pPr>
            <a:lvl4pPr marL="1371600" indent="0" algn="ctr">
              <a:buFontTx/>
              <a:buNone/>
              <a:defRPr sz="900" b="1"/>
            </a:lvl4pPr>
            <a:lvl5pPr marL="1828800" indent="0" algn="ctr">
              <a:buFontTx/>
              <a:buNone/>
              <a:defRPr sz="9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/>
          </p:nvPr>
        </p:nvSpPr>
        <p:spPr>
          <a:xfrm>
            <a:off x="1249363" y="5827713"/>
            <a:ext cx="7785100" cy="2444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100" b="1"/>
            </a:lvl1pPr>
            <a:lvl2pPr marL="457200" indent="0">
              <a:buFontTx/>
              <a:buNone/>
              <a:defRPr sz="1100" b="1"/>
            </a:lvl2pPr>
            <a:lvl3pPr marL="914400" indent="0">
              <a:buFontTx/>
              <a:buNone/>
              <a:defRPr sz="1100" b="1"/>
            </a:lvl3pPr>
            <a:lvl4pPr marL="1371600" indent="0">
              <a:buFontTx/>
              <a:buNone/>
              <a:defRPr sz="1100" b="1"/>
            </a:lvl4pPr>
            <a:lvl5pPr marL="1828800" indent="0">
              <a:buFontTx/>
              <a:buNone/>
              <a:defRPr sz="11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630735" y="2080472"/>
            <a:ext cx="3942039" cy="32585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922338" y="1714510"/>
            <a:ext cx="1724025" cy="41751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922338" y="2792413"/>
            <a:ext cx="1724025" cy="34131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/>
            </a:lvl1pPr>
            <a:lvl2pPr marL="457200" indent="0">
              <a:buFontTx/>
              <a:buNone/>
              <a:defRPr sz="1600" b="1"/>
            </a:lvl2pPr>
            <a:lvl3pPr marL="914400" indent="0">
              <a:buFontTx/>
              <a:buNone/>
              <a:defRPr sz="16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0"/>
          </p:nvPr>
        </p:nvSpPr>
        <p:spPr>
          <a:xfrm>
            <a:off x="922338" y="5125673"/>
            <a:ext cx="1724025" cy="47502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/>
            </a:lvl1pPr>
            <a:lvl2pPr marL="457200" indent="0" algn="ctr">
              <a:buFontTx/>
              <a:buNone/>
              <a:defRPr sz="1200" b="1"/>
            </a:lvl2pPr>
            <a:lvl3pPr marL="914400" indent="0" algn="ctr">
              <a:buFontTx/>
              <a:buNone/>
              <a:defRPr sz="1200" b="1"/>
            </a:lvl3pPr>
            <a:lvl4pPr marL="1371600" indent="0" algn="ctr">
              <a:buFontTx/>
              <a:buNone/>
              <a:defRPr sz="1200" b="1"/>
            </a:lvl4pPr>
            <a:lvl5pPr marL="1828800" indent="0" algn="ctr">
              <a:buFontTx/>
              <a:buNone/>
              <a:defRPr sz="1200" b="1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9"/>
          </p:nvPr>
        </p:nvSpPr>
        <p:spPr>
          <a:xfrm>
            <a:off x="7047234" y="1012827"/>
            <a:ext cx="2148006" cy="2159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3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017498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67200" y="6553203"/>
            <a:ext cx="609600" cy="2047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8060E7-D76C-4388-BA98-FEEF42FE474B}" type="slidenum">
              <a:rPr lang="en-US">
                <a:solidFill>
                  <a:prstClr val="black"/>
                </a:solidFill>
                <a:ea typeface="MS PGothic" pitchFamily="34" charset="-128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553200"/>
            <a:ext cx="1447800" cy="1873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96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Pricing - Multiple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12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13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Buy-In Dates: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504891" y="1656651"/>
            <a:ext cx="4157793" cy="36619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18684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tional Promo/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7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9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Buy-In Dates: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457326" y="1352552"/>
            <a:ext cx="7567613" cy="4962525"/>
          </a:xfrm>
          <a:prstGeom prst="rect">
            <a:avLst/>
          </a:prstGeom>
        </p:spPr>
        <p:txBody>
          <a:bodyPr/>
          <a:lstStyle>
            <a:lvl1pPr marL="228600" indent="-228600">
              <a:buFont typeface="+mj-lt"/>
              <a:buAutoNum type="arabicPeriod"/>
              <a:defRPr sz="1200" b="1" baseline="0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indent="0">
              <a:buFont typeface="Wingdings" pitchFamily="2" charset="2"/>
              <a:buNone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8615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553512" y="1396599"/>
            <a:ext cx="3471426" cy="42898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96599" y="1485164"/>
            <a:ext cx="2998190" cy="4201263"/>
          </a:xfrm>
          <a:prstGeom prst="rect">
            <a:avLst/>
          </a:prstGeom>
        </p:spPr>
        <p:txBody>
          <a:bodyPr/>
          <a:lstStyle>
            <a:lvl1pPr>
              <a:defRPr lang="en-US" sz="1100" b="1" dirty="0" smtClean="0">
                <a:cs typeface="Arial" pitchFamily="34" charset="0"/>
              </a:defRPr>
            </a:lvl1pPr>
            <a:lvl2pPr>
              <a:defRPr lang="en-US" sz="1100" dirty="0"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  <a:p>
            <a:pPr lvl="1"/>
            <a:r>
              <a:rPr lang="en-US" dirty="0" err="1" smtClean="0"/>
              <a:t>fdsfddsfdsa</a:t>
            </a:r>
            <a:endParaRPr lang="en-US" dirty="0"/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840842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Product -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2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3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Launch Date: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295791" y="1581152"/>
            <a:ext cx="4729163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12863" y="1581152"/>
            <a:ext cx="2868612" cy="4142045"/>
          </a:xfrm>
          <a:prstGeom prst="rect">
            <a:avLst/>
          </a:prstGeom>
        </p:spPr>
        <p:txBody>
          <a:bodyPr/>
          <a:lstStyle>
            <a:lvl1pPr>
              <a:defRPr lang="en-US" sz="1100" b="1" dirty="0" smtClean="0">
                <a:cs typeface="Arial" pitchFamily="34" charset="0"/>
              </a:defRPr>
            </a:lvl1pPr>
            <a:lvl2pPr>
              <a:defRPr lang="en-US" sz="1100" dirty="0"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  <a:p>
            <a:pPr lvl="1"/>
            <a:r>
              <a:rPr lang="en-US" dirty="0" err="1" smtClean="0"/>
              <a:t>jfdklajkdfla</a:t>
            </a:r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09567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Permanent Pr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7"/>
          <p:cNvSpPr/>
          <p:nvPr userDrawn="1"/>
        </p:nvSpPr>
        <p:spPr>
          <a:xfrm>
            <a:off x="922338" y="1714510"/>
            <a:ext cx="1724025" cy="4175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10" name="Round Same Side Corner Rectangle 17"/>
          <p:cNvSpPr/>
          <p:nvPr userDrawn="1"/>
        </p:nvSpPr>
        <p:spPr>
          <a:xfrm>
            <a:off x="922338" y="1333500"/>
            <a:ext cx="1724025" cy="381000"/>
          </a:xfrm>
          <a:prstGeom prst="rect">
            <a:avLst/>
          </a:prstGeom>
          <a:solidFill>
            <a:srgbClr val="E31937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500" b="1" dirty="0">
                <a:solidFill>
                  <a:prstClr val="white"/>
                </a:solidFill>
              </a:rPr>
              <a:t>NEW LOWER PRICE</a:t>
            </a:r>
          </a:p>
        </p:txBody>
      </p:sp>
      <p:sp>
        <p:nvSpPr>
          <p:cNvPr id="11" name="Rounded Rectangle 17"/>
          <p:cNvSpPr/>
          <p:nvPr userDrawn="1"/>
        </p:nvSpPr>
        <p:spPr>
          <a:xfrm>
            <a:off x="922338" y="2789249"/>
            <a:ext cx="1724025" cy="3444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600" b="1" dirty="0">
              <a:solidFill>
                <a:prstClr val="black"/>
              </a:solidFill>
            </a:endParaRPr>
          </a:p>
        </p:txBody>
      </p:sp>
      <p:sp>
        <p:nvSpPr>
          <p:cNvPr id="13" name="Round Same Side Corner Rectangle 17"/>
          <p:cNvSpPr/>
          <p:nvPr userDrawn="1"/>
        </p:nvSpPr>
        <p:spPr>
          <a:xfrm>
            <a:off x="922338" y="2365385"/>
            <a:ext cx="1724025" cy="427039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sz="1200" b="1" dirty="0">
                <a:solidFill>
                  <a:prstClr val="black"/>
                </a:solidFill>
              </a:rPr>
              <a:t>RECOMMENDED SELLING PRICE</a:t>
            </a:r>
          </a:p>
        </p:txBody>
      </p:sp>
      <p:sp>
        <p:nvSpPr>
          <p:cNvPr id="14" name="Round Same Side Corner Rectangle 27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TextBox 28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Start Date: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856410" y="1552585"/>
            <a:ext cx="6009917" cy="41719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922338" y="1714510"/>
            <a:ext cx="1724025" cy="41751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2000" b="1"/>
            </a:lvl3pPr>
            <a:lvl4pPr marL="1371600" indent="0">
              <a:buFontTx/>
              <a:buNone/>
              <a:defRPr sz="2000" b="1"/>
            </a:lvl4pPr>
            <a:lvl5pPr marL="1828800" indent="0">
              <a:buFontTx/>
              <a:buNone/>
              <a:defRPr sz="20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30"/>
          </p:nvPr>
        </p:nvSpPr>
        <p:spPr>
          <a:xfrm>
            <a:off x="922335" y="2792773"/>
            <a:ext cx="1724025" cy="34131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/>
            </a:lvl1pPr>
            <a:lvl2pPr marL="457200" indent="0">
              <a:buFontTx/>
              <a:buNone/>
              <a:defRPr sz="1600" b="1"/>
            </a:lvl2pPr>
            <a:lvl3pPr marL="914400" indent="0">
              <a:buFontTx/>
              <a:buNone/>
              <a:defRPr sz="16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51727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 Permanent Pr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27"/>
          <p:cNvSpPr/>
          <p:nvPr userDrawn="1"/>
        </p:nvSpPr>
        <p:spPr>
          <a:xfrm>
            <a:off x="7134240" y="65096"/>
            <a:ext cx="1890713" cy="957263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28"/>
          <p:cNvSpPr txBox="1">
            <a:spLocks noChangeArrowheads="1"/>
          </p:cNvSpPr>
          <p:nvPr userDrawn="1"/>
        </p:nvSpPr>
        <p:spPr bwMode="auto">
          <a:xfrm>
            <a:off x="7134240" y="84147"/>
            <a:ext cx="1890713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595959"/>
                </a:solidFill>
                <a:ea typeface="MS PGothic" pitchFamily="34" charset="-128"/>
                <a:cs typeface="Arial" pitchFamily="34" charset="0"/>
              </a:rPr>
              <a:t>Start Date: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2856410" y="1552585"/>
            <a:ext cx="6009917" cy="41719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39838" y="138360"/>
            <a:ext cx="5865812" cy="3206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 baseline="0">
                <a:solidFill>
                  <a:srgbClr val="E31937"/>
                </a:solidFill>
              </a:defRPr>
            </a:lvl1pPr>
            <a:lvl2pPr marL="457200" indent="0">
              <a:buFontTx/>
              <a:buNone/>
              <a:defRPr sz="2400" b="1">
                <a:solidFill>
                  <a:srgbClr val="E31937"/>
                </a:solidFill>
              </a:defRPr>
            </a:lvl2pPr>
            <a:lvl3pPr marL="914400" indent="0">
              <a:buFontTx/>
              <a:buNone/>
              <a:defRPr sz="2400" b="1">
                <a:solidFill>
                  <a:srgbClr val="E31937"/>
                </a:solidFill>
              </a:defRPr>
            </a:lvl3pPr>
            <a:lvl4pPr marL="1371600" indent="0">
              <a:buFontTx/>
              <a:buNone/>
              <a:defRPr sz="2400" b="1">
                <a:solidFill>
                  <a:srgbClr val="E31937"/>
                </a:solidFill>
              </a:defRPr>
            </a:lvl4pPr>
            <a:lvl5pPr marL="1828800" indent="0">
              <a:buFontTx/>
              <a:buNone/>
              <a:defRPr sz="2400" b="1">
                <a:solidFill>
                  <a:srgbClr val="E31937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34240" y="310015"/>
            <a:ext cx="1890713" cy="2413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100" b="1">
                <a:solidFill>
                  <a:srgbClr val="E31937"/>
                </a:solidFill>
                <a:latin typeface="+mn-lt"/>
              </a:defRPr>
            </a:lvl1pPr>
            <a:lvl2pPr marL="4572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2pPr>
            <a:lvl3pPr marL="9144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3pPr>
            <a:lvl4pPr marL="13716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4pPr>
            <a:lvl5pPr marL="1828800" indent="0">
              <a:buFontTx/>
              <a:buNone/>
              <a:defRPr sz="1100">
                <a:solidFill>
                  <a:srgbClr val="E31937"/>
                </a:solidFill>
                <a:latin typeface="+mn-lt"/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7134240" y="771563"/>
            <a:ext cx="1890713" cy="23495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 algn="ctr"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1" y="1300296"/>
            <a:ext cx="796954" cy="4571999"/>
          </a:xfrm>
          <a:prstGeom prst="rect">
            <a:avLst/>
          </a:prstGeom>
        </p:spPr>
        <p:txBody>
          <a:bodyPr vert="vert270"/>
          <a:lstStyle>
            <a:lvl1pPr marL="0" indent="0" algn="ctr">
              <a:buFontTx/>
              <a:buNone/>
              <a:defRPr sz="4000" b="1" spc="6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4000" b="1" spc="600"/>
            </a:lvl2pPr>
            <a:lvl3pPr marL="914400" indent="0">
              <a:buFontTx/>
              <a:buNone/>
              <a:defRPr sz="4000" b="1" spc="600"/>
            </a:lvl3pPr>
            <a:lvl4pPr marL="1371600" indent="0">
              <a:buFontTx/>
              <a:buNone/>
              <a:defRPr sz="4000" b="1" spc="600"/>
            </a:lvl4pPr>
            <a:lvl5pPr marL="1828800" indent="0">
              <a:buFontTx/>
              <a:buNone/>
              <a:defRPr sz="4000" b="1" spc="6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89215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ew Produ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ame Side Corner Rectangle 3"/>
          <p:cNvSpPr/>
          <p:nvPr userDrawn="1"/>
        </p:nvSpPr>
        <p:spPr>
          <a:xfrm>
            <a:off x="6884988" y="187325"/>
            <a:ext cx="2139950" cy="828675"/>
          </a:xfrm>
          <a:prstGeom prst="round2Same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extBox 4"/>
          <p:cNvSpPr txBox="1">
            <a:spLocks noChangeArrowheads="1"/>
          </p:cNvSpPr>
          <p:nvPr userDrawn="1"/>
        </p:nvSpPr>
        <p:spPr bwMode="auto">
          <a:xfrm>
            <a:off x="7127891" y="122239"/>
            <a:ext cx="1738313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000000"/>
                </a:solidFill>
                <a:latin typeface="Helvetica Neue Medium"/>
                <a:ea typeface="MS PGothic" pitchFamily="34" charset="-128"/>
                <a:cs typeface="Arial" pitchFamily="34" charset="0"/>
              </a:rPr>
              <a:t>Launch Date</a:t>
            </a:r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501650" y="1689110"/>
            <a:ext cx="1430338" cy="11128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501650" y="1485911"/>
            <a:ext cx="1430338" cy="195263"/>
          </a:xfrm>
          <a:prstGeom prst="rect">
            <a:avLst/>
          </a:prstGeom>
          <a:solidFill>
            <a:srgbClr val="E3193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501650" y="3141665"/>
            <a:ext cx="1430338" cy="111125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501650" y="2946401"/>
            <a:ext cx="1430338" cy="196851"/>
          </a:xfrm>
          <a:prstGeom prst="rect">
            <a:avLst/>
          </a:prstGeom>
          <a:solidFill>
            <a:srgbClr val="E3193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 userDrawn="1"/>
        </p:nvSpPr>
        <p:spPr bwMode="auto">
          <a:xfrm>
            <a:off x="501650" y="4600585"/>
            <a:ext cx="1430338" cy="11128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>
            <a:off x="501650" y="4406901"/>
            <a:ext cx="1430338" cy="196851"/>
          </a:xfrm>
          <a:prstGeom prst="rect">
            <a:avLst/>
          </a:prstGeom>
          <a:solidFill>
            <a:srgbClr val="E3193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93815" y="442915"/>
            <a:ext cx="5591965" cy="55403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>
                <a:solidFill>
                  <a:srgbClr val="E319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84988" y="460375"/>
            <a:ext cx="2139950" cy="2921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500" i="1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133990" y="1581152"/>
            <a:ext cx="3890963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09825" y="1581152"/>
            <a:ext cx="2609850" cy="4142045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501650" y="1466851"/>
            <a:ext cx="1430338" cy="203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 marL="9144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 marL="13716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 marL="18288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501650" y="2924240"/>
            <a:ext cx="1430338" cy="203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 marL="9144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 marL="13716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 marL="18288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6"/>
          </p:nvPr>
        </p:nvSpPr>
        <p:spPr>
          <a:xfrm>
            <a:off x="502159" y="4387915"/>
            <a:ext cx="1430338" cy="2032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9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 marL="9144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 marL="13716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 marL="182880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7476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red_top_and_bottom_2013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9151938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964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red_top_and_bottom_2013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9151938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5325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8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15" t="10310" r="2197" b="12286"/>
          <a:stretch/>
        </p:blipFill>
        <p:spPr>
          <a:xfrm>
            <a:off x="5820933" y="1912124"/>
            <a:ext cx="3024336" cy="2504028"/>
          </a:xfrm>
          <a:prstGeom prst="rect">
            <a:avLst/>
          </a:prstGeom>
        </p:spPr>
      </p:pic>
      <p:pic>
        <p:nvPicPr>
          <p:cNvPr id="38914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747723"/>
            <a:ext cx="10668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13"/>
          <p:cNvSpPr txBox="1"/>
          <p:nvPr/>
        </p:nvSpPr>
        <p:spPr>
          <a:xfrm>
            <a:off x="1219200" y="-1"/>
            <a:ext cx="7924800" cy="830997"/>
          </a:xfrm>
          <a:prstGeom prst="rect">
            <a:avLst/>
          </a:prstGeom>
          <a:solidFill>
            <a:srgbClr val="E319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prstClr val="white"/>
              </a:solidFill>
              <a:latin typeface="Arial" charset="0"/>
              <a:ea typeface="ＭＳ Ｐゴシック" pitchFamily="34" charset="-128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white"/>
                </a:solidFill>
                <a:latin typeface="Arial" charset="0"/>
                <a:ea typeface="ＭＳ Ｐゴシック" pitchFamily="34" charset="-128"/>
                <a:cs typeface="Arial" pitchFamily="34" charset="0"/>
              </a:rPr>
              <a:t>  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 spc="0" dirty="0" smtClean="0"/>
              <a:t>M12™</a:t>
            </a:r>
            <a:r>
              <a:rPr lang="en-US" dirty="0" smtClean="0"/>
              <a:t> CORDLESS</a:t>
            </a:r>
            <a:endParaRPr lang="en-US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-23813" y="1943100"/>
            <a:ext cx="6629401" cy="297061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1" eaLnBrk="0" hangingPunct="0">
              <a:lnSpc>
                <a:spcPct val="95000"/>
              </a:lnSpc>
              <a:spcBef>
                <a:spcPct val="40000"/>
              </a:spcBef>
              <a:defRPr/>
            </a:pPr>
            <a:endParaRPr lang="en-GB" sz="1400" dirty="0">
              <a:solidFill>
                <a:prstClr val="black"/>
              </a:solidFill>
              <a:latin typeface="Arial Black" pitchFamily="34" charset="0"/>
              <a:ea typeface="MS PGothic" pitchFamily="34" charset="-128"/>
            </a:endParaRPr>
          </a:p>
          <a:p>
            <a:pPr marL="838200" lvl="1" indent="-381000" eaLnBrk="0" hangingPunct="0">
              <a:lnSpc>
                <a:spcPct val="95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Arial Black" pitchFamily="34" charset="0"/>
                <a:ea typeface="MS PGothic" pitchFamily="34" charset="-128"/>
              </a:rPr>
              <a:t>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67744" y="1310507"/>
            <a:ext cx="5333705" cy="442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/>
                <a:ea typeface="ヒラギノ角ゴ Pro W3" pitchFamily="1" charset="-128"/>
              </a:rPr>
              <a:t>         </a:t>
            </a: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UNIVERSAL DUST EXTRACTION UNIT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400" b="1" dirty="0">
              <a:solidFill>
                <a:prstClr val="black"/>
              </a:solidFill>
              <a:ea typeface="ヒラギノ角ゴ Pro W3" pitchFamily="1" charset="-128"/>
            </a:endParaRP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Attaches to any brand of drill with a collar from 43 to 59mm</a:t>
            </a: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endParaRPr lang="en-US" sz="1400" b="1" dirty="0">
              <a:solidFill>
                <a:prstClr val="black"/>
              </a:solidFill>
              <a:ea typeface="ヒラギノ角ゴ Pro W3" pitchFamily="1" charset="-128"/>
            </a:endParaRP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Can be mounted on both sides left/right</a:t>
            </a: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endParaRPr lang="en-US" sz="1400" b="1" dirty="0">
              <a:solidFill>
                <a:prstClr val="black"/>
              </a:solidFill>
              <a:ea typeface="ヒラギノ角ゴ Pro W3" pitchFamily="1" charset="-128"/>
            </a:endParaRP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Diameter capacity 20mm max</a:t>
            </a: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endParaRPr lang="en-US" sz="1400" b="1" dirty="0">
              <a:solidFill>
                <a:prstClr val="black"/>
              </a:solidFill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           Doubles up as a hand held vac.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400" b="1" dirty="0">
              <a:solidFill>
                <a:prstClr val="black"/>
              </a:solidFill>
              <a:ea typeface="ヒラギノ角ゴ Pro W3" pitchFamily="1" charset="-128"/>
            </a:endParaRP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For use of cleaning after maintenance work			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            3 selection modes/ Engages when nose compressed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400" b="1" dirty="0">
              <a:solidFill>
                <a:prstClr val="black"/>
              </a:solidFill>
              <a:ea typeface="ヒラギノ角ゴ Pro W3" pitchFamily="1" charset="-128"/>
            </a:endParaRP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Continually on for use as hand held vacuum</a:t>
            </a: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endParaRPr lang="en-US" sz="1400" b="1" dirty="0">
              <a:solidFill>
                <a:prstClr val="black"/>
              </a:solidFill>
              <a:ea typeface="ヒラギノ角ゴ Pro W3" pitchFamily="1" charset="-128"/>
            </a:endParaRP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HEPA Filter - High efficiency particulate air filter</a:t>
            </a: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endParaRPr lang="en-US" sz="1400" b="1" dirty="0">
              <a:solidFill>
                <a:prstClr val="black"/>
              </a:solidFill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de-DE" sz="1400" b="1" dirty="0">
                <a:solidFill>
                  <a:prstClr val="black"/>
                </a:solidFill>
              </a:rPr>
              <a:t>            Self powered extraction system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400" b="1" dirty="0">
              <a:solidFill>
                <a:prstClr val="black"/>
              </a:solidFill>
              <a:ea typeface="ヒラギノ角ゴ Pro W3" pitchFamily="1" charset="-128"/>
            </a:endParaRP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Doesn’t take  power from drill or </a:t>
            </a:r>
          </a:p>
          <a:p>
            <a:pPr lvl="1"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ea typeface="ヒラギノ角ゴ Pro W3" pitchFamily="1" charset="-128"/>
              </a:rPr>
              <a:t>effect performance</a:t>
            </a:r>
          </a:p>
        </p:txBody>
      </p:sp>
      <p:sp>
        <p:nvSpPr>
          <p:cNvPr id="38" name="Text Box 5" descr="title background"/>
          <p:cNvSpPr txBox="1">
            <a:spLocks noChangeArrowheads="1"/>
          </p:cNvSpPr>
          <p:nvPr/>
        </p:nvSpPr>
        <p:spPr bwMode="auto">
          <a:xfrm>
            <a:off x="1043608" y="3196952"/>
            <a:ext cx="1506538" cy="215444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prstClr val="white"/>
                </a:solidFill>
                <a:latin typeface="Arial Black" pitchFamily="34" charset="0"/>
              </a:rPr>
              <a:t>Best Ergonomics</a:t>
            </a:r>
          </a:p>
        </p:txBody>
      </p:sp>
      <p:pic>
        <p:nvPicPr>
          <p:cNvPr id="39" name="Picture 2" descr="C:\Users\komron.shepherd\Desktop\ScreenHunter_04 Jul. 22 14.20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12396"/>
            <a:ext cx="1506538" cy="100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1043608" y="4427820"/>
            <a:ext cx="1506537" cy="3693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900" b="0" dirty="0">
                <a:solidFill>
                  <a:prstClr val="white"/>
                </a:solidFill>
                <a:latin typeface="Arial Black" pitchFamily="34" charset="0"/>
                <a:ea typeface="ヒラギノ角ゴ Pro W3" pitchFamily="125" charset="-128"/>
              </a:rPr>
              <a:t>Can be attached on both left/right sides</a:t>
            </a:r>
          </a:p>
        </p:txBody>
      </p:sp>
      <p:sp>
        <p:nvSpPr>
          <p:cNvPr id="41" name="Text Box 5" descr="title background"/>
          <p:cNvSpPr txBox="1">
            <a:spLocks noChangeArrowheads="1"/>
          </p:cNvSpPr>
          <p:nvPr/>
        </p:nvSpPr>
        <p:spPr bwMode="auto">
          <a:xfrm>
            <a:off x="1043608" y="4941168"/>
            <a:ext cx="1506538" cy="230832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prstClr val="white"/>
                </a:solidFill>
                <a:latin typeface="Arial Black" pitchFamily="34" charset="0"/>
              </a:rPr>
              <a:t>Non Scratch Nozzle</a:t>
            </a:r>
          </a:p>
        </p:txBody>
      </p:sp>
      <p:pic>
        <p:nvPicPr>
          <p:cNvPr id="42" name="Picture 2" descr="C:\Users\komron.shepherd\Desktop\ScreenHunter_07 Jul. 22 14.32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156613"/>
            <a:ext cx="1506538" cy="101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1043609" y="6172037"/>
            <a:ext cx="1506538" cy="36933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900" b="0" dirty="0">
                <a:solidFill>
                  <a:prstClr val="white"/>
                </a:solidFill>
                <a:latin typeface="Arial Black" pitchFamily="34" charset="0"/>
                <a:ea typeface="ヒラギノ角ゴ Pro W3" pitchFamily="125" charset="-128"/>
              </a:rPr>
              <a:t>Leaves minimal marking on surface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09308" y="118373"/>
            <a:ext cx="2134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white"/>
                </a:solidFill>
              </a:rPr>
              <a:t>M12DE –</a:t>
            </a:r>
          </a:p>
          <a:p>
            <a:r>
              <a:rPr lang="en-GB" b="1" dirty="0">
                <a:solidFill>
                  <a:prstClr val="white"/>
                </a:solidFill>
              </a:rPr>
              <a:t> DUST EXTRACTOR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043608" y="1765654"/>
            <a:ext cx="1506538" cy="9383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49" name="Group 19"/>
          <p:cNvGrpSpPr>
            <a:grpSpLocks/>
          </p:cNvGrpSpPr>
          <p:nvPr/>
        </p:nvGrpSpPr>
        <p:grpSpPr bwMode="auto">
          <a:xfrm>
            <a:off x="1043608" y="1637184"/>
            <a:ext cx="1506538" cy="863600"/>
            <a:chOff x="3200400" y="533289"/>
            <a:chExt cx="5486400" cy="5799249"/>
          </a:xfrm>
        </p:grpSpPr>
        <p:pic>
          <p:nvPicPr>
            <p:cNvPr id="50" name="Picture 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813" t="3636" r="6410" b="6496"/>
            <a:stretch>
              <a:fillRect/>
            </a:stretch>
          </p:blipFill>
          <p:spPr bwMode="auto">
            <a:xfrm>
              <a:off x="3200400" y="533400"/>
              <a:ext cx="5486400" cy="4811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1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3168986"/>
              <a:ext cx="1371602" cy="2332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1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4038600"/>
              <a:ext cx="1371600" cy="2293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3" name="Straight Arrow Connector 52"/>
            <p:cNvCxnSpPr/>
            <p:nvPr/>
          </p:nvCxnSpPr>
          <p:spPr>
            <a:xfrm rot="5400000">
              <a:off x="7425660" y="649175"/>
              <a:ext cx="309154" cy="7738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1043608" y="2669486"/>
            <a:ext cx="1506538" cy="41549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sz="1050" b="0" dirty="0">
                <a:solidFill>
                  <a:prstClr val="white"/>
                </a:solidFill>
                <a:latin typeface="Arial Black" pitchFamily="34" charset="0"/>
                <a:ea typeface="ヒラギノ角ゴ Pro W3" pitchFamily="125" charset="-128"/>
              </a:rPr>
              <a:t>Fits on all drills from 43-59mm</a:t>
            </a:r>
          </a:p>
        </p:txBody>
      </p:sp>
      <p:sp>
        <p:nvSpPr>
          <p:cNvPr id="55" name="Text Box 5" descr="title background"/>
          <p:cNvSpPr txBox="1">
            <a:spLocks noChangeArrowheads="1"/>
          </p:cNvSpPr>
          <p:nvPr/>
        </p:nvSpPr>
        <p:spPr bwMode="auto">
          <a:xfrm>
            <a:off x="1043608" y="1484784"/>
            <a:ext cx="1550987" cy="215444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00" dirty="0">
                <a:solidFill>
                  <a:prstClr val="white"/>
                </a:solidFill>
                <a:latin typeface="Arial Black" pitchFamily="34" charset="0"/>
              </a:rPr>
              <a:t>Most Universal</a:t>
            </a:r>
          </a:p>
        </p:txBody>
      </p:sp>
      <p:sp>
        <p:nvSpPr>
          <p:cNvPr id="56" name="Text Box 7" descr="title background"/>
          <p:cNvSpPr txBox="1">
            <a:spLocks noChangeArrowheads="1"/>
          </p:cNvSpPr>
          <p:nvPr/>
        </p:nvSpPr>
        <p:spPr bwMode="auto">
          <a:xfrm>
            <a:off x="6737335" y="4581128"/>
            <a:ext cx="1736756" cy="267766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40000"/>
              </a:spcBef>
              <a:defRPr/>
            </a:pPr>
            <a:r>
              <a:rPr lang="en-GB" sz="1200" dirty="0" smtClean="0">
                <a:solidFill>
                  <a:prstClr val="white"/>
                </a:solidFill>
                <a:latin typeface="Helvetica LT Black" panose="02000A03050000020004" pitchFamily="2" charset="0"/>
                <a:ea typeface="MS PGothic" pitchFamily="34" charset="-128"/>
              </a:rPr>
              <a:t>AVAILABLE NOW</a:t>
            </a:r>
            <a:endParaRPr lang="en-GB" sz="1200" dirty="0">
              <a:solidFill>
                <a:prstClr val="white"/>
              </a:solidFill>
              <a:latin typeface="Helvetica LT Black" panose="02000A03050000020004" pitchFamily="2" charset="0"/>
              <a:ea typeface="MS PGothic" pitchFamily="34" charset="-128"/>
            </a:endParaRPr>
          </a:p>
        </p:txBody>
      </p:sp>
      <p:pic>
        <p:nvPicPr>
          <p:cNvPr id="25" name="Picture 10" descr="http://ts3.mm.bing.net/th?id=H.4711756376573882&amp;w=144&amp;h=145&amp;c=7&amp;rs=1&amp;pid=1.7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9711" b="20567"/>
          <a:stretch/>
        </p:blipFill>
        <p:spPr bwMode="auto">
          <a:xfrm>
            <a:off x="6620375" y="4941168"/>
            <a:ext cx="1984073" cy="187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04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747723"/>
            <a:ext cx="10668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13"/>
          <p:cNvSpPr txBox="1"/>
          <p:nvPr/>
        </p:nvSpPr>
        <p:spPr>
          <a:xfrm>
            <a:off x="1219200" y="-1"/>
            <a:ext cx="7924800" cy="830997"/>
          </a:xfrm>
          <a:prstGeom prst="rect">
            <a:avLst/>
          </a:prstGeom>
          <a:solidFill>
            <a:srgbClr val="E319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prstClr val="white"/>
              </a:solidFill>
              <a:latin typeface="Arial" charset="0"/>
              <a:ea typeface="ＭＳ Ｐゴシック" pitchFamily="34" charset="-128"/>
              <a:cs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white"/>
                </a:solidFill>
                <a:latin typeface="Arial" charset="0"/>
                <a:ea typeface="ＭＳ Ｐゴシック" pitchFamily="34" charset="-128"/>
                <a:cs typeface="Arial" pitchFamily="34" charset="0"/>
              </a:rPr>
              <a:t>  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 spc="0" dirty="0" smtClean="0"/>
              <a:t>M12™</a:t>
            </a:r>
            <a:r>
              <a:rPr lang="en-US" dirty="0" smtClean="0"/>
              <a:t> CORDLESS</a:t>
            </a:r>
            <a:endParaRPr lang="en-US" dirty="0"/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-23813" y="1943100"/>
            <a:ext cx="6629401" cy="297061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1" eaLnBrk="0" hangingPunct="0">
              <a:lnSpc>
                <a:spcPct val="95000"/>
              </a:lnSpc>
              <a:spcBef>
                <a:spcPct val="40000"/>
              </a:spcBef>
              <a:defRPr/>
            </a:pPr>
            <a:endParaRPr lang="en-GB" sz="1400" dirty="0">
              <a:solidFill>
                <a:prstClr val="black"/>
              </a:solidFill>
              <a:latin typeface="Arial Black" pitchFamily="34" charset="0"/>
              <a:ea typeface="MS PGothic" pitchFamily="34" charset="-128"/>
            </a:endParaRPr>
          </a:p>
          <a:p>
            <a:pPr marL="838200" lvl="1" indent="-381000" eaLnBrk="0" hangingPunct="0">
              <a:lnSpc>
                <a:spcPct val="95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r>
              <a:rPr lang="en-US" sz="1400" dirty="0">
                <a:solidFill>
                  <a:prstClr val="black"/>
                </a:solidFill>
                <a:latin typeface="Arial Black" pitchFamily="34" charset="0"/>
                <a:ea typeface="MS PGothic" pitchFamily="34" charset="-128"/>
              </a:rPr>
              <a:t> 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75932" y="4860141"/>
            <a:ext cx="1280225" cy="65568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71600" y="1738183"/>
            <a:ext cx="1519536" cy="125876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028651" y="1943100"/>
            <a:ext cx="6629401" cy="297061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1" eaLnBrk="0" hangingPunct="0">
              <a:lnSpc>
                <a:spcPct val="95000"/>
              </a:lnSpc>
              <a:spcBef>
                <a:spcPct val="40000"/>
              </a:spcBef>
              <a:defRPr/>
            </a:pPr>
            <a:endParaRPr lang="en-GB" sz="1400" dirty="0">
              <a:solidFill>
                <a:prstClr val="black"/>
              </a:solidFill>
              <a:latin typeface="Arial Black" pitchFamily="34" charset="0"/>
              <a:ea typeface="MS PGothic" pitchFamily="34" charset="-128"/>
            </a:endParaRPr>
          </a:p>
          <a:p>
            <a:pPr marL="838200" lvl="1" indent="-381000" eaLnBrk="0" hangingPunct="0">
              <a:lnSpc>
                <a:spcPct val="95000"/>
              </a:lnSpc>
              <a:spcBef>
                <a:spcPct val="40000"/>
              </a:spcBef>
              <a:buFont typeface="Wingdings" pitchFamily="2" charset="2"/>
              <a:buNone/>
              <a:defRPr/>
            </a:pPr>
            <a:endParaRPr lang="en-US" sz="1400" dirty="0">
              <a:solidFill>
                <a:prstClr val="black"/>
              </a:solidFill>
              <a:latin typeface="Arial Black" pitchFamily="34" charset="0"/>
              <a:ea typeface="MS PGothic" pitchFamily="34" charset="-128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526362" y="1412337"/>
            <a:ext cx="6150094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Red Lithium 4.0 Batteries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Superior Power to weight ratio in its class - 1.7KG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2 Mode SDS-plus Hammer Brushless motor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SDS Concrete Drilling up to 13mm (optimized 4-10mm)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Drilling in wood / metal (13mm / 10mm)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Up to 75% faster then M12H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1.1J EPTA blow energy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Led light </a:t>
            </a:r>
            <a:r>
              <a:rPr lang="en-US" sz="1200" dirty="0">
                <a:solidFill>
                  <a:prstClr val="black"/>
                </a:solidFill>
                <a:latin typeface="Arial Black"/>
                <a:ea typeface="ＭＳ Ｐゴシック"/>
              </a:rPr>
              <a:t>Highlights work area for improved visibility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Low Vibration Value of 4.4</a:t>
            </a:r>
            <a:r>
              <a:rPr lang="de-DE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m/s²  which Enhances usage time  </a:t>
            </a: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Best Handling &amp; Ergonomic Soft Grip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DPM – Digital Power Management Protects operator and machine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if drill bit jams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Forward &amp; Reverse Switch - For added Versatility in fastening 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Applications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Available it Kit 4.0ah and naked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r>
              <a:rPr lang="en-US" sz="1200" dirty="0">
                <a:solidFill>
                  <a:prstClr val="black"/>
                </a:solidFill>
                <a:latin typeface="Arial Black" pitchFamily="34" charset="0"/>
                <a:ea typeface="ヒラギノ角ゴ Pro W3" pitchFamily="1" charset="-128"/>
              </a:rPr>
              <a:t>Compatible with M12 DE-0 Dust extractor</a:t>
            </a:r>
          </a:p>
          <a:p>
            <a:pPr>
              <a:lnSpc>
                <a:spcPct val="55000"/>
              </a:lnSpc>
              <a:spcBef>
                <a:spcPct val="40000"/>
              </a:spcBef>
              <a:defRPr/>
            </a:pPr>
            <a:endParaRPr lang="en-US" sz="1200" dirty="0">
              <a:solidFill>
                <a:prstClr val="black"/>
              </a:solidFill>
              <a:latin typeface="Arial Black" pitchFamily="34" charset="0"/>
              <a:ea typeface="ヒラギノ角ゴ Pro W3" pitchFamily="1" charset="-128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0636" y="1412337"/>
            <a:ext cx="275590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40922"/>
            <a:ext cx="1519536" cy="145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020272" y="116632"/>
            <a:ext cx="3953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white"/>
                </a:solidFill>
              </a:rPr>
              <a:t>M12CH FUEL SDS </a:t>
            </a:r>
          </a:p>
          <a:p>
            <a:r>
              <a:rPr lang="en-GB" b="1" dirty="0">
                <a:solidFill>
                  <a:prstClr val="white"/>
                </a:solidFill>
              </a:rPr>
              <a:t>Plus Hammer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77656"/>
            <a:ext cx="1440160" cy="111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Box 5" descr="title background"/>
          <p:cNvSpPr txBox="1">
            <a:spLocks noChangeArrowheads="1"/>
          </p:cNvSpPr>
          <p:nvPr/>
        </p:nvSpPr>
        <p:spPr bwMode="auto">
          <a:xfrm>
            <a:off x="971600" y="3140968"/>
            <a:ext cx="1440160" cy="215444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800" dirty="0">
                <a:solidFill>
                  <a:prstClr val="white"/>
                </a:solidFill>
              </a:rPr>
              <a:t>Built-in LED</a:t>
            </a:r>
          </a:p>
        </p:txBody>
      </p:sp>
      <p:pic>
        <p:nvPicPr>
          <p:cNvPr id="36" name="Picture 19" descr="09_ex_uhr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E8E7E3"/>
              </a:clrFrom>
              <a:clrTo>
                <a:srgbClr val="E8E7E3">
                  <a:alpha val="0"/>
                </a:srgbClr>
              </a:clrTo>
            </a:clrChange>
            <a:lum brigh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1507" y="4149080"/>
            <a:ext cx="1328245" cy="158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5" descr="title background"/>
          <p:cNvSpPr txBox="1">
            <a:spLocks noChangeArrowheads="1"/>
          </p:cNvSpPr>
          <p:nvPr/>
        </p:nvSpPr>
        <p:spPr bwMode="auto">
          <a:xfrm>
            <a:off x="975933" y="4489195"/>
            <a:ext cx="1280225" cy="246221"/>
          </a:xfrm>
          <a:prstGeom prst="rect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000" dirty="0">
                <a:solidFill>
                  <a:prstClr val="white"/>
                </a:solidFill>
              </a:rPr>
              <a:t>Best </a:t>
            </a:r>
            <a:r>
              <a:rPr lang="en-US" sz="800" dirty="0">
                <a:solidFill>
                  <a:prstClr val="white"/>
                </a:solidFill>
              </a:rPr>
              <a:t>Performance</a:t>
            </a:r>
          </a:p>
        </p:txBody>
      </p:sp>
      <p:sp>
        <p:nvSpPr>
          <p:cNvPr id="46" name="Rectangle 20"/>
          <p:cNvSpPr>
            <a:spLocks noChangeArrowheads="1"/>
          </p:cNvSpPr>
          <p:nvPr/>
        </p:nvSpPr>
        <p:spPr bwMode="auto">
          <a:xfrm>
            <a:off x="971600" y="4828973"/>
            <a:ext cx="1284846" cy="5078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de-DE" sz="900" dirty="0">
                <a:solidFill>
                  <a:prstClr val="black"/>
                </a:solidFill>
                <a:latin typeface="Arial Black" pitchFamily="34" charset="0"/>
                <a:ea typeface="ヒラギノ角ゴ Pro W3" pitchFamily="125" charset="-128"/>
              </a:rPr>
              <a:t>up to 75% faster in diameter 6-10mm</a:t>
            </a:r>
            <a:endParaRPr lang="de-DE" sz="900" baseline="-25000" dirty="0">
              <a:solidFill>
                <a:prstClr val="black"/>
              </a:solidFill>
              <a:ea typeface="ヒラギノ角ゴ Pro W3" pitchFamily="125" charset="-128"/>
            </a:endParaRPr>
          </a:p>
        </p:txBody>
      </p:sp>
      <p:sp>
        <p:nvSpPr>
          <p:cNvPr id="57" name="Text Box 7" descr="title background"/>
          <p:cNvSpPr txBox="1">
            <a:spLocks noChangeArrowheads="1"/>
          </p:cNvSpPr>
          <p:nvPr/>
        </p:nvSpPr>
        <p:spPr bwMode="auto">
          <a:xfrm>
            <a:off x="7227732" y="3789040"/>
            <a:ext cx="1736756" cy="267766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40000"/>
              </a:spcBef>
              <a:defRPr/>
            </a:pPr>
            <a:r>
              <a:rPr lang="en-GB" sz="1200" dirty="0" smtClean="0">
                <a:solidFill>
                  <a:prstClr val="white"/>
                </a:solidFill>
                <a:latin typeface="Helvetica LT Black" panose="02000A03050000020004" pitchFamily="2" charset="0"/>
                <a:ea typeface="MS PGothic" pitchFamily="34" charset="-128"/>
              </a:rPr>
              <a:t>AVAILABLE NOW</a:t>
            </a:r>
            <a:endParaRPr lang="en-GB" sz="1200" dirty="0">
              <a:solidFill>
                <a:prstClr val="white"/>
              </a:solidFill>
              <a:latin typeface="Helvetica LT Black" panose="02000A03050000020004" pitchFamily="2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3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3"/>
          <p:cNvSpPr txBox="1"/>
          <p:nvPr/>
        </p:nvSpPr>
        <p:spPr>
          <a:xfrm>
            <a:off x="1219200" y="7"/>
            <a:ext cx="7924800" cy="830997"/>
          </a:xfrm>
          <a:prstGeom prst="rect">
            <a:avLst/>
          </a:prstGeom>
          <a:solidFill>
            <a:srgbClr val="E3193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white"/>
                </a:solidFill>
                <a:latin typeface="Arial" charset="0"/>
                <a:ea typeface="ＭＳ Ｐゴシック" pitchFamily="34" charset="-128"/>
                <a:cs typeface="Arial" pitchFamily="34" charset="0"/>
              </a:rPr>
              <a:t>M18 Fuel Hammer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prstClr val="white"/>
                </a:solidFill>
                <a:latin typeface="Arial" charset="0"/>
                <a:ea typeface="ＭＳ Ｐゴシック" pitchFamily="34" charset="-128"/>
                <a:cs typeface="Arial" pitchFamily="34" charset="0"/>
              </a:rPr>
              <a:t> Dust Extraction 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52400" y="1164432"/>
            <a:ext cx="796954" cy="45719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pc="0" dirty="0" smtClean="0"/>
              <a:t>M18™</a:t>
            </a:r>
            <a:r>
              <a:rPr lang="en-US" dirty="0" smtClean="0"/>
              <a:t> CORDLESS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158297"/>
            <a:ext cx="2767901" cy="185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140968"/>
            <a:ext cx="2975113" cy="1896437"/>
          </a:xfrm>
          <a:prstGeom prst="rect">
            <a:avLst/>
          </a:prstGeom>
        </p:spPr>
      </p:pic>
      <p:sp>
        <p:nvSpPr>
          <p:cNvPr id="23" name="Text Box 7" descr="title background"/>
          <p:cNvSpPr txBox="1">
            <a:spLocks noChangeArrowheads="1"/>
          </p:cNvSpPr>
          <p:nvPr/>
        </p:nvSpPr>
        <p:spPr bwMode="auto">
          <a:xfrm>
            <a:off x="4211960" y="5877272"/>
            <a:ext cx="1736756" cy="267766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40000"/>
              </a:spcBef>
              <a:defRPr/>
            </a:pPr>
            <a:r>
              <a:rPr lang="en-GB" sz="1200" dirty="0">
                <a:solidFill>
                  <a:prstClr val="white"/>
                </a:solidFill>
                <a:latin typeface="Helvetica LT Black" panose="02000A03050000020004" pitchFamily="2" charset="0"/>
                <a:ea typeface="MS PGothic" pitchFamily="34" charset="-128"/>
              </a:rPr>
              <a:t>COMING </a:t>
            </a:r>
            <a:r>
              <a:rPr lang="en-GB" sz="1200" dirty="0" smtClean="0">
                <a:solidFill>
                  <a:prstClr val="white"/>
                </a:solidFill>
                <a:latin typeface="Helvetica LT Black" panose="02000A03050000020004" pitchFamily="2" charset="0"/>
                <a:ea typeface="MS PGothic" pitchFamily="34" charset="-128"/>
              </a:rPr>
              <a:t>OCTOBER</a:t>
            </a:r>
            <a:endParaRPr lang="en-GB" sz="1200" dirty="0">
              <a:solidFill>
                <a:prstClr val="white"/>
              </a:solidFill>
              <a:latin typeface="Helvetica LT Black" panose="02000A03050000020004" pitchFamily="2" charset="0"/>
              <a:ea typeface="MS PGothic" pitchFamily="34" charset="-128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447" t="32422" r="18402" b="33778"/>
          <a:stretch/>
        </p:blipFill>
        <p:spPr bwMode="auto">
          <a:xfrm>
            <a:off x="1291934" y="1143000"/>
            <a:ext cx="1407873" cy="1070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291927" y="1324239"/>
            <a:ext cx="1722641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ＭＳ Ｐゴシック" pitchFamily="34" charset="-128"/>
                <a:cs typeface="Arial" pitchFamily="34" charset="0"/>
              </a:rPr>
              <a:t>99.97%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ＭＳ Ｐゴシック" pitchFamily="34" charset="-128"/>
                <a:cs typeface="Arial" pitchFamily="34" charset="0"/>
              </a:rPr>
              <a:t>Efficient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1997" y="397869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b="1" dirty="0">
                <a:solidFill>
                  <a:prstClr val="white"/>
                </a:solidFill>
                <a:latin typeface="Arial" charset="0"/>
                <a:ea typeface="ＭＳ Ｐゴシック" pitchFamily="34" charset="-128"/>
                <a:cs typeface="Arial" pitchFamily="34" charset="0"/>
              </a:rPr>
              <a:t>M18CDE-0 &amp; M18-28CPDEX-0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59832" y="2411596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b="1" dirty="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pitchFamily="34" charset="0"/>
              </a:rPr>
              <a:t>M18CDE-0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56176" y="2411596"/>
            <a:ext cx="1967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b="1" dirty="0">
                <a:solidFill>
                  <a:prstClr val="black"/>
                </a:solidFill>
                <a:latin typeface="Arial" charset="0"/>
                <a:ea typeface="ＭＳ Ｐゴシック" pitchFamily="34" charset="-128"/>
                <a:cs typeface="Arial" pitchFamily="34" charset="0"/>
              </a:rPr>
              <a:t>M18-28CPDEX-0</a:t>
            </a:r>
          </a:p>
        </p:txBody>
      </p:sp>
    </p:spTree>
    <p:extLst>
      <p:ext uri="{BB962C8B-B14F-4D97-AF65-F5344CB8AC3E}">
        <p14:creationId xmlns:p14="http://schemas.microsoft.com/office/powerpoint/2010/main" xmlns="" val="28468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2013 Deck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0_2013 Deck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238</Words>
  <Application>Microsoft Office PowerPoint</Application>
  <PresentationFormat>On-screen Show (4:3)</PresentationFormat>
  <Paragraphs>86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11_2013 Deck Powerpoint Template</vt:lpstr>
      <vt:lpstr>10_2013 Deck Powerpoint Template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Bates</dc:creator>
  <cp:lastModifiedBy>Sony</cp:lastModifiedBy>
  <cp:revision>1</cp:revision>
  <dcterms:created xsi:type="dcterms:W3CDTF">2014-08-06T11:04:18Z</dcterms:created>
  <dcterms:modified xsi:type="dcterms:W3CDTF">2015-06-25T16:18:08Z</dcterms:modified>
</cp:coreProperties>
</file>