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74" r:id="rId7"/>
    <p:sldId id="260" r:id="rId8"/>
    <p:sldId id="269" r:id="rId9"/>
    <p:sldId id="270" r:id="rId10"/>
    <p:sldId id="275" r:id="rId11"/>
    <p:sldId id="271" r:id="rId12"/>
    <p:sldId id="272" r:id="rId13"/>
    <p:sldId id="261" r:id="rId14"/>
    <p:sldId id="273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8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8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CC5CC-1E69-4E04-96B0-2086414F7CAD}" type="datetimeFigureOut">
              <a:rPr lang="en-CA" smtClean="0"/>
              <a:t>2019-07-24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5B1E0-1F20-47A5-9D36-64A61D54FC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472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DB357-76B2-4572-A76F-126AA94F793B}" type="datetimeFigureOut">
              <a:rPr lang="en-CA" smtClean="0"/>
              <a:t>2019-07-24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8D114-5D58-419A-B5BC-D64DF37F62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052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8D114-5D58-419A-B5BC-D64DF37F628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11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le: Hero Red logo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  5"/>
          <p:cNvSpPr>
            <a:spLocks noGrp="1"/>
          </p:cNvSpPr>
          <p:nvPr>
            <p:ph type="pic" sz="quarter" idx="12" hasCustomPrompt="1"/>
          </p:nvPr>
        </p:nvSpPr>
        <p:spPr>
          <a:xfrm>
            <a:off x="5743074" y="0"/>
            <a:ext cx="3400927" cy="6858000"/>
          </a:xfrm>
          <a:prstGeom prst="rect">
            <a:avLst/>
          </a:prstGeom>
          <a:gradFill flip="none" rotWithShape="1"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anchor="t">
            <a:normAutofit/>
          </a:bodyPr>
          <a:lstStyle>
            <a:lvl1pPr marL="0" indent="0" algn="l">
              <a:buNone/>
              <a:defRPr sz="100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CA" dirty="0"/>
              <a:t>Insert hero image here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2719"/>
          <a:stretch/>
        </p:blipFill>
        <p:spPr>
          <a:xfrm>
            <a:off x="6869683" y="0"/>
            <a:ext cx="2274319" cy="5949194"/>
          </a:xfrm>
          <a:prstGeom prst="rect">
            <a:avLst/>
          </a:prstGeom>
        </p:spPr>
      </p:pic>
      <p:sp>
        <p:nvSpPr>
          <p:cNvPr id="9" name="Espace réservé pour une image  5"/>
          <p:cNvSpPr>
            <a:spLocks noGrp="1"/>
          </p:cNvSpPr>
          <p:nvPr>
            <p:ph type="pic" sz="quarter" idx="11" hasCustomPrompt="1"/>
          </p:nvPr>
        </p:nvSpPr>
        <p:spPr>
          <a:xfrm>
            <a:off x="2" y="0"/>
            <a:ext cx="5743071" cy="6858000"/>
          </a:xfrm>
          <a:prstGeom prst="rect">
            <a:avLst/>
          </a:prstGeom>
          <a:gradFill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vert="horz" lIns="91440" tIns="45720" rIns="91440" bIns="45720" rtlCol="0" anchor="t">
            <a:normAutofit/>
          </a:bodyPr>
          <a:lstStyle>
            <a:lvl1pPr>
              <a:defRPr lang="fr-FR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CA" dirty="0"/>
              <a:t>Insert hero image here</a:t>
            </a:r>
          </a:p>
        </p:txBody>
      </p:sp>
      <p:sp>
        <p:nvSpPr>
          <p:cNvPr id="10" name="Titre 1"/>
          <p:cNvSpPr>
            <a:spLocks noGrp="1"/>
          </p:cNvSpPr>
          <p:nvPr>
            <p:ph type="ctrTitle" hasCustomPrompt="1"/>
          </p:nvPr>
        </p:nvSpPr>
        <p:spPr>
          <a:xfrm>
            <a:off x="170260" y="4182038"/>
            <a:ext cx="4374356" cy="188925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 baseline="0"/>
            </a:lvl1pPr>
          </a:lstStyle>
          <a:p>
            <a:r>
              <a:rPr lang="en-CA" dirty="0"/>
              <a:t>Insert presentation title here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70260" y="225428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CA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5844" y="2250830"/>
            <a:ext cx="4152313" cy="1974940"/>
          </a:xfrm>
          <a:prstGeom prst="rect">
            <a:avLst/>
          </a:prstGeom>
        </p:spPr>
      </p:pic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70260" y="6071286"/>
            <a:ext cx="4374356" cy="55777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1600" b="0" i="1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CA" dirty="0"/>
              <a:t>Insert sub-title here</a:t>
            </a:r>
          </a:p>
        </p:txBody>
      </p:sp>
    </p:spTree>
    <p:extLst>
      <p:ext uri="{BB962C8B-B14F-4D97-AF65-F5344CB8AC3E}">
        <p14:creationId xmlns:p14="http://schemas.microsoft.com/office/powerpoint/2010/main" val="283184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Section: Sky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0261" y="225425"/>
            <a:ext cx="1053703" cy="7556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Arial" panose="00000500000000000000" pitchFamily="2" charset="0"/>
              </a:defRPr>
            </a:lvl1pPr>
          </a:lstStyle>
          <a:p>
            <a:r>
              <a:rPr lang="en-CA" dirty="0"/>
              <a:t>At a glance</a:t>
            </a:r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70261" y="1052516"/>
            <a:ext cx="1782365" cy="3132137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Insert section title here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383198" y="9827"/>
            <a:ext cx="6760800" cy="6875248"/>
          </a:xfrm>
          <a:prstGeom prst="rect">
            <a:avLst/>
          </a:prstGeom>
          <a:gradFill flip="none" rotWithShape="1">
            <a:gsLst>
              <a:gs pos="0">
                <a:srgbClr val="B3D6EC"/>
              </a:gs>
              <a:gs pos="25000">
                <a:srgbClr val="D8E6F0"/>
              </a:gs>
              <a:gs pos="8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pic>
        <p:nvPicPr>
          <p:cNvPr id="11" name="Imag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2719"/>
          <a:stretch/>
        </p:blipFill>
        <p:spPr>
          <a:xfrm>
            <a:off x="6822775" y="9827"/>
            <a:ext cx="2321223" cy="455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3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Project: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  5"/>
          <p:cNvSpPr>
            <a:spLocks noGrp="1"/>
          </p:cNvSpPr>
          <p:nvPr>
            <p:ph type="pic" sz="quarter" idx="15" hasCustomPrompt="1"/>
          </p:nvPr>
        </p:nvSpPr>
        <p:spPr>
          <a:xfrm>
            <a:off x="1296000" y="0"/>
            <a:ext cx="7848000" cy="6858000"/>
          </a:xfrm>
          <a:prstGeom prst="rect">
            <a:avLst/>
          </a:prstGeom>
          <a:gradFill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vert="horz" lIns="91440" tIns="45720" rIns="91440" bIns="45720" rtlCol="0" anchor="t">
            <a:normAutofit/>
          </a:bodyPr>
          <a:lstStyle>
            <a:lvl1pPr>
              <a:defRPr lang="fr-FR" sz="1000" dirty="0">
                <a:solidFill>
                  <a:schemeClr val="bg1"/>
                </a:solidFill>
                <a:latin typeface="Arial" panose="00000500000000000000" pitchFamily="2" charset="0"/>
              </a:defRPr>
            </a:lvl1pPr>
          </a:lstStyle>
          <a:p>
            <a:pPr marL="0" lvl="0" indent="0">
              <a:buNone/>
            </a:pPr>
            <a:r>
              <a:rPr lang="en-CA" dirty="0"/>
              <a:t>Insert project image here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0261" y="225425"/>
            <a:ext cx="1053703" cy="7556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Arial" panose="00000500000000000000" pitchFamily="2" charset="0"/>
              </a:defRPr>
            </a:lvl1pPr>
          </a:lstStyle>
          <a:p>
            <a:r>
              <a:rPr lang="en-CA" dirty="0"/>
              <a:t>At a glance</a:t>
            </a:r>
          </a:p>
        </p:txBody>
      </p:sp>
      <p:sp>
        <p:nvSpPr>
          <p:cNvPr id="10" name="Titre 12"/>
          <p:cNvSpPr>
            <a:spLocks noGrp="1"/>
          </p:cNvSpPr>
          <p:nvPr>
            <p:ph type="title" hasCustomPrompt="1"/>
          </p:nvPr>
        </p:nvSpPr>
        <p:spPr>
          <a:xfrm>
            <a:off x="2037600" y="620713"/>
            <a:ext cx="5410766" cy="1152526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Insert project title here</a:t>
            </a:r>
          </a:p>
        </p:txBody>
      </p:sp>
    </p:spTree>
    <p:extLst>
      <p:ext uri="{BB962C8B-B14F-4D97-AF65-F5344CB8AC3E}">
        <p14:creationId xmlns:p14="http://schemas.microsoft.com/office/powerpoint/2010/main" val="987142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Project: 1 Photo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5"/>
          <p:cNvSpPr txBox="1">
            <a:spLocks/>
          </p:cNvSpPr>
          <p:nvPr userDrawn="1"/>
        </p:nvSpPr>
        <p:spPr>
          <a:xfrm>
            <a:off x="170261" y="3465513"/>
            <a:ext cx="1053702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00" kern="120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326D77-2960-1A4A-B5CA-B95B3484A035}" type="slidenum">
              <a:rPr kumimoji="0" lang="en-CA" sz="1000" b="0" i="0" u="none" strike="noStrike" kern="1200" cap="none" spc="0" normalizeH="0" baseline="0" noProof="0" smtClean="0">
                <a:ln>
                  <a:noFill/>
                </a:ln>
                <a:solidFill>
                  <a:srgbClr val="FF4337"/>
                </a:solidFill>
                <a:effectLst/>
                <a:uLnTx/>
                <a:uFillTx/>
                <a:latin typeface="Arial" charset="0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FF4337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" name="Titre 12"/>
          <p:cNvSpPr>
            <a:spLocks noGrp="1"/>
          </p:cNvSpPr>
          <p:nvPr>
            <p:ph type="title" hasCustomPrompt="1"/>
          </p:nvPr>
        </p:nvSpPr>
        <p:spPr>
          <a:xfrm>
            <a:off x="6817540" y="235953"/>
            <a:ext cx="2087563" cy="1152526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CA" dirty="0"/>
              <a:t>Insert project title here</a:t>
            </a:r>
            <a:br>
              <a:rPr lang="en-CA" dirty="0"/>
            </a:br>
            <a:endParaRPr lang="en-CA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sz="quarter" idx="16" hasCustomPrompt="1"/>
          </p:nvPr>
        </p:nvSpPr>
        <p:spPr>
          <a:xfrm>
            <a:off x="6817541" y="1499937"/>
            <a:ext cx="2087562" cy="506397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aseline="0">
                <a:latin typeface="Arial" panose="000005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CA" dirty="0"/>
              <a:t>Insert project description here</a:t>
            </a:r>
          </a:p>
        </p:txBody>
      </p:sp>
      <p:sp>
        <p:nvSpPr>
          <p:cNvPr id="7" name="Espace réservé pour une image  5"/>
          <p:cNvSpPr>
            <a:spLocks noGrp="1"/>
          </p:cNvSpPr>
          <p:nvPr>
            <p:ph type="pic" sz="quarter" idx="15" hasCustomPrompt="1"/>
          </p:nvPr>
        </p:nvSpPr>
        <p:spPr>
          <a:xfrm>
            <a:off x="1296000" y="0"/>
            <a:ext cx="5294153" cy="6858000"/>
          </a:xfrm>
          <a:prstGeom prst="rect">
            <a:avLst/>
          </a:prstGeom>
          <a:gradFill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vert="horz" lIns="91440" tIns="45720" rIns="91440" bIns="45720" rtlCol="0" anchor="t">
            <a:normAutofit/>
          </a:bodyPr>
          <a:lstStyle>
            <a:lvl1pPr>
              <a:defRPr lang="fr-FR" sz="10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CA" dirty="0"/>
              <a:t>Insert project image here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0261" y="225425"/>
            <a:ext cx="1053703" cy="7556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Arial" panose="00000500000000000000" pitchFamily="2" charset="0"/>
              </a:defRPr>
            </a:lvl1pPr>
          </a:lstStyle>
          <a:p>
            <a:r>
              <a:rPr lang="en-CA" dirty="0"/>
              <a:t>At a glance</a:t>
            </a:r>
          </a:p>
        </p:txBody>
      </p:sp>
    </p:spTree>
    <p:extLst>
      <p:ext uri="{BB962C8B-B14F-4D97-AF65-F5344CB8AC3E}">
        <p14:creationId xmlns:p14="http://schemas.microsoft.com/office/powerpoint/2010/main" val="2189282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 Project: 2 Photos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numéro de diapositive 5"/>
          <p:cNvSpPr txBox="1">
            <a:spLocks/>
          </p:cNvSpPr>
          <p:nvPr userDrawn="1"/>
        </p:nvSpPr>
        <p:spPr>
          <a:xfrm>
            <a:off x="170261" y="3465513"/>
            <a:ext cx="1053702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00" kern="120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326D77-2960-1A4A-B5CA-B95B3484A035}" type="slidenum">
              <a:rPr kumimoji="0" lang="en-CA" sz="1000" b="0" i="0" u="none" strike="noStrike" kern="1200" cap="none" spc="0" normalizeH="0" baseline="0" noProof="0" smtClean="0">
                <a:ln>
                  <a:noFill/>
                </a:ln>
                <a:solidFill>
                  <a:srgbClr val="FF4337"/>
                </a:solidFill>
                <a:effectLst/>
                <a:uLnTx/>
                <a:uFillTx/>
                <a:latin typeface="Arial" charset="0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FF4337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Espace réservé pour une image  5"/>
          <p:cNvSpPr>
            <a:spLocks noGrp="1"/>
          </p:cNvSpPr>
          <p:nvPr>
            <p:ph type="pic" sz="quarter" idx="15" hasCustomPrompt="1"/>
          </p:nvPr>
        </p:nvSpPr>
        <p:spPr>
          <a:xfrm>
            <a:off x="5085784" y="0"/>
            <a:ext cx="4058216" cy="2997201"/>
          </a:xfrm>
          <a:prstGeom prst="rect">
            <a:avLst/>
          </a:prstGeom>
          <a:gradFill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vert="horz" lIns="91440" tIns="45720" rIns="91440" bIns="45720" rtlCol="0" anchor="t">
            <a:normAutofit/>
          </a:bodyPr>
          <a:lstStyle>
            <a:lvl1pPr>
              <a:defRPr lang="fr-FR" sz="1000" baseline="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CA" dirty="0"/>
              <a:t>Insert project image here</a:t>
            </a:r>
          </a:p>
        </p:txBody>
      </p:sp>
      <p:sp>
        <p:nvSpPr>
          <p:cNvPr id="8" name="Titre 12"/>
          <p:cNvSpPr>
            <a:spLocks noGrp="1"/>
          </p:cNvSpPr>
          <p:nvPr>
            <p:ph type="title" hasCustomPrompt="1"/>
          </p:nvPr>
        </p:nvSpPr>
        <p:spPr>
          <a:xfrm>
            <a:off x="1580147" y="3281137"/>
            <a:ext cx="3315481" cy="754748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CA" dirty="0"/>
              <a:t>Insert project title here</a:t>
            </a:r>
            <a:br>
              <a:rPr lang="en-CA" dirty="0"/>
            </a:br>
            <a:endParaRPr lang="en-CA" dirty="0"/>
          </a:p>
        </p:txBody>
      </p:sp>
      <p:sp>
        <p:nvSpPr>
          <p:cNvPr id="9" name="Espace réservé du contenu 2"/>
          <p:cNvSpPr>
            <a:spLocks noGrp="1"/>
          </p:cNvSpPr>
          <p:nvPr>
            <p:ph sz="quarter" idx="16" hasCustomPrompt="1"/>
          </p:nvPr>
        </p:nvSpPr>
        <p:spPr>
          <a:xfrm>
            <a:off x="1580147" y="4257675"/>
            <a:ext cx="3315600" cy="194587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aseline="0">
                <a:latin typeface="Arial" panose="000005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CA" dirty="0"/>
              <a:t>Insert project description here</a:t>
            </a:r>
          </a:p>
        </p:txBody>
      </p:sp>
      <p:sp>
        <p:nvSpPr>
          <p:cNvPr id="10" name="Espace réservé pour une image  5"/>
          <p:cNvSpPr>
            <a:spLocks noGrp="1"/>
          </p:cNvSpPr>
          <p:nvPr>
            <p:ph type="pic" sz="quarter" idx="17" hasCustomPrompt="1"/>
          </p:nvPr>
        </p:nvSpPr>
        <p:spPr>
          <a:xfrm>
            <a:off x="1295998" y="0"/>
            <a:ext cx="3780000" cy="2997201"/>
          </a:xfrm>
          <a:prstGeom prst="rect">
            <a:avLst/>
          </a:prstGeom>
          <a:gradFill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vert="horz" lIns="91440" tIns="45720" rIns="91440" bIns="45720" rtlCol="0" anchor="t">
            <a:normAutofit/>
          </a:bodyPr>
          <a:lstStyle>
            <a:lvl1pPr>
              <a:defRPr lang="fr-FR" sz="1000" baseline="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CA" dirty="0"/>
              <a:t>Insert project image here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sz="quarter" idx="18" hasCustomPrompt="1"/>
          </p:nvPr>
        </p:nvSpPr>
        <p:spPr>
          <a:xfrm>
            <a:off x="5275943" y="4257675"/>
            <a:ext cx="3315600" cy="194587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aseline="0">
                <a:latin typeface="Arial" panose="000005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CA" dirty="0"/>
              <a:t>Insert project description here</a:t>
            </a:r>
          </a:p>
        </p:txBody>
      </p:sp>
      <p:cxnSp>
        <p:nvCxnSpPr>
          <p:cNvPr id="12" name="Connecteur droit 15"/>
          <p:cNvCxnSpPr/>
          <p:nvPr userDrawn="1"/>
        </p:nvCxnSpPr>
        <p:spPr>
          <a:xfrm>
            <a:off x="5085785" y="3254188"/>
            <a:ext cx="0" cy="2949363"/>
          </a:xfrm>
          <a:prstGeom prst="line">
            <a:avLst/>
          </a:prstGeom>
          <a:ln>
            <a:solidFill>
              <a:srgbClr val="FF43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18"/>
          <p:cNvSpPr>
            <a:spLocks noGrp="1"/>
          </p:cNvSpPr>
          <p:nvPr>
            <p:ph type="body" sz="quarter" idx="19" hasCustomPrompt="1"/>
          </p:nvPr>
        </p:nvSpPr>
        <p:spPr>
          <a:xfrm>
            <a:off x="5275943" y="3281363"/>
            <a:ext cx="3315600" cy="754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Insert project title here</a:t>
            </a:r>
            <a:b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rgbClr val="F9423A"/>
                </a:solidFill>
                <a:effectLst/>
                <a:uLnTx/>
                <a:uFillTx/>
                <a:latin typeface="Arial" panose="00000700000000000000" pitchFamily="2" charset="0"/>
                <a:ea typeface="+mj-ea"/>
                <a:cs typeface="+mj-cs"/>
              </a:rPr>
            </a:br>
            <a:endParaRPr lang="en-CA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0261" y="225425"/>
            <a:ext cx="1053703" cy="7556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Arial" panose="00000500000000000000" pitchFamily="2" charset="0"/>
              </a:defRPr>
            </a:lvl1pPr>
          </a:lstStyle>
          <a:p>
            <a:r>
              <a:rPr lang="en-CA" dirty="0"/>
              <a:t>At a glance</a:t>
            </a:r>
          </a:p>
        </p:txBody>
      </p:sp>
    </p:spTree>
    <p:extLst>
      <p:ext uri="{BB962C8B-B14F-4D97-AF65-F5344CB8AC3E}">
        <p14:creationId xmlns:p14="http://schemas.microsoft.com/office/powerpoint/2010/main" val="761137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 Content :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96000" cy="6863984"/>
          </a:xfrm>
          <a:prstGeom prst="rect">
            <a:avLst/>
          </a:prstGeom>
          <a:gradFill flip="none" rotWithShape="1">
            <a:gsLst>
              <a:gs pos="0">
                <a:srgbClr val="B3D6EC"/>
              </a:gs>
              <a:gs pos="39000">
                <a:srgbClr val="D8E6F0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Espace réservé du numéro de diapositive 5"/>
          <p:cNvSpPr txBox="1">
            <a:spLocks/>
          </p:cNvSpPr>
          <p:nvPr userDrawn="1"/>
        </p:nvSpPr>
        <p:spPr>
          <a:xfrm>
            <a:off x="170261" y="3465513"/>
            <a:ext cx="1053702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00" kern="120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326D77-2960-1A4A-B5CA-B95B3484A035}" type="slidenum">
              <a:rPr kumimoji="0" lang="en-CA" sz="1000" b="0" i="0" u="none" strike="noStrike" kern="1200" cap="none" spc="0" normalizeH="0" baseline="0" noProof="0" smtClean="0">
                <a:ln>
                  <a:noFill/>
                </a:ln>
                <a:solidFill>
                  <a:srgbClr val="FF4337"/>
                </a:solidFill>
                <a:effectLst/>
                <a:uLnTx/>
                <a:uFillTx/>
                <a:latin typeface="Arial" charset="0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FF4337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28" name="Image 2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501" y="6203552"/>
            <a:ext cx="815526" cy="388709"/>
          </a:xfrm>
          <a:prstGeom prst="rect">
            <a:avLst/>
          </a:prstGeom>
        </p:spPr>
      </p:pic>
      <p:sp>
        <p:nvSpPr>
          <p:cNvPr id="30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199856" y="1844675"/>
            <a:ext cx="6040287" cy="4356100"/>
          </a:xfrm>
          <a:prstGeom prst="rect">
            <a:avLst/>
          </a:prstGeom>
        </p:spPr>
        <p:txBody>
          <a:bodyPr/>
          <a:lstStyle>
            <a:lvl1pPr marL="228594" indent="-228594">
              <a:buFont typeface="Arial" panose="020B0604020202020204" pitchFamily="34" charset="0"/>
              <a:buChar char="−"/>
              <a:defRPr sz="2400">
                <a:latin typeface="Arial" panose="00000500000000000000" pitchFamily="2" charset="0"/>
              </a:defRPr>
            </a:lvl1pPr>
            <a:lvl2pPr marL="685783" indent="-228594">
              <a:buFont typeface="Arial" panose="020B0604020202020204" pitchFamily="34" charset="0"/>
              <a:buChar char="−"/>
              <a:defRPr sz="2000">
                <a:latin typeface="Arial" panose="00000500000000000000" pitchFamily="2" charset="0"/>
              </a:defRPr>
            </a:lvl2pPr>
            <a:lvl3pPr marL="1142971" indent="-228594">
              <a:buFont typeface="Arial" panose="020B0604020202020204" pitchFamily="34" charset="0"/>
              <a:buChar char="−"/>
              <a:defRPr sz="1800">
                <a:latin typeface="Arial" panose="00000500000000000000" pitchFamily="2" charset="0"/>
              </a:defRPr>
            </a:lvl3pPr>
            <a:lvl4pPr marL="1600160" indent="-228594">
              <a:buFont typeface="Arial" panose="020B0604020202020204" pitchFamily="34" charset="0"/>
              <a:buChar char="−"/>
              <a:defRPr sz="1600">
                <a:latin typeface="Arial" panose="00000500000000000000" pitchFamily="2" charset="0"/>
              </a:defRPr>
            </a:lvl4pPr>
            <a:lvl5pPr marL="2057349" indent="-228594">
              <a:buFont typeface="Arial" panose="020B0604020202020204" pitchFamily="34" charset="0"/>
              <a:buChar char="−"/>
              <a:defRPr sz="1600">
                <a:latin typeface="Arial" panose="00000500000000000000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Titre 12"/>
          <p:cNvSpPr>
            <a:spLocks noGrp="1"/>
          </p:cNvSpPr>
          <p:nvPr>
            <p:ph type="title" hasCustomPrompt="1"/>
          </p:nvPr>
        </p:nvSpPr>
        <p:spPr>
          <a:xfrm>
            <a:off x="2199856" y="620713"/>
            <a:ext cx="6040287" cy="1152526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Insert project title here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0261" y="225425"/>
            <a:ext cx="1053703" cy="7556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Arial" panose="00000500000000000000" pitchFamily="2" charset="0"/>
              </a:defRPr>
            </a:lvl1pPr>
          </a:lstStyle>
          <a:p>
            <a:r>
              <a:rPr lang="en-CA" dirty="0"/>
              <a:t>At a glance</a:t>
            </a:r>
          </a:p>
        </p:txBody>
      </p:sp>
    </p:spTree>
    <p:extLst>
      <p:ext uri="{BB962C8B-B14F-4D97-AF65-F5344CB8AC3E}">
        <p14:creationId xmlns:p14="http://schemas.microsoft.com/office/powerpoint/2010/main" val="368107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 Content :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96000" cy="6863984"/>
          </a:xfrm>
          <a:prstGeom prst="rect">
            <a:avLst/>
          </a:prstGeom>
          <a:gradFill flip="none" rotWithShape="1">
            <a:gsLst>
              <a:gs pos="0">
                <a:srgbClr val="B3D6EC"/>
              </a:gs>
              <a:gs pos="39000">
                <a:srgbClr val="D8E6F0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Espace réservé du numéro de diapositive 5"/>
          <p:cNvSpPr txBox="1">
            <a:spLocks/>
          </p:cNvSpPr>
          <p:nvPr userDrawn="1"/>
        </p:nvSpPr>
        <p:spPr>
          <a:xfrm>
            <a:off x="170261" y="3465513"/>
            <a:ext cx="1053702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00" kern="120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326D77-2960-1A4A-B5CA-B95B3484A035}" type="slidenum">
              <a:rPr kumimoji="0" lang="en-CA" sz="1000" b="0" i="0" u="none" strike="noStrike" kern="1200" cap="none" spc="0" normalizeH="0" baseline="0" noProof="0" smtClean="0">
                <a:ln>
                  <a:noFill/>
                </a:ln>
                <a:solidFill>
                  <a:srgbClr val="FF4337"/>
                </a:solidFill>
                <a:effectLst/>
                <a:uLnTx/>
                <a:uFillTx/>
                <a:latin typeface="Arial" charset="0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FF4337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501" y="6203552"/>
            <a:ext cx="815526" cy="388709"/>
          </a:xfrm>
          <a:prstGeom prst="rect">
            <a:avLst/>
          </a:prstGeom>
        </p:spPr>
      </p:pic>
      <p:sp>
        <p:nvSpPr>
          <p:cNvPr id="9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402323" y="1844675"/>
            <a:ext cx="2662990" cy="4356100"/>
          </a:xfrm>
          <a:prstGeom prst="rect">
            <a:avLst/>
          </a:prstGeom>
        </p:spPr>
        <p:txBody>
          <a:bodyPr/>
          <a:lstStyle>
            <a:lvl1pPr marL="228594" indent="-228594">
              <a:buFont typeface="Arial" panose="020B0604020202020204" pitchFamily="34" charset="0"/>
              <a:buChar char="−"/>
              <a:defRPr sz="2000">
                <a:latin typeface="Arial" panose="00000500000000000000" pitchFamily="2" charset="0"/>
              </a:defRPr>
            </a:lvl1pPr>
            <a:lvl2pPr marL="685783" indent="-228594">
              <a:buFont typeface="Arial" panose="020B0604020202020204" pitchFamily="34" charset="0"/>
              <a:buChar char="−"/>
              <a:defRPr sz="1800">
                <a:latin typeface="Arial" panose="00000500000000000000" pitchFamily="2" charset="0"/>
              </a:defRPr>
            </a:lvl2pPr>
            <a:lvl3pPr marL="1142971" indent="-228594">
              <a:buFont typeface="Arial" panose="020B0604020202020204" pitchFamily="34" charset="0"/>
              <a:buChar char="−"/>
              <a:defRPr sz="1600">
                <a:latin typeface="Arial" panose="00000500000000000000" pitchFamily="2" charset="0"/>
              </a:defRPr>
            </a:lvl3pPr>
            <a:lvl4pPr marL="1600160" indent="-228594">
              <a:buFont typeface="Arial" panose="020B0604020202020204" pitchFamily="34" charset="0"/>
              <a:buChar char="−"/>
              <a:defRPr sz="1400">
                <a:latin typeface="Arial" panose="00000500000000000000" pitchFamily="2" charset="0"/>
              </a:defRPr>
            </a:lvl4pPr>
            <a:lvl5pPr marL="2057349" indent="-228594">
              <a:buFont typeface="Arial" panose="020B0604020202020204" pitchFamily="34" charset="0"/>
              <a:buChar char="−"/>
              <a:defRPr sz="1400">
                <a:latin typeface="Arial" panose="00000500000000000000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5331262" y="1844675"/>
            <a:ext cx="2706415" cy="4356100"/>
          </a:xfrm>
          <a:prstGeom prst="rect">
            <a:avLst/>
          </a:prstGeom>
        </p:spPr>
        <p:txBody>
          <a:bodyPr/>
          <a:lstStyle>
            <a:lvl1pPr marL="228594" indent="-228594">
              <a:buFont typeface="Arial" panose="020B0604020202020204" pitchFamily="34" charset="0"/>
              <a:buChar char="−"/>
              <a:defRPr sz="2000">
                <a:latin typeface="Arial" panose="00000500000000000000" pitchFamily="2" charset="0"/>
              </a:defRPr>
            </a:lvl1pPr>
            <a:lvl2pPr marL="685783" indent="-228594">
              <a:buFont typeface="Arial" panose="020B0604020202020204" pitchFamily="34" charset="0"/>
              <a:buChar char="−"/>
              <a:defRPr sz="1800">
                <a:latin typeface="Arial" panose="00000500000000000000" pitchFamily="2" charset="0"/>
              </a:defRPr>
            </a:lvl2pPr>
            <a:lvl3pPr marL="1142971" indent="-228594">
              <a:buFont typeface="Arial" panose="020B0604020202020204" pitchFamily="34" charset="0"/>
              <a:buChar char="−"/>
              <a:defRPr sz="1600">
                <a:latin typeface="Arial" panose="00000500000000000000" pitchFamily="2" charset="0"/>
              </a:defRPr>
            </a:lvl3pPr>
            <a:lvl4pPr marL="1600160" indent="-228594">
              <a:buFont typeface="Arial" panose="020B0604020202020204" pitchFamily="34" charset="0"/>
              <a:buChar char="−"/>
              <a:defRPr sz="1400">
                <a:latin typeface="Arial" panose="00000500000000000000" pitchFamily="2" charset="0"/>
              </a:defRPr>
            </a:lvl4pPr>
            <a:lvl5pPr marL="2057349" indent="-228594">
              <a:buFont typeface="Arial" panose="020B0604020202020204" pitchFamily="34" charset="0"/>
              <a:buChar char="−"/>
              <a:defRPr sz="1400">
                <a:latin typeface="Arial" panose="00000500000000000000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2" name="Titre 12"/>
          <p:cNvSpPr>
            <a:spLocks noGrp="1"/>
          </p:cNvSpPr>
          <p:nvPr>
            <p:ph type="title" hasCustomPrompt="1"/>
          </p:nvPr>
        </p:nvSpPr>
        <p:spPr>
          <a:xfrm>
            <a:off x="2402322" y="620713"/>
            <a:ext cx="5635356" cy="1152526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Insert project title here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0261" y="225425"/>
            <a:ext cx="1053703" cy="7556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Arial" panose="00000500000000000000" pitchFamily="2" charset="0"/>
              </a:defRPr>
            </a:lvl1pPr>
          </a:lstStyle>
          <a:p>
            <a:r>
              <a:rPr lang="en-CA" dirty="0"/>
              <a:t>At a glance</a:t>
            </a:r>
          </a:p>
        </p:txBody>
      </p:sp>
    </p:spTree>
    <p:extLst>
      <p:ext uri="{BB962C8B-B14F-4D97-AF65-F5344CB8AC3E}">
        <p14:creationId xmlns:p14="http://schemas.microsoft.com/office/powerpoint/2010/main" val="52545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: Hero White logo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  5"/>
          <p:cNvSpPr>
            <a:spLocks noGrp="1"/>
          </p:cNvSpPr>
          <p:nvPr>
            <p:ph type="pic" sz="quarter" idx="11" hasCustomPrompt="1"/>
          </p:nvPr>
        </p:nvSpPr>
        <p:spPr>
          <a:xfrm>
            <a:off x="2" y="0"/>
            <a:ext cx="5328047" cy="6858000"/>
          </a:xfrm>
          <a:prstGeom prst="rect">
            <a:avLst/>
          </a:prstGeom>
          <a:gradFill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vert="horz" lIns="91440" tIns="45720" rIns="91440" bIns="45720" rtlCol="0" anchor="t">
            <a:normAutofit/>
          </a:bodyPr>
          <a:lstStyle>
            <a:lvl1pPr>
              <a:defRPr lang="fr-FR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CA" dirty="0"/>
              <a:t>Insert hero image here</a:t>
            </a:r>
          </a:p>
        </p:txBody>
      </p:sp>
      <p:sp>
        <p:nvSpPr>
          <p:cNvPr id="8" name="Espace réservé pour une image  5"/>
          <p:cNvSpPr>
            <a:spLocks noGrp="1"/>
          </p:cNvSpPr>
          <p:nvPr>
            <p:ph type="pic" sz="quarter" idx="12" hasCustomPrompt="1"/>
          </p:nvPr>
        </p:nvSpPr>
        <p:spPr>
          <a:xfrm>
            <a:off x="5328048" y="0"/>
            <a:ext cx="3815953" cy="6858000"/>
          </a:xfrm>
          <a:prstGeom prst="rect">
            <a:avLst/>
          </a:prstGeom>
          <a:gradFill flip="none" rotWithShape="1"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anchor="t">
            <a:normAutofit/>
          </a:bodyPr>
          <a:lstStyle>
            <a:lvl1pPr marL="0" indent="0" algn="l">
              <a:buNone/>
              <a:defRPr sz="100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CA" dirty="0"/>
              <a:t>Insert hero image here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8563" y="2241549"/>
            <a:ext cx="4186875" cy="1989753"/>
          </a:xfrm>
          <a:prstGeom prst="rect">
            <a:avLst/>
          </a:prstGeom>
        </p:spPr>
      </p:pic>
      <p:sp>
        <p:nvSpPr>
          <p:cNvPr id="20" name="Titre 1"/>
          <p:cNvSpPr>
            <a:spLocks noGrp="1"/>
          </p:cNvSpPr>
          <p:nvPr>
            <p:ph type="ctrTitle" hasCustomPrompt="1"/>
          </p:nvPr>
        </p:nvSpPr>
        <p:spPr>
          <a:xfrm>
            <a:off x="170260" y="4168589"/>
            <a:ext cx="4374356" cy="1902698"/>
          </a:xfrm>
        </p:spPr>
        <p:txBody>
          <a:bodyPr anchor="b"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Insert presentation title here</a:t>
            </a:r>
          </a:p>
        </p:txBody>
      </p:sp>
      <p:sp>
        <p:nvSpPr>
          <p:cNvPr id="2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70260" y="6071286"/>
            <a:ext cx="4374356" cy="55777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1600" b="0" i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CA" dirty="0"/>
              <a:t>Insert sub-title here</a:t>
            </a:r>
          </a:p>
        </p:txBody>
      </p:sp>
      <p:sp>
        <p:nvSpPr>
          <p:cNvPr id="2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70260" y="225428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CA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2719"/>
          <a:stretch/>
        </p:blipFill>
        <p:spPr>
          <a:xfrm>
            <a:off x="6822775" y="9827"/>
            <a:ext cx="2321223" cy="455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10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itle: Hero Red logo + Sky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" y="0"/>
            <a:ext cx="5743569" cy="6875248"/>
          </a:xfrm>
          <a:prstGeom prst="rect">
            <a:avLst/>
          </a:prstGeom>
          <a:gradFill flip="none" rotWithShape="1">
            <a:gsLst>
              <a:gs pos="0">
                <a:srgbClr val="B3D6EC"/>
              </a:gs>
              <a:gs pos="25000">
                <a:srgbClr val="D8E6F0"/>
              </a:gs>
              <a:gs pos="8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pic>
        <p:nvPicPr>
          <p:cNvPr id="16" name="Imag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622" t="49" r="1171" b="-49"/>
          <a:stretch/>
        </p:blipFill>
        <p:spPr>
          <a:xfrm>
            <a:off x="0" y="2321289"/>
            <a:ext cx="2503632" cy="447278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743574" y="0"/>
            <a:ext cx="3400427" cy="6875248"/>
          </a:xfrm>
          <a:prstGeom prst="rect">
            <a:avLst/>
          </a:prstGeom>
          <a:gradFill flip="none" rotWithShape="1"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sp>
        <p:nvSpPr>
          <p:cNvPr id="12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70260" y="6071286"/>
            <a:ext cx="4374356" cy="55777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1600" b="0" i="1" baseline="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CA" dirty="0"/>
              <a:t>Insert sub-title here</a:t>
            </a: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70260" y="225428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CA" dirty="0"/>
          </a:p>
        </p:txBody>
      </p:sp>
      <p:pic>
        <p:nvPicPr>
          <p:cNvPr id="15" name="Imag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5844" y="2441530"/>
            <a:ext cx="4152313" cy="1974940"/>
          </a:xfrm>
          <a:prstGeom prst="rect">
            <a:avLst/>
          </a:prstGeom>
        </p:spPr>
      </p:pic>
      <p:pic>
        <p:nvPicPr>
          <p:cNvPr id="17" name="Image 9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2719"/>
          <a:stretch/>
        </p:blipFill>
        <p:spPr>
          <a:xfrm>
            <a:off x="6822775" y="9827"/>
            <a:ext cx="2321223" cy="455391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ctrTitle" hasCustomPrompt="1"/>
          </p:nvPr>
        </p:nvSpPr>
        <p:spPr>
          <a:xfrm>
            <a:off x="170261" y="4689475"/>
            <a:ext cx="4374356" cy="138181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1" baseline="0"/>
            </a:lvl1pPr>
          </a:lstStyle>
          <a:p>
            <a:r>
              <a:rPr lang="en-CA" dirty="0"/>
              <a:t>Insert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177619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itle: Red 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  5"/>
          <p:cNvSpPr>
            <a:spLocks noGrp="1"/>
          </p:cNvSpPr>
          <p:nvPr>
            <p:ph type="pic" sz="quarter" idx="11" hasCustomPrompt="1"/>
          </p:nvPr>
        </p:nvSpPr>
        <p:spPr>
          <a:xfrm>
            <a:off x="2406316" y="0"/>
            <a:ext cx="6737682" cy="6858000"/>
          </a:xfrm>
          <a:prstGeom prst="rect">
            <a:avLst/>
          </a:prstGeom>
          <a:gradFill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vert="horz" lIns="91440" tIns="45720" rIns="91440" bIns="45720" rtlCol="0" anchor="t">
            <a:normAutofit/>
          </a:bodyPr>
          <a:lstStyle>
            <a:lvl1pPr>
              <a:defRPr lang="fr-FR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CA" dirty="0"/>
              <a:t>Insert hero image here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70261" y="225426"/>
            <a:ext cx="1053703" cy="3238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CA" dirty="0"/>
          </a:p>
        </p:txBody>
      </p:sp>
      <p:pic>
        <p:nvPicPr>
          <p:cNvPr id="13" name="Imag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2719"/>
          <a:stretch/>
        </p:blipFill>
        <p:spPr>
          <a:xfrm>
            <a:off x="6822775" y="9827"/>
            <a:ext cx="2321223" cy="4553916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ctrTitle" hasCustomPrompt="1"/>
          </p:nvPr>
        </p:nvSpPr>
        <p:spPr>
          <a:xfrm>
            <a:off x="3031958" y="620713"/>
            <a:ext cx="5563166" cy="50386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CA" dirty="0"/>
              <a:t>Insert presentation title here</a:t>
            </a:r>
          </a:p>
        </p:txBody>
      </p:sp>
      <p:sp>
        <p:nvSpPr>
          <p:cNvPr id="12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042607" y="5651157"/>
            <a:ext cx="5557697" cy="54129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600" b="0" i="1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CA" dirty="0"/>
              <a:t>Insert sub-title here</a:t>
            </a:r>
          </a:p>
        </p:txBody>
      </p:sp>
    </p:spTree>
    <p:extLst>
      <p:ext uri="{BB962C8B-B14F-4D97-AF65-F5344CB8AC3E}">
        <p14:creationId xmlns:p14="http://schemas.microsoft.com/office/powerpoint/2010/main" val="242860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Title: Red Text + Sky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  5"/>
          <p:cNvSpPr>
            <a:spLocks noGrp="1"/>
          </p:cNvSpPr>
          <p:nvPr>
            <p:ph type="pic" sz="quarter" idx="11" hasCustomPrompt="1"/>
          </p:nvPr>
        </p:nvSpPr>
        <p:spPr>
          <a:xfrm>
            <a:off x="2406316" y="0"/>
            <a:ext cx="6737682" cy="6858000"/>
          </a:xfrm>
          <a:prstGeom prst="rect">
            <a:avLst/>
          </a:prstGeom>
          <a:gradFill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vert="horz" lIns="91440" tIns="45720" rIns="91440" bIns="45720" rtlCol="0" anchor="t">
            <a:normAutofit/>
          </a:bodyPr>
          <a:lstStyle>
            <a:lvl1pPr>
              <a:defRPr lang="fr-FR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CA" dirty="0"/>
              <a:t>Insert hero image here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622" t="49" r="1171" b="-49"/>
          <a:stretch/>
        </p:blipFill>
        <p:spPr>
          <a:xfrm>
            <a:off x="2394640" y="2321289"/>
            <a:ext cx="2503632" cy="4472788"/>
          </a:xfrm>
          <a:prstGeom prst="rect">
            <a:avLst/>
          </a:prstGeom>
        </p:spPr>
      </p:pic>
      <p:pic>
        <p:nvPicPr>
          <p:cNvPr id="9" name="Imag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2719"/>
          <a:stretch/>
        </p:blipFill>
        <p:spPr>
          <a:xfrm>
            <a:off x="6822775" y="9827"/>
            <a:ext cx="2321223" cy="4553916"/>
          </a:xfrm>
          <a:prstGeom prst="rect">
            <a:avLst/>
          </a:prstGeom>
        </p:spPr>
      </p:pic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70261" y="225426"/>
            <a:ext cx="1053703" cy="3238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CA" dirty="0"/>
          </a:p>
        </p:txBody>
      </p:sp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3031958" y="620713"/>
            <a:ext cx="5563166" cy="50386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CA" dirty="0"/>
              <a:t>Insert presentation title here</a:t>
            </a:r>
          </a:p>
        </p:txBody>
      </p:sp>
      <p:sp>
        <p:nvSpPr>
          <p:cNvPr id="16" name="Sous-titre 2"/>
          <p:cNvSpPr txBox="1">
            <a:spLocks/>
          </p:cNvSpPr>
          <p:nvPr userDrawn="1"/>
        </p:nvSpPr>
        <p:spPr>
          <a:xfrm>
            <a:off x="3042607" y="5651157"/>
            <a:ext cx="5557697" cy="54129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Insert sub-title here</a:t>
            </a:r>
          </a:p>
        </p:txBody>
      </p:sp>
    </p:spTree>
    <p:extLst>
      <p:ext uri="{BB962C8B-B14F-4D97-AF65-F5344CB8AC3E}">
        <p14:creationId xmlns:p14="http://schemas.microsoft.com/office/powerpoint/2010/main" val="214700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itle: White Text + Re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296000" y="0"/>
            <a:ext cx="7848000" cy="6875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>
              <a:solidFill>
                <a:schemeClr val="bg1"/>
              </a:solidFill>
            </a:endParaRP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70261" y="225426"/>
            <a:ext cx="1053703" cy="3238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CA" dirty="0"/>
          </a:p>
        </p:txBody>
      </p:sp>
      <p:sp>
        <p:nvSpPr>
          <p:cNvPr id="4" name="Titre 1"/>
          <p:cNvSpPr>
            <a:spLocks noGrp="1"/>
          </p:cNvSpPr>
          <p:nvPr>
            <p:ph type="ctrTitle" hasCustomPrompt="1"/>
          </p:nvPr>
        </p:nvSpPr>
        <p:spPr>
          <a:xfrm>
            <a:off x="2422358" y="620713"/>
            <a:ext cx="5563166" cy="50386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CA" dirty="0"/>
              <a:t>Insert presentation title here</a:t>
            </a:r>
          </a:p>
        </p:txBody>
      </p:sp>
      <p:sp>
        <p:nvSpPr>
          <p:cNvPr id="7" name="Sous-titre 2"/>
          <p:cNvSpPr txBox="1">
            <a:spLocks/>
          </p:cNvSpPr>
          <p:nvPr userDrawn="1"/>
        </p:nvSpPr>
        <p:spPr>
          <a:xfrm>
            <a:off x="2422358" y="5651157"/>
            <a:ext cx="5557697" cy="54129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bg1"/>
                </a:solidFill>
              </a:rPr>
              <a:t>Insert sub-title here</a:t>
            </a:r>
          </a:p>
        </p:txBody>
      </p:sp>
    </p:spTree>
    <p:extLst>
      <p:ext uri="{BB962C8B-B14F-4D97-AF65-F5344CB8AC3E}">
        <p14:creationId xmlns:p14="http://schemas.microsoft.com/office/powerpoint/2010/main" val="85921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Title: White Text + Ima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  5"/>
          <p:cNvSpPr>
            <a:spLocks noGrp="1"/>
          </p:cNvSpPr>
          <p:nvPr>
            <p:ph type="pic" sz="quarter" idx="11" hasCustomPrompt="1"/>
          </p:nvPr>
        </p:nvSpPr>
        <p:spPr>
          <a:xfrm>
            <a:off x="1296000" y="0"/>
            <a:ext cx="7848000" cy="6858000"/>
          </a:xfrm>
          <a:prstGeom prst="rect">
            <a:avLst/>
          </a:prstGeom>
          <a:gradFill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vert="horz" lIns="91440" tIns="45720" rIns="91440" bIns="45720" rtlCol="0" anchor="t">
            <a:normAutofit/>
          </a:bodyPr>
          <a:lstStyle>
            <a:lvl1pPr>
              <a:def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CA" dirty="0"/>
              <a:t>Insert hero image here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70261" y="225426"/>
            <a:ext cx="1053703" cy="3238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CA" dirty="0"/>
          </a:p>
        </p:txBody>
      </p:sp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2422358" y="620713"/>
            <a:ext cx="5563166" cy="50386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CA" dirty="0"/>
              <a:t>Insert presentation title here</a:t>
            </a:r>
          </a:p>
        </p:txBody>
      </p:sp>
      <p:sp>
        <p:nvSpPr>
          <p:cNvPr id="10" name="Sous-titre 2"/>
          <p:cNvSpPr txBox="1">
            <a:spLocks/>
          </p:cNvSpPr>
          <p:nvPr userDrawn="1"/>
        </p:nvSpPr>
        <p:spPr>
          <a:xfrm>
            <a:off x="2433007" y="5651157"/>
            <a:ext cx="5557697" cy="54129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/>
              <a:t>Insert sub-title here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789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Section: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  5"/>
          <p:cNvSpPr>
            <a:spLocks noGrp="1"/>
          </p:cNvSpPr>
          <p:nvPr>
            <p:ph type="pic" sz="quarter" idx="13" hasCustomPrompt="1"/>
          </p:nvPr>
        </p:nvSpPr>
        <p:spPr>
          <a:xfrm>
            <a:off x="2384824" y="0"/>
            <a:ext cx="4374356" cy="6858000"/>
          </a:xfrm>
          <a:prstGeom prst="rect">
            <a:avLst/>
          </a:prstGeom>
          <a:gradFill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vert="horz" lIns="91440" tIns="45720" rIns="91440" bIns="45720" rtlCol="0" anchor="t">
            <a:normAutofit/>
          </a:bodyPr>
          <a:lstStyle>
            <a:lvl1pPr>
              <a:def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CA" dirty="0"/>
              <a:t>Insert hero image here</a:t>
            </a:r>
          </a:p>
        </p:txBody>
      </p:sp>
      <p:sp>
        <p:nvSpPr>
          <p:cNvPr id="10" name="Titre 3"/>
          <p:cNvSpPr>
            <a:spLocks noGrp="1"/>
          </p:cNvSpPr>
          <p:nvPr>
            <p:ph type="title" hasCustomPrompt="1"/>
          </p:nvPr>
        </p:nvSpPr>
        <p:spPr>
          <a:xfrm>
            <a:off x="170261" y="1052516"/>
            <a:ext cx="1782365" cy="313213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Insert section title here</a:t>
            </a:r>
          </a:p>
        </p:txBody>
      </p:sp>
      <p:sp>
        <p:nvSpPr>
          <p:cNvPr id="11" name="Espace réservé pour une image  5"/>
          <p:cNvSpPr>
            <a:spLocks noGrp="1"/>
          </p:cNvSpPr>
          <p:nvPr>
            <p:ph type="pic" sz="quarter" idx="14" hasCustomPrompt="1"/>
          </p:nvPr>
        </p:nvSpPr>
        <p:spPr>
          <a:xfrm>
            <a:off x="6757989" y="0"/>
            <a:ext cx="2386012" cy="6858000"/>
          </a:xfrm>
          <a:prstGeom prst="rect">
            <a:avLst/>
          </a:prstGeom>
          <a:gradFill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vert="horz" lIns="91440" tIns="45720" rIns="91440" bIns="45720" rtlCol="0" anchor="t">
            <a:normAutofit/>
          </a:bodyPr>
          <a:lstStyle>
            <a:lvl1pPr>
              <a:defRPr lang="fr-FR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CA" dirty="0"/>
              <a:t>Insert hero image here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0261" y="225425"/>
            <a:ext cx="1053703" cy="7556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Arial" panose="00000500000000000000" pitchFamily="2" charset="0"/>
              </a:defRPr>
            </a:lvl1pPr>
          </a:lstStyle>
          <a:p>
            <a:r>
              <a:rPr lang="en-CA"/>
              <a:t>At a glance</a:t>
            </a:r>
            <a:endParaRPr lang="en-CA" dirty="0"/>
          </a:p>
        </p:txBody>
      </p:sp>
      <p:pic>
        <p:nvPicPr>
          <p:cNvPr id="8" name="Imag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2719"/>
          <a:stretch/>
        </p:blipFill>
        <p:spPr>
          <a:xfrm>
            <a:off x="6822775" y="9827"/>
            <a:ext cx="2321223" cy="455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38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Section: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  5"/>
          <p:cNvSpPr>
            <a:spLocks noGrp="1"/>
          </p:cNvSpPr>
          <p:nvPr>
            <p:ph type="pic" sz="quarter" idx="13" hasCustomPrompt="1"/>
          </p:nvPr>
        </p:nvSpPr>
        <p:spPr>
          <a:xfrm>
            <a:off x="2384823" y="0"/>
            <a:ext cx="6759178" cy="6858000"/>
          </a:xfrm>
          <a:prstGeom prst="rect">
            <a:avLst/>
          </a:prstGeom>
          <a:gradFill>
            <a:gsLst>
              <a:gs pos="0">
                <a:srgbClr val="B3D6EC"/>
              </a:gs>
              <a:gs pos="39000">
                <a:srgbClr val="D8E6F0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vert="horz" lIns="91440" tIns="45720" rIns="91440" bIns="45720" rtlCol="0" anchor="t">
            <a:normAutofit/>
          </a:bodyPr>
          <a:lstStyle>
            <a:lvl1pPr>
              <a:def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CA" dirty="0"/>
              <a:t>Insert hero image here</a:t>
            </a:r>
          </a:p>
        </p:txBody>
      </p:sp>
      <p:sp>
        <p:nvSpPr>
          <p:cNvPr id="10" name="Titre 3"/>
          <p:cNvSpPr>
            <a:spLocks noGrp="1"/>
          </p:cNvSpPr>
          <p:nvPr>
            <p:ph type="title" hasCustomPrompt="1"/>
          </p:nvPr>
        </p:nvSpPr>
        <p:spPr>
          <a:xfrm>
            <a:off x="170261" y="1052516"/>
            <a:ext cx="1782365" cy="313213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Insert section title here</a:t>
            </a:r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0261" y="225425"/>
            <a:ext cx="1053703" cy="7556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Arial" panose="00000500000000000000" pitchFamily="2" charset="0"/>
              </a:defRPr>
            </a:lvl1pPr>
          </a:lstStyle>
          <a:p>
            <a:r>
              <a:rPr lang="en-CA"/>
              <a:t>At a glance</a:t>
            </a:r>
            <a:endParaRPr lang="en-CA" dirty="0"/>
          </a:p>
        </p:txBody>
      </p:sp>
      <p:pic>
        <p:nvPicPr>
          <p:cNvPr id="7" name="Imag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2719"/>
          <a:stretch/>
        </p:blipFill>
        <p:spPr>
          <a:xfrm>
            <a:off x="6822775" y="9827"/>
            <a:ext cx="2321223" cy="455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3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016" y="6245931"/>
            <a:ext cx="815526" cy="388709"/>
          </a:xfrm>
          <a:prstGeom prst="rect">
            <a:avLst/>
          </a:prstGeom>
        </p:spPr>
      </p:pic>
      <p:sp>
        <p:nvSpPr>
          <p:cNvPr id="19" name="Espace réservé du titre 12"/>
          <p:cNvSpPr>
            <a:spLocks noGrp="1"/>
          </p:cNvSpPr>
          <p:nvPr>
            <p:ph type="title"/>
          </p:nvPr>
        </p:nvSpPr>
        <p:spPr>
          <a:xfrm>
            <a:off x="1277543" y="620716"/>
            <a:ext cx="7317581" cy="11525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933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2" r:id="rId15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2"/>
          </a:solidFill>
          <a:latin typeface="Arial" panose="00000700000000000000" pitchFamily="2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Espace réservé pour une image  6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15" name="Espace réservé pour une image  2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" y="0"/>
            <a:ext cx="5753101" cy="6851906"/>
          </a:xfrm>
          <a:prstGeom prst="rect">
            <a:avLst/>
          </a:prstGeom>
          <a:gradFill>
            <a:gsLst>
              <a:gs pos="0">
                <a:srgbClr val="B3D6EC"/>
              </a:gs>
              <a:gs pos="39000">
                <a:srgbClr val="D8E6F0"/>
              </a:gs>
              <a:gs pos="100000">
                <a:srgbClr val="FFFFFF"/>
              </a:gs>
            </a:gsLst>
            <a:path path="circle">
              <a:fillToRect r="100000" b="100000"/>
            </a:path>
          </a:gradFill>
        </p:spPr>
      </p:pic>
      <p:sp>
        <p:nvSpPr>
          <p:cNvPr id="16" name="Titre 3"/>
          <p:cNvSpPr txBox="1">
            <a:spLocks/>
          </p:cNvSpPr>
          <p:nvPr/>
        </p:nvSpPr>
        <p:spPr>
          <a:xfrm>
            <a:off x="234695" y="4182037"/>
            <a:ext cx="5832475" cy="18892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CA" dirty="0">
                <a:latin typeface="Arial" panose="00000500000000000000" pitchFamily="2" charset="0"/>
              </a:rPr>
              <a:t>Question today</a:t>
            </a:r>
            <a:br>
              <a:rPr lang="en-CA" dirty="0">
                <a:latin typeface="Arial" panose="00000500000000000000" pitchFamily="2" charset="0"/>
              </a:rPr>
            </a:br>
            <a:r>
              <a:rPr lang="en-CA" b="0" i="1" dirty="0">
                <a:latin typeface="Arial" panose="00000500000000000000" pitchFamily="2" charset="0"/>
              </a:rPr>
              <a:t>imagine tomorrow</a:t>
            </a:r>
            <a:br>
              <a:rPr lang="en-CA" dirty="0">
                <a:latin typeface="Arial" panose="00000500000000000000" pitchFamily="2" charset="0"/>
              </a:rPr>
            </a:br>
            <a:r>
              <a:rPr lang="en-CA" b="0" dirty="0">
                <a:latin typeface="Times New Roman" panose="02000503060000020004" pitchFamily="2" charset="0"/>
                <a:ea typeface="Times New Roman" charset="0"/>
                <a:cs typeface="Times New Roman" charset="0"/>
              </a:rPr>
              <a:t>create for the future</a:t>
            </a:r>
            <a:endParaRPr lang="en-CA" dirty="0">
              <a:latin typeface="Times New Roman" panose="02000503060000020004" pitchFamily="2" charset="0"/>
            </a:endParaRPr>
          </a:p>
        </p:txBody>
      </p:sp>
      <p:sp>
        <p:nvSpPr>
          <p:cNvPr id="17" name="Sous-titre 4"/>
          <p:cNvSpPr txBox="1">
            <a:spLocks/>
          </p:cNvSpPr>
          <p:nvPr/>
        </p:nvSpPr>
        <p:spPr>
          <a:xfrm>
            <a:off x="234695" y="6071286"/>
            <a:ext cx="5832475" cy="5577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tabLst/>
              <a:defRPr sz="1600" b="0" i="1" kern="1200">
                <a:solidFill>
                  <a:srgbClr val="FF4337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/>
              <a:defRPr sz="2000" b="0" i="1" kern="1200">
                <a:solidFill>
                  <a:srgbClr val="1E242B"/>
                </a:solidFill>
                <a:latin typeface="Arial" panose="00000500000000000000" pitchFamily="2" charset="0"/>
                <a:ea typeface="Arial" panose="00000500000000000000" pitchFamily="2" charset="0"/>
                <a:cs typeface="Arial" panose="00000500000000000000" pitchFamily="2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sz="1800" b="0" i="0" kern="1200">
                <a:solidFill>
                  <a:srgbClr val="1E242B"/>
                </a:solidFill>
                <a:latin typeface="Arial" panose="00000500000000000000" pitchFamily="2" charset="0"/>
                <a:ea typeface="Arial" panose="00000500000000000000" pitchFamily="2" charset="0"/>
                <a:cs typeface="Arial" panose="00000500000000000000" pitchFamily="2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sz="1600" b="0" i="0" kern="1200">
                <a:solidFill>
                  <a:srgbClr val="1E242B"/>
                </a:solidFill>
                <a:latin typeface="Arial" panose="00000500000000000000" pitchFamily="2" charset="0"/>
                <a:ea typeface="Arial" panose="00000500000000000000" pitchFamily="2" charset="0"/>
                <a:cs typeface="Arial" panose="00000500000000000000" pitchFamily="2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sz="1600" b="0" i="0" kern="1200">
                <a:solidFill>
                  <a:srgbClr val="1E242B"/>
                </a:solidFill>
                <a:latin typeface="Arial" panose="00000500000000000000" pitchFamily="2" charset="0"/>
                <a:ea typeface="Arial" panose="00000500000000000000" pitchFamily="2" charset="0"/>
                <a:cs typeface="Arial" panose="00000500000000000000" pitchFamily="2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r>
              <a:rPr lang="en-CA" dirty="0"/>
              <a:t>Paul Brown - Associate</a:t>
            </a:r>
          </a:p>
        </p:txBody>
      </p:sp>
      <p:pic>
        <p:nvPicPr>
          <p:cNvPr id="14" name="Espace réservé pour une image  2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1668" y="-4763"/>
            <a:ext cx="3402330" cy="6866496"/>
          </a:xfrm>
          <a:prstGeom prst="rect">
            <a:avLst/>
          </a:prstGeom>
          <a:gradFill flip="none" rotWithShape="1">
            <a:gsLst>
              <a:gs pos="0">
                <a:srgbClr val="B3D6EC"/>
              </a:gs>
              <a:gs pos="39000">
                <a:srgbClr val="D8E6F0"/>
              </a:gs>
              <a:gs pos="100000">
                <a:srgbClr val="FFFFFF"/>
              </a:gs>
            </a:gsLst>
            <a:path path="circle">
              <a:fillToRect t="100000" r="100000"/>
            </a:path>
            <a:tileRect l="-100000" b="-100000"/>
          </a:gradFill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5844" y="2441530"/>
            <a:ext cx="4152313" cy="1974940"/>
          </a:xfrm>
          <a:prstGeom prst="rect">
            <a:avLst/>
          </a:prstGeom>
        </p:spPr>
      </p:pic>
      <p:pic>
        <p:nvPicPr>
          <p:cNvPr id="12" name="Imag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2719"/>
          <a:stretch/>
        </p:blipFill>
        <p:spPr>
          <a:xfrm>
            <a:off x="6822775" y="0"/>
            <a:ext cx="2321223" cy="455391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809D-B74C-4354-9471-985C1D525266}" type="datetime4">
              <a:rPr lang="en-US" smtClean="0"/>
              <a:t>July 24, 2019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722644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778312-C6BE-49D0-BD69-CD7C26C155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63192" y="213837"/>
            <a:ext cx="7682845" cy="6526328"/>
          </a:xfrm>
        </p:spPr>
        <p:txBody>
          <a:bodyPr/>
          <a:lstStyle/>
          <a:p>
            <a:pPr marL="0" indent="0">
              <a:buNone/>
            </a:pPr>
            <a:r>
              <a:rPr lang="en-GB" sz="2000" b="1" u="sng" dirty="0"/>
              <a:t>Raising the Bar 26 - Whole life design for Health, Safety and Wellbeing</a:t>
            </a:r>
          </a:p>
          <a:p>
            <a:pPr marL="0" indent="0">
              <a:buNone/>
            </a:pPr>
            <a:endParaRPr lang="en-GB" sz="1000" b="1" dirty="0"/>
          </a:p>
          <a:p>
            <a:pPr marL="0" indent="0">
              <a:buNone/>
            </a:pPr>
            <a:r>
              <a:rPr lang="en-GB" sz="1800" b="1" dirty="0"/>
              <a:t>Current Contents – Draft October 2018</a:t>
            </a:r>
          </a:p>
          <a:p>
            <a:r>
              <a:rPr lang="en-GB" sz="1800" b="1" dirty="0"/>
              <a:t>Objective</a:t>
            </a:r>
          </a:p>
          <a:p>
            <a:r>
              <a:rPr lang="en-GB" sz="1800" b="1" dirty="0"/>
              <a:t>Scope</a:t>
            </a:r>
          </a:p>
          <a:p>
            <a:r>
              <a:rPr lang="en-GB" sz="1800" b="1" dirty="0"/>
              <a:t>Background</a:t>
            </a:r>
          </a:p>
          <a:p>
            <a:r>
              <a:rPr lang="en-GB" sz="1800" b="1" dirty="0"/>
              <a:t>Planning for safe and healthy designs</a:t>
            </a:r>
          </a:p>
          <a:p>
            <a:pPr lvl="1"/>
            <a:r>
              <a:rPr lang="en-GB" sz="1400" b="1" dirty="0"/>
              <a:t>Project management</a:t>
            </a:r>
          </a:p>
          <a:p>
            <a:pPr lvl="1"/>
            <a:r>
              <a:rPr lang="en-GB" sz="1400" b="1" dirty="0"/>
              <a:t>Building Information Management</a:t>
            </a:r>
          </a:p>
          <a:p>
            <a:pPr lvl="1"/>
            <a:r>
              <a:rPr lang="en-GB" sz="1400" b="1" dirty="0"/>
              <a:t>Human Factors</a:t>
            </a:r>
          </a:p>
          <a:p>
            <a:r>
              <a:rPr lang="en-GB" sz="1800" b="1" dirty="0"/>
              <a:t>Designing for safety and health</a:t>
            </a:r>
          </a:p>
          <a:p>
            <a:pPr lvl="1"/>
            <a:r>
              <a:rPr lang="en-GB" sz="1400" b="1" dirty="0"/>
              <a:t>Design Risk Management</a:t>
            </a:r>
          </a:p>
          <a:p>
            <a:r>
              <a:rPr lang="en-GB" sz="1800" b="1" dirty="0"/>
              <a:t>Checking effectiveness of safety and health in design</a:t>
            </a:r>
          </a:p>
          <a:p>
            <a:r>
              <a:rPr lang="en-GB" sz="1800" b="1" dirty="0"/>
              <a:t>Reviewing safe and healthy designs</a:t>
            </a:r>
          </a:p>
          <a:p>
            <a:r>
              <a:rPr lang="en-GB" sz="1800" b="1" dirty="0"/>
              <a:t>Appendix A – Designers Checklist</a:t>
            </a:r>
          </a:p>
          <a:p>
            <a:pPr lvl="1"/>
            <a:r>
              <a:rPr lang="en-GB" sz="1400" b="1" dirty="0"/>
              <a:t>Questions to challenge designers on how they approach implementing health and safety in their designs and design processes</a:t>
            </a:r>
          </a:p>
          <a:p>
            <a:r>
              <a:rPr lang="en-GB" sz="1800" b="1" dirty="0"/>
              <a:t>Appendix B – Minimum requirements and desirable standards</a:t>
            </a:r>
          </a:p>
          <a:p>
            <a:pPr lvl="1"/>
            <a:r>
              <a:rPr lang="en-GB" sz="1400" b="1" dirty="0"/>
              <a:t>Guidance on expectations and accepted good practice without actual examples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997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778312-C6BE-49D0-BD69-CD7C26C155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63192" y="213837"/>
            <a:ext cx="7682845" cy="6526328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Raising the Bar 26 - Whole life design for Health, Safety and Wellbeing</a:t>
            </a:r>
          </a:p>
          <a:p>
            <a:pPr marL="0" indent="0">
              <a:buNone/>
            </a:pPr>
            <a:endParaRPr lang="en-GB" sz="1000" b="1" dirty="0"/>
          </a:p>
          <a:p>
            <a:pPr marL="0" indent="0">
              <a:buNone/>
            </a:pPr>
            <a:r>
              <a:rPr lang="en-GB" b="1" u="sng" dirty="0"/>
              <a:t>Questions / Issues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sz="1800" b="1" dirty="0"/>
              <a:t>Are the RtB template /headings appropriate for a design focused RtB?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sz="1800" b="1" dirty="0"/>
              <a:t>What do we want RtB 26 to do?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sz="1800" b="1" dirty="0"/>
              <a:t>How do we make it different from GD304?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sz="1800" b="1" dirty="0"/>
              <a:t>Are there any mandatory minimum requirements which go beyond GD304?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sz="1800" b="1" dirty="0"/>
              <a:t>GD304 has a table of good practice supported by examples, does RtB26 need appendix B?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sz="1800" b="1" dirty="0"/>
              <a:t>Would a statement requiring adoption of methods identified in Table E of GD304 suffice?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sz="1800" b="1" dirty="0"/>
              <a:t>Is inclusion of Wellbeing in the title beneficial?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sz="1800" b="1" dirty="0"/>
              <a:t>Should BIM and PAS 1192-6 be specifically covered?</a:t>
            </a:r>
          </a:p>
          <a:p>
            <a:pPr marL="0" indent="0">
              <a:buNone/>
            </a:pPr>
            <a:endParaRPr lang="en-GB" sz="16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91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7DCDC4-77AE-437B-9589-3D530708E9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91472" y="452486"/>
            <a:ext cx="7598005" cy="5646656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GG182 – Major Schemes: Enabling handover into operation and maintenance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/>
              <a:t>Selected Highlights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Simplified requirements</a:t>
            </a:r>
          </a:p>
          <a:p>
            <a:r>
              <a:rPr lang="en-GB" dirty="0"/>
              <a:t>Most changes associated with rules for new DMRB</a:t>
            </a:r>
          </a:p>
          <a:p>
            <a:r>
              <a:rPr lang="en-GB" dirty="0"/>
              <a:t>RACI matrices removed – but have to be prepared</a:t>
            </a:r>
          </a:p>
          <a:p>
            <a:r>
              <a:rPr lang="en-GB" dirty="0"/>
              <a:t>Increased BIM requirements</a:t>
            </a:r>
          </a:p>
          <a:p>
            <a:r>
              <a:rPr lang="en-GB" dirty="0"/>
              <a:t>Reduced requirements relating to H&amp;S file</a:t>
            </a:r>
          </a:p>
          <a:p>
            <a:r>
              <a:rPr lang="en-GB" dirty="0"/>
              <a:t>Same stages as appeared in IAN182</a:t>
            </a:r>
          </a:p>
          <a:p>
            <a:r>
              <a:rPr lang="en-GB" dirty="0"/>
              <a:t>Schemes shall be designed in accordance with requirements of GD304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7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7DCDC4-77AE-437B-9589-3D530708E9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44338" y="650449"/>
            <a:ext cx="7598005" cy="5550326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GD 304 – Designing health and safety into maintenance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/>
              <a:t>Overview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Three (and a bit) main elements</a:t>
            </a:r>
          </a:p>
          <a:p>
            <a:r>
              <a:rPr lang="en-GB" dirty="0"/>
              <a:t>Design Risk Management</a:t>
            </a:r>
          </a:p>
          <a:p>
            <a:r>
              <a:rPr lang="en-GB" sz="1600" dirty="0"/>
              <a:t>Stakeholder engagement</a:t>
            </a:r>
          </a:p>
          <a:p>
            <a:r>
              <a:rPr lang="en-GB" dirty="0"/>
              <a:t>Maintenance and repair statement</a:t>
            </a:r>
          </a:p>
          <a:p>
            <a:r>
              <a:rPr lang="en-GB" dirty="0"/>
              <a:t>Examples of methods used to reduce risks in design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51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778312-C6BE-49D0-BD69-CD7C26C155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98578" y="213837"/>
            <a:ext cx="7745422" cy="5432819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GD 304 - Key items 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Design risk management</a:t>
            </a:r>
          </a:p>
          <a:p>
            <a:r>
              <a:rPr lang="en-GB" dirty="0"/>
              <a:t>Must apply the principles of prevention</a:t>
            </a:r>
          </a:p>
          <a:p>
            <a:r>
              <a:rPr lang="en-GB" dirty="0"/>
              <a:t>Should have a structured and recorded process of design reviews to consider whole life health and safety risks</a:t>
            </a:r>
          </a:p>
          <a:p>
            <a:r>
              <a:rPr lang="en-GB" dirty="0"/>
              <a:t>Assessment of risk should consider capital and whole life operational and maintenance costs</a:t>
            </a:r>
          </a:p>
          <a:p>
            <a:r>
              <a:rPr lang="en-GB" dirty="0"/>
              <a:t>For health and safety measure not to be implemented, whole life costs should be grossly disproportionate to the benefit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00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778312-C6BE-49D0-BD69-CD7C26C155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98578" y="213837"/>
            <a:ext cx="7745422" cy="6262377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GD 304 - Key items 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Maintenance and Repair Statement</a:t>
            </a:r>
          </a:p>
          <a:p>
            <a:r>
              <a:rPr lang="en-GB" dirty="0"/>
              <a:t>To be prepared during design phase</a:t>
            </a:r>
          </a:p>
          <a:p>
            <a:r>
              <a:rPr lang="en-GB" dirty="0"/>
              <a:t>Updated as necessary throughout life of the asset</a:t>
            </a:r>
          </a:p>
          <a:p>
            <a:r>
              <a:rPr lang="en-GB" dirty="0"/>
              <a:t>Principal designer to advise overseeing organisation of implications of the approach to maintenance</a:t>
            </a:r>
          </a:p>
          <a:p>
            <a:r>
              <a:rPr lang="en-GB" dirty="0"/>
              <a:t>General section on the scheme and maintenance requirements</a:t>
            </a:r>
          </a:p>
          <a:p>
            <a:r>
              <a:rPr lang="en-GB" dirty="0"/>
              <a:t>Series of maintenance philosophy statements covering individual assets or groups of assets – requirement broadly as per existing Maintenance and Repair strategy statements</a:t>
            </a:r>
          </a:p>
          <a:p>
            <a:r>
              <a:rPr lang="en-GB" dirty="0"/>
              <a:t>Records of design meetings and stakeholder engagement which consider design for maintenance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38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778312-C6BE-49D0-BD69-CD7C26C155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25485" y="213837"/>
            <a:ext cx="7918515" cy="5432819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GD 304 - Key items 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Examples of methods used to reduce risks in design</a:t>
            </a:r>
          </a:p>
          <a:p>
            <a:r>
              <a:rPr lang="en-GB" dirty="0"/>
              <a:t>Table of methods of managing risks and examples of their use</a:t>
            </a:r>
          </a:p>
          <a:p>
            <a:r>
              <a:rPr lang="en-GB" dirty="0"/>
              <a:t>Not updated from IAN69/15</a:t>
            </a:r>
          </a:p>
          <a:p>
            <a:r>
              <a:rPr lang="en-GB" dirty="0"/>
              <a:t>Table split into 3 groups covering</a:t>
            </a:r>
          </a:p>
          <a:p>
            <a:pPr lvl="1"/>
            <a:r>
              <a:rPr lang="en-GB" dirty="0"/>
              <a:t>eliminating hazards </a:t>
            </a:r>
          </a:p>
          <a:p>
            <a:pPr lvl="1"/>
            <a:r>
              <a:rPr lang="en-GB" dirty="0"/>
              <a:t>reducing hazards</a:t>
            </a:r>
          </a:p>
          <a:p>
            <a:pPr lvl="1"/>
            <a:r>
              <a:rPr lang="en-GB" dirty="0"/>
              <a:t>informing others of the hazards</a:t>
            </a:r>
          </a:p>
          <a:p>
            <a:pPr marL="0" indent="0">
              <a:buNone/>
            </a:pPr>
            <a:r>
              <a:rPr lang="en-GB" dirty="0"/>
              <a:t>with 9 sub-sections.</a:t>
            </a:r>
          </a:p>
        </p:txBody>
      </p:sp>
    </p:spTree>
    <p:extLst>
      <p:ext uri="{BB962C8B-B14F-4D97-AF65-F5344CB8AC3E}">
        <p14:creationId xmlns:p14="http://schemas.microsoft.com/office/powerpoint/2010/main" val="304331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778312-C6BE-49D0-BD69-CD7C26C155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25485" y="213837"/>
            <a:ext cx="7918515" cy="5432819"/>
          </a:xfrm>
        </p:spPr>
        <p:txBody>
          <a:bodyPr anchor="ctr"/>
          <a:lstStyle/>
          <a:p>
            <a:pPr marL="0" indent="0">
              <a:buNone/>
            </a:pPr>
            <a:r>
              <a:rPr lang="en-GB" sz="2800" b="1" u="sng" dirty="0"/>
              <a:t>GG182 / GD 304 – Questions / Discussion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40036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778312-C6BE-49D0-BD69-CD7C26C155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98578" y="213837"/>
            <a:ext cx="7547459" cy="6196389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Raising the Bar Template 1</a:t>
            </a:r>
          </a:p>
          <a:p>
            <a:pPr marL="0" indent="0">
              <a:buNone/>
            </a:pPr>
            <a:endParaRPr lang="en-GB" b="1" dirty="0"/>
          </a:p>
          <a:p>
            <a:endParaRPr lang="en-GB" sz="2000" b="1" dirty="0"/>
          </a:p>
          <a:p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E516243-8648-4EA2-8932-759DF992E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193" y="1086536"/>
            <a:ext cx="738905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Helvetica LT Std"/>
              </a:rPr>
              <a:t>Objective: 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Helvetica LT Std"/>
              </a:rPr>
              <a:t>Describe the overall aim and objective of the raising the bar document. What we are trying to achieve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Helvetica LT Std"/>
              </a:rPr>
              <a:t>Scope: 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Helvetica LT Std"/>
              </a:rPr>
              <a:t>Explain who is in scope i.e. who is the target audience, MP, OD, All Suppliers, everyone including traffic officers 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Helvetica LT Std"/>
              </a:rPr>
              <a:t>Background: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Helvetica LT Std"/>
              </a:rPr>
              <a:t>Where relevant provide some background on why this topic was chosen as a raising the bar. Raising the Bars are generally developed to provide a consistent standard, due to poor inspection scores or following a trend in incidents. 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Helvetica LT Std"/>
              </a:rPr>
              <a:t>Minimum Standard: 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Helvetica LT Std"/>
              </a:rPr>
              <a:t>The following elements are mandatory requirements and suppliers shall ensure these elements are applied fully on Highways England sites. Failure to comply will result in a Red finding during Highways England Assurance visits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Helvetica LT Std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Helvetica LT Std Light"/>
              </a:rPr>
              <a:t> 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LT Std"/>
                <a:ea typeface="Times New Roman" panose="02020603050405020304" pitchFamily="18" charset="0"/>
                <a:cs typeface="Helvetica LT Std"/>
              </a:rPr>
              <a:t>. 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42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778312-C6BE-49D0-BD69-CD7C26C155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98578" y="213837"/>
            <a:ext cx="7547459" cy="6196389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Raising the Bar Template 2</a:t>
            </a:r>
          </a:p>
          <a:p>
            <a:pPr marL="0" indent="0">
              <a:buNone/>
            </a:pPr>
            <a:endParaRPr lang="en-GB" b="1" dirty="0"/>
          </a:p>
          <a:p>
            <a:endParaRPr lang="en-GB" sz="2000" b="1" dirty="0"/>
          </a:p>
          <a:p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E516243-8648-4EA2-8932-759DF992E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911" y="779413"/>
            <a:ext cx="7711125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Guidance: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This Guidance is written with the expectation that it represents best practice and as such if you are involved in this type of activity will normally be followed unless a better local solution has been devised to meet the overall objective.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guidance provided should be structured around the Plan, Organise, Control and Monitor headings with a strong focus on eliminating hazards where possible through the Planning (Design) stage.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Plan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Design process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Risk assessment and planning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Detailed planning of work tasks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People requirements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Equipment requirements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Organise 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Workplace Hazards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Vehicle, plant and equipment use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Control 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rgbClr val="808080"/>
                </a:solidFill>
                <a:cs typeface="Arial" panose="020B0604020202020204" pitchFamily="34" charset="0"/>
              </a:rPr>
              <a:t>Risks / controls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Permits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Responsibilities of Personnel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Monitor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Audit / Inspection arrangements 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Emergency arrangements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Incident Investigation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Specific Examples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following are examples of good practice where projects have met the minimum expectations of Highways England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LT Std"/>
                <a:ea typeface="Times New Roman" panose="02020603050405020304" pitchFamily="18" charset="0"/>
                <a:cs typeface="Helvetica LT Std"/>
              </a:rPr>
              <a:t>.  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613036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WSP Corporate">
      <a:dk1>
        <a:sysClr val="windowText" lastClr="000000"/>
      </a:dk1>
      <a:lt1>
        <a:srgbClr val="FFFFFF"/>
      </a:lt1>
      <a:dk2>
        <a:srgbClr val="F9423A"/>
      </a:dk2>
      <a:lt2>
        <a:srgbClr val="FFFFFF"/>
      </a:lt2>
      <a:accent1>
        <a:srgbClr val="F9423A"/>
      </a:accent1>
      <a:accent2>
        <a:srgbClr val="D8E6F0"/>
      </a:accent2>
      <a:accent3>
        <a:srgbClr val="1E252B"/>
      </a:accent3>
      <a:accent4>
        <a:srgbClr val="333E48"/>
      </a:accent4>
      <a:accent5>
        <a:srgbClr val="D9D9D6"/>
      </a:accent5>
      <a:accent6>
        <a:srgbClr val="EFECEA"/>
      </a:accent6>
      <a:hlink>
        <a:srgbClr val="0046AD"/>
      </a:hlink>
      <a:folHlink>
        <a:srgbClr val="0098DB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SP-Presentation_Template-HD_Arial_Times_4_3 ratio_blank.potx" id="{17D40DD4-97C6-44CE-9CE8-47CECA2E4500}" vid="{68B3A77C-BB6B-4B1D-8B9C-399CD7420A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C4EC06882FD74BB8A4889891ABF69F" ma:contentTypeVersion="0" ma:contentTypeDescription="Create a new document." ma:contentTypeScope="" ma:versionID="8fb925bdc91a76e408ffd01f0b9893d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36F17AD-46A7-4A55-927F-A93F68AD9927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89FB13B-38F4-486C-99B8-A73C0E603D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7C7B5A-896F-455D-A157-1926686D63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183</TotalTime>
  <Words>795</Words>
  <Application>Microsoft Office PowerPoint</Application>
  <PresentationFormat>On-screen Show (4:3)</PresentationFormat>
  <Paragraphs>119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LT Std</vt:lpstr>
      <vt:lpstr>Times New Roman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WSP Group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Paul</dc:creator>
  <cp:lastModifiedBy>Potter, Doug</cp:lastModifiedBy>
  <cp:revision>17</cp:revision>
  <dcterms:created xsi:type="dcterms:W3CDTF">2019-04-30T06:53:06Z</dcterms:created>
  <dcterms:modified xsi:type="dcterms:W3CDTF">2019-07-24T17:45:16Z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0x01010041C4EC06882FD74BB8A4889891ABF69F</vt:lpwstr>
  </property>
</Properties>
</file>