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x-e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3.xml" ContentType="application/vnd.openxmlformats-officedocument.theme+xml"/>
  <Override PartName="/ppt/slideLayouts/slideLayout6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9"/>
    <p:sldMasterId id="2147483987" r:id="rId10"/>
    <p:sldMasterId id="2147483990" r:id="rId11"/>
    <p:sldMasterId id="2147483996" r:id="rId12"/>
  </p:sldMasterIdLst>
  <p:notesMasterIdLst>
    <p:notesMasterId r:id="rId18"/>
  </p:notesMasterIdLst>
  <p:handoutMasterIdLst>
    <p:handoutMasterId r:id="rId19"/>
  </p:handoutMasterIdLst>
  <p:sldIdLst>
    <p:sldId id="360" r:id="rId13"/>
    <p:sldId id="2147377450" r:id="rId14"/>
    <p:sldId id="2147377451" r:id="rId15"/>
    <p:sldId id="2147377452" r:id="rId16"/>
    <p:sldId id="270" r:id="rId17"/>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19DE13-3154-0F2F-A8AB-0FC84FBB778F}" name="Susan Toner" initials="ST" userId="S::susan.toner@arup.com::d91c7459-81c1-433d-b52b-1f6b3c0b8d2d" providerId="AD"/>
  <p188:author id="{37DBD6DE-1543-1205-C443-23DC0F57BD38}" name="Paul Dennis" initials="PD" userId="S::paul.dennis@arup.com::ccd94492-4a66-41ae-81d9-a10e60312f4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99DDFC-F013-4D54-84FA-7F4C4B8E4AD6}" v="5" dt="2023-03-28T20:04:19.7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22" d="100"/>
          <a:sy n="122" d="100"/>
        </p:scale>
        <p:origin x="96" y="282"/>
      </p:cViewPr>
      <p:guideLst/>
    </p:cSldViewPr>
  </p:slideViewPr>
  <p:notesTextViewPr>
    <p:cViewPr>
      <p:scale>
        <a:sx n="1" d="1"/>
        <a:sy n="1" d="1"/>
      </p:scale>
      <p:origin x="0" y="0"/>
    </p:cViewPr>
  </p:notesText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1.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customXml" Target="../customXml/item7.xml"/><Relationship Id="rId12" Type="http://schemas.openxmlformats.org/officeDocument/2006/relationships/slideMaster" Target="slideMasters/slideMaster4.xml"/><Relationship Id="rId17" Type="http://schemas.openxmlformats.org/officeDocument/2006/relationships/slide" Target="slides/slide5.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3.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3.xml"/><Relationship Id="rId23" Type="http://schemas.openxmlformats.org/officeDocument/2006/relationships/theme" Target="theme/theme1.xml"/><Relationship Id="rId10" Type="http://schemas.openxmlformats.org/officeDocument/2006/relationships/slideMaster" Target="slideMasters/slideMaster2.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Master" Target="slideMasters/slideMaster1.xml"/><Relationship Id="rId14" Type="http://schemas.openxmlformats.org/officeDocument/2006/relationships/slide" Target="slides/slide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9F99CCA-40E6-431B-8A92-39168E1B6F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C655A9DA-E7A2-4041-A43D-791D4F82AC3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4BC724-08D5-4755-BFD4-882F76444BB5}" type="datetimeFigureOut">
              <a:rPr lang="en-AU" smtClean="0"/>
              <a:t>30/03/2023</a:t>
            </a:fld>
            <a:endParaRPr lang="en-AU"/>
          </a:p>
        </p:txBody>
      </p:sp>
      <p:sp>
        <p:nvSpPr>
          <p:cNvPr id="4" name="Footer Placeholder 3">
            <a:extLst>
              <a:ext uri="{FF2B5EF4-FFF2-40B4-BE49-F238E27FC236}">
                <a16:creationId xmlns:a16="http://schemas.microsoft.com/office/drawing/2014/main" id="{5D4CC105-5CA8-4EEA-9108-0E6522E6A3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Tree>
    <p:extLst>
      <p:ext uri="{BB962C8B-B14F-4D97-AF65-F5344CB8AC3E}">
        <p14:creationId xmlns:p14="http://schemas.microsoft.com/office/powerpoint/2010/main" val="292559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68A60-4B59-40F1-B726-D956429C5C9E}" type="datetimeFigureOut">
              <a:rPr lang="en-AU" smtClean="0"/>
              <a:t>30/03/2023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745C1-A773-4D9E-8475-6026C7DD6504}" type="slidenum">
              <a:rPr lang="en-AU" smtClean="0"/>
              <a:t>‹#›</a:t>
            </a:fld>
            <a:endParaRPr lang="en-AU"/>
          </a:p>
        </p:txBody>
      </p:sp>
    </p:spTree>
    <p:extLst>
      <p:ext uri="{BB962C8B-B14F-4D97-AF65-F5344CB8AC3E}">
        <p14:creationId xmlns:p14="http://schemas.microsoft.com/office/powerpoint/2010/main" val="936041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US" dirty="0"/>
          </a:p>
        </p:txBody>
      </p:sp>
      <p:sp>
        <p:nvSpPr>
          <p:cNvPr id="4" name="Date Placeholder 3"/>
          <p:cNvSpPr>
            <a:spLocks noGrp="1"/>
          </p:cNvSpPr>
          <p:nvPr>
            <p:ph type="dt" idx="1"/>
          </p:nvPr>
        </p:nvSpPr>
        <p:spPr/>
        <p:txBody>
          <a:bodyPr/>
          <a:lstStyle/>
          <a:p>
            <a:endParaRPr lang="en-GB"/>
          </a:p>
        </p:txBody>
      </p:sp>
    </p:spTree>
    <p:extLst>
      <p:ext uri="{BB962C8B-B14F-4D97-AF65-F5344CB8AC3E}">
        <p14:creationId xmlns:p14="http://schemas.microsoft.com/office/powerpoint/2010/main" val="207046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9750" y="990600"/>
            <a:ext cx="5778500" cy="324961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u="none" dirty="0">
                <a:solidFill>
                  <a:srgbClr val="70757A"/>
                </a:solidFill>
                <a:effectLst/>
                <a:latin typeface="arial" panose="020B0604020202020204" pitchFamily="34" charset="0"/>
              </a:rPr>
              <a:t>Neurological differences in the way our brains are wired means that some people may find some things challenging that others find easy. They may also find things easy that others find challenging. </a:t>
            </a:r>
            <a:r>
              <a:rPr lang="en-GB" b="1" i="0" u="none" dirty="0">
                <a:solidFill>
                  <a:srgbClr val="70757A"/>
                </a:solidFill>
                <a:effectLst/>
                <a:latin typeface="arial" panose="020B0604020202020204" pitchFamily="34" charset="0"/>
              </a:rPr>
              <a:t>Neurological variations in the human brain are natural.</a:t>
            </a:r>
            <a:endParaRPr lang="en-GB" b="1" i="0" dirty="0">
              <a:solidFill>
                <a:srgbClr val="70757A"/>
              </a:solidFill>
              <a:effectLst/>
              <a:latin typeface="arial" panose="020B0604020202020204" pitchFamily="34" charset="0"/>
            </a:endParaRPr>
          </a:p>
          <a:p>
            <a:endParaRPr lang="en-GB" dirty="0">
              <a:hlinkClick r:id="" action="ppaction://noaction"/>
            </a:endParaRPr>
          </a:p>
          <a:p>
            <a:r>
              <a:rPr lang="en-GB" dirty="0">
                <a:hlinkClick r:id="" action="ppaction://noaction"/>
              </a:rPr>
              <a:t>UK&amp;I-Employee Assistance Programme (sharepoint.com)</a:t>
            </a:r>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3C713F-145A-4950-AEDD-803D4E84C93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2474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9750" y="990600"/>
            <a:ext cx="5778500" cy="324961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u="none" dirty="0">
                <a:solidFill>
                  <a:srgbClr val="70757A"/>
                </a:solidFill>
                <a:effectLst/>
                <a:latin typeface="arial" panose="020B0604020202020204" pitchFamily="34" charset="0"/>
              </a:rPr>
              <a:t>Neurological differences in the way our brains are wired means that some people may find some things challenging that others find easy. They may also find things easy that others find challenging. </a:t>
            </a:r>
            <a:r>
              <a:rPr lang="en-GB" b="1" i="0" u="none" dirty="0">
                <a:solidFill>
                  <a:srgbClr val="70757A"/>
                </a:solidFill>
                <a:effectLst/>
                <a:latin typeface="arial" panose="020B0604020202020204" pitchFamily="34" charset="0"/>
              </a:rPr>
              <a:t>Neurological variations in the human brain are natural.</a:t>
            </a:r>
            <a:endParaRPr lang="en-GB" b="1" i="0" dirty="0">
              <a:solidFill>
                <a:srgbClr val="70757A"/>
              </a:solidFill>
              <a:effectLst/>
              <a:latin typeface="arial" panose="020B0604020202020204" pitchFamily="34" charset="0"/>
            </a:endParaRPr>
          </a:p>
          <a:p>
            <a:endParaRPr lang="en-GB" dirty="0">
              <a:hlinkClick r:id="" action="ppaction://noaction"/>
            </a:endParaRPr>
          </a:p>
          <a:p>
            <a:r>
              <a:rPr lang="en-GB" dirty="0">
                <a:hlinkClick r:id="" action="ppaction://noaction"/>
              </a:rPr>
              <a:t>UK&amp;I-Employee Assistance Programme (sharepoint.com)</a:t>
            </a:r>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3C713F-145A-4950-AEDD-803D4E84C93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7143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9750" y="990600"/>
            <a:ext cx="5778500" cy="324961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u="none" dirty="0">
                <a:solidFill>
                  <a:srgbClr val="70757A"/>
                </a:solidFill>
                <a:effectLst/>
                <a:latin typeface="arial" panose="020B0604020202020204" pitchFamily="34" charset="0"/>
              </a:rPr>
              <a:t>Neurological differences in the way our brains are wired means that some people may find some things challenging that others find easy. They may also find things easy that others find challenging. </a:t>
            </a:r>
            <a:r>
              <a:rPr lang="en-GB" b="1" i="0" u="none" dirty="0">
                <a:solidFill>
                  <a:srgbClr val="70757A"/>
                </a:solidFill>
                <a:effectLst/>
                <a:latin typeface="arial" panose="020B0604020202020204" pitchFamily="34" charset="0"/>
              </a:rPr>
              <a:t>Neurological variations in the human brain are natural.</a:t>
            </a:r>
            <a:endParaRPr lang="en-GB" b="1" i="0" dirty="0">
              <a:solidFill>
                <a:srgbClr val="70757A"/>
              </a:solidFill>
              <a:effectLst/>
              <a:latin typeface="arial" panose="020B0604020202020204" pitchFamily="34" charset="0"/>
            </a:endParaRPr>
          </a:p>
          <a:p>
            <a:endParaRPr lang="en-GB" dirty="0">
              <a:hlinkClick r:id="" action="ppaction://noaction"/>
            </a:endParaRPr>
          </a:p>
          <a:p>
            <a:r>
              <a:rPr lang="en-GB" dirty="0">
                <a:hlinkClick r:id="" action="ppaction://noaction"/>
              </a:rPr>
              <a:t>UK&amp;I-Employee Assistance Programme (sharepoint.com)</a:t>
            </a:r>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3C713F-145A-4950-AEDD-803D4E84C93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474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bg>
      <p:bgPr>
        <a:solidFill>
          <a:schemeClr val="bg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1DBA67-30CE-4624-801A-8583EFA459C8}"/>
              </a:ext>
            </a:extLst>
          </p:cNvPr>
          <p:cNvSpPr>
            <a:spLocks noGrp="1"/>
          </p:cNvSpPr>
          <p:nvPr>
            <p:ph type="title" hasCustomPrompt="1"/>
          </p:nvPr>
        </p:nvSpPr>
        <p:spPr>
          <a:xfrm>
            <a:off x="658811" y="2411999"/>
            <a:ext cx="9021764" cy="615553"/>
          </a:xfrm>
        </p:spPr>
        <p:txBody>
          <a:bodyPr anchor="b"/>
          <a:lstStyle>
            <a:lvl1pPr>
              <a:lnSpc>
                <a:spcPct val="100000"/>
              </a:lnSpc>
              <a:defRPr/>
            </a:lvl1pPr>
          </a:lstStyle>
          <a:p>
            <a:r>
              <a:rPr lang="en-GB" dirty="0"/>
              <a:t>Cover title</a:t>
            </a:r>
          </a:p>
        </p:txBody>
      </p:sp>
      <p:sp>
        <p:nvSpPr>
          <p:cNvPr id="8" name="Subtitle 2">
            <a:extLst>
              <a:ext uri="{FF2B5EF4-FFF2-40B4-BE49-F238E27FC236}">
                <a16:creationId xmlns:a16="http://schemas.microsoft.com/office/drawing/2014/main" id="{B555C0D5-EC80-4CCA-8270-4CE47862E64B}"/>
              </a:ext>
            </a:extLst>
          </p:cNvPr>
          <p:cNvSpPr>
            <a:spLocks noGrp="1"/>
          </p:cNvSpPr>
          <p:nvPr>
            <p:ph type="subTitle" idx="1" hasCustomPrompt="1"/>
          </p:nvPr>
        </p:nvSpPr>
        <p:spPr>
          <a:xfrm>
            <a:off x="658814" y="3132000"/>
            <a:ext cx="9021762"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6" name="Text Placeholder 2">
            <a:extLst>
              <a:ext uri="{FF2B5EF4-FFF2-40B4-BE49-F238E27FC236}">
                <a16:creationId xmlns:a16="http://schemas.microsoft.com/office/drawing/2014/main" id="{ADAADD92-7453-4A83-91C6-B5F6E01A28D7}"/>
              </a:ext>
            </a:extLst>
          </p:cNvPr>
          <p:cNvSpPr>
            <a:spLocks noGrp="1"/>
          </p:cNvSpPr>
          <p:nvPr>
            <p:ph type="body" sz="quarter" idx="22" hasCustomPrompt="1"/>
          </p:nvPr>
        </p:nvSpPr>
        <p:spPr>
          <a:xfrm>
            <a:off x="658813" y="6026150"/>
            <a:ext cx="5329237"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err="1"/>
              <a:t>Firstname</a:t>
            </a:r>
            <a:r>
              <a:rPr lang="en-GB" dirty="0"/>
              <a:t> </a:t>
            </a:r>
            <a:r>
              <a:rPr lang="en-GB" dirty="0" err="1"/>
              <a:t>Lastname</a:t>
            </a:r>
            <a:endParaRPr lang="en-GB" dirty="0"/>
          </a:p>
        </p:txBody>
      </p:sp>
      <p:sp>
        <p:nvSpPr>
          <p:cNvPr id="5" name="Text Placeholder 4">
            <a:extLst>
              <a:ext uri="{FF2B5EF4-FFF2-40B4-BE49-F238E27FC236}">
                <a16:creationId xmlns:a16="http://schemas.microsoft.com/office/drawing/2014/main" id="{600A7456-7A16-4CC1-9A50-E0FF881EE5E2}"/>
              </a:ext>
            </a:extLst>
          </p:cNvPr>
          <p:cNvSpPr>
            <a:spLocks noGrp="1"/>
          </p:cNvSpPr>
          <p:nvPr>
            <p:ph type="body" sz="quarter" idx="23" hasCustomPrompt="1"/>
          </p:nvPr>
        </p:nvSpPr>
        <p:spPr>
          <a:xfrm>
            <a:off x="658813" y="6268670"/>
            <a:ext cx="5319712" cy="174624"/>
          </a:xfrm>
        </p:spPr>
        <p:txBody>
          <a:bodyPr>
            <a:noAutofit/>
          </a:bodyPr>
          <a:lstStyle>
            <a:lvl1pPr marL="0" indent="0">
              <a:buNone/>
              <a:defRPr sz="1200"/>
            </a:lvl1pPr>
          </a:lstStyle>
          <a:p>
            <a:pPr lvl="0"/>
            <a:r>
              <a:rPr lang="en-GB" dirty="0"/>
              <a:t>DDDD MMMM</a:t>
            </a:r>
          </a:p>
        </p:txBody>
      </p:sp>
    </p:spTree>
    <p:extLst>
      <p:ext uri="{BB962C8B-B14F-4D97-AF65-F5344CB8AC3E}">
        <p14:creationId xmlns:p14="http://schemas.microsoft.com/office/powerpoint/2010/main" val="115499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4" name="Title 2">
            <a:extLst>
              <a:ext uri="{FF2B5EF4-FFF2-40B4-BE49-F238E27FC236}">
                <a16:creationId xmlns:a16="http://schemas.microsoft.com/office/drawing/2014/main" id="{699F18F3-83CE-4B8C-A573-BB143024441D}"/>
              </a:ext>
            </a:extLst>
          </p:cNvPr>
          <p:cNvSpPr>
            <a:spLocks noGrp="1"/>
          </p:cNvSpPr>
          <p:nvPr>
            <p:ph type="title" hasCustomPrompt="1"/>
          </p:nvPr>
        </p:nvSpPr>
        <p:spPr>
          <a:xfrm>
            <a:off x="658811" y="2411999"/>
            <a:ext cx="5102416" cy="615553"/>
          </a:xfrm>
        </p:spPr>
        <p:txBody>
          <a:bodyPr anchor="b" anchorCtr="0"/>
          <a:lstStyle>
            <a:lvl1pPr>
              <a:lnSpc>
                <a:spcPct val="100000"/>
              </a:lnSpc>
              <a:defRPr/>
            </a:lvl1pPr>
          </a:lstStyle>
          <a:p>
            <a:r>
              <a:rPr lang="en-GB" dirty="0"/>
              <a:t>Cover title</a:t>
            </a:r>
          </a:p>
        </p:txBody>
      </p:sp>
      <p:sp>
        <p:nvSpPr>
          <p:cNvPr id="15" name="Subtitle 2">
            <a:extLst>
              <a:ext uri="{FF2B5EF4-FFF2-40B4-BE49-F238E27FC236}">
                <a16:creationId xmlns:a16="http://schemas.microsoft.com/office/drawing/2014/main" id="{F3997B08-B5A4-41AD-83CF-D0095C2EAC27}"/>
              </a:ext>
            </a:extLst>
          </p:cNvPr>
          <p:cNvSpPr>
            <a:spLocks noGrp="1"/>
          </p:cNvSpPr>
          <p:nvPr>
            <p:ph type="subTitle" idx="1" hasCustomPrompt="1"/>
          </p:nvPr>
        </p:nvSpPr>
        <p:spPr>
          <a:xfrm>
            <a:off x="658814" y="3132000"/>
            <a:ext cx="5102415"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16" name="Text Placeholder 2">
            <a:extLst>
              <a:ext uri="{FF2B5EF4-FFF2-40B4-BE49-F238E27FC236}">
                <a16:creationId xmlns:a16="http://schemas.microsoft.com/office/drawing/2014/main" id="{F5CFC4F1-DD06-4AC9-9EED-47E7BC6CE4F2}"/>
              </a:ext>
            </a:extLst>
          </p:cNvPr>
          <p:cNvSpPr>
            <a:spLocks noGrp="1"/>
          </p:cNvSpPr>
          <p:nvPr>
            <p:ph type="body" sz="quarter" idx="22" hasCustomPrompt="1"/>
          </p:nvPr>
        </p:nvSpPr>
        <p:spPr>
          <a:xfrm>
            <a:off x="658814" y="6026150"/>
            <a:ext cx="5102414"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err="1"/>
              <a:t>Firstname</a:t>
            </a:r>
            <a:r>
              <a:rPr lang="en-GB" dirty="0"/>
              <a:t> </a:t>
            </a:r>
            <a:r>
              <a:rPr lang="en-GB" dirty="0" err="1"/>
              <a:t>Lastname</a:t>
            </a:r>
            <a:endParaRPr lang="en-GB" dirty="0"/>
          </a:p>
        </p:txBody>
      </p:sp>
      <p:sp>
        <p:nvSpPr>
          <p:cNvPr id="19" name="Text Placeholder 4">
            <a:extLst>
              <a:ext uri="{FF2B5EF4-FFF2-40B4-BE49-F238E27FC236}">
                <a16:creationId xmlns:a16="http://schemas.microsoft.com/office/drawing/2014/main" id="{3676BDDC-3D34-4941-A1E0-6D688809C9A3}"/>
              </a:ext>
            </a:extLst>
          </p:cNvPr>
          <p:cNvSpPr>
            <a:spLocks noGrp="1"/>
          </p:cNvSpPr>
          <p:nvPr>
            <p:ph type="body" sz="quarter" idx="23" hasCustomPrompt="1"/>
          </p:nvPr>
        </p:nvSpPr>
        <p:spPr>
          <a:xfrm>
            <a:off x="658813" y="6268670"/>
            <a:ext cx="5093294" cy="174624"/>
          </a:xfrm>
        </p:spPr>
        <p:txBody>
          <a:bodyPr>
            <a:noAutofit/>
          </a:bodyPr>
          <a:lstStyle>
            <a:lvl1pPr marL="0" indent="0">
              <a:buNone/>
              <a:defRPr sz="1200"/>
            </a:lvl1pPr>
          </a:lstStyle>
          <a:p>
            <a:pPr lvl="0"/>
            <a:r>
              <a:rPr lang="en-GB" dirty="0"/>
              <a:t>DDDD MMMM</a:t>
            </a:r>
          </a:p>
        </p:txBody>
      </p:sp>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5983477" y="0"/>
            <a:ext cx="6203951"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3" name="Picture Placeholder 14">
            <a:extLst>
              <a:ext uri="{FF2B5EF4-FFF2-40B4-BE49-F238E27FC236}">
                <a16:creationId xmlns:a16="http://schemas.microsoft.com/office/drawing/2014/main" id="{76FBC2FC-02EA-48E9-BF11-1F9E021020EF}"/>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D3B89D64-B650-4E0A-8B77-69ECF95B5A07}"/>
              </a:ext>
            </a:extLst>
          </p:cNvPr>
          <p:cNvSpPr>
            <a:spLocks noGrp="1"/>
          </p:cNvSpPr>
          <p:nvPr>
            <p:ph type="body" sz="quarter" idx="28" hasCustomPrompt="1"/>
          </p:nvPr>
        </p:nvSpPr>
        <p:spPr>
          <a:xfrm rot="16200000">
            <a:off x="9818902" y="443806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00134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D05C0-3CE2-46F9-86BA-958E3224BE26}"/>
              </a:ext>
            </a:extLst>
          </p:cNvPr>
          <p:cNvSpPr>
            <a:spLocks noGrp="1"/>
          </p:cNvSpPr>
          <p:nvPr>
            <p:ph type="title" hasCustomPrompt="1"/>
          </p:nvPr>
        </p:nvSpPr>
        <p:spPr/>
        <p:txBody>
          <a:bodyPr/>
          <a:lstStyle>
            <a:lvl1pPr>
              <a:defRPr>
                <a:solidFill>
                  <a:schemeClr val="bg1"/>
                </a:solidFill>
              </a:defRPr>
            </a:lvl1pPr>
          </a:lstStyle>
          <a:p>
            <a:r>
              <a:rPr lang="en-GB" dirty="0"/>
              <a:t>Divider title</a:t>
            </a:r>
          </a:p>
        </p:txBody>
      </p:sp>
      <p:sp>
        <p:nvSpPr>
          <p:cNvPr id="4" name="Text Placeholder 11">
            <a:extLst>
              <a:ext uri="{FF2B5EF4-FFF2-40B4-BE49-F238E27FC236}">
                <a16:creationId xmlns:a16="http://schemas.microsoft.com/office/drawing/2014/main" id="{35899579-6E1C-4071-BD34-4EA272180050}"/>
              </a:ext>
            </a:extLst>
          </p:cNvPr>
          <p:cNvSpPr>
            <a:spLocks noGrp="1"/>
          </p:cNvSpPr>
          <p:nvPr>
            <p:ph type="body" sz="quarter" idx="11" hasCustomPrompt="1"/>
          </p:nvPr>
        </p:nvSpPr>
        <p:spPr>
          <a:xfrm>
            <a:off x="658812" y="1811338"/>
            <a:ext cx="9021763" cy="3077766"/>
          </a:xfrm>
          <a:prstGeom prst="rect">
            <a:avLst/>
          </a:prstGeom>
        </p:spPr>
        <p:txBody>
          <a:bodyPr lIns="0" tIns="0" rIns="0" bIns="0">
            <a:noAutofit/>
          </a:bodyPr>
          <a:lstStyle>
            <a:lvl1pPr marL="0" indent="0">
              <a:lnSpc>
                <a:spcPct val="100000"/>
              </a:lnSpc>
              <a:spcBef>
                <a:spcPts val="0"/>
              </a:spcBef>
              <a:buFontTx/>
              <a:buNone/>
              <a:defRPr sz="4000">
                <a:solidFill>
                  <a:schemeClr val="bg1"/>
                </a:solidFill>
                <a:latin typeface="Times New Roman" panose="02020603050405020304" pitchFamily="18" charset="0"/>
                <a:cs typeface="Times New Roman" panose="02020603050405020304" pitchFamily="18" charset="0"/>
              </a:defRPr>
            </a:lvl1pPr>
          </a:lstStyle>
          <a:p>
            <a:pPr lvl="0"/>
            <a:r>
              <a:rPr lang="en-GB" dirty="0"/>
              <a:t>Optional 40pt value statement, 25 words</a:t>
            </a:r>
          </a:p>
        </p:txBody>
      </p:sp>
      <p:sp>
        <p:nvSpPr>
          <p:cNvPr id="5" name="Footer Placeholder 4">
            <a:extLst>
              <a:ext uri="{FF2B5EF4-FFF2-40B4-BE49-F238E27FC236}">
                <a16:creationId xmlns:a16="http://schemas.microsoft.com/office/drawing/2014/main" id="{337C615C-6A84-4A9F-BB12-FFA78DB88F6B}"/>
              </a:ext>
            </a:extLst>
          </p:cNvPr>
          <p:cNvSpPr>
            <a:spLocks noGrp="1"/>
          </p:cNvSpPr>
          <p:nvPr>
            <p:ph type="ftr" sz="quarter" idx="12"/>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08074A84-2123-44DE-A4DD-AB014615DA3A}"/>
              </a:ext>
            </a:extLst>
          </p:cNvPr>
          <p:cNvSpPr>
            <a:spLocks noGrp="1"/>
          </p:cNvSpPr>
          <p:nvPr>
            <p:ph type="sldNum" sz="quarter" idx="13"/>
          </p:nvPr>
        </p:nvSpPr>
        <p:spPr/>
        <p:txBody>
          <a:bodyPr/>
          <a:lstStyle>
            <a:lvl1pPr>
              <a:defRPr>
                <a:solidFill>
                  <a:schemeClr val="bg1"/>
                </a:solidFill>
              </a:defRPr>
            </a:lvl1pPr>
          </a:lstStyle>
          <a:p>
            <a:fld id="{1BE232AB-0B06-425F-9ADD-32A9A3D01189}" type="slidenum">
              <a:rPr lang="en-GB" smtClean="0"/>
              <a:pPr/>
              <a:t>‹#›</a:t>
            </a:fld>
            <a:endParaRPr lang="en-GB" dirty="0"/>
          </a:p>
        </p:txBody>
      </p:sp>
      <p:pic>
        <p:nvPicPr>
          <p:cNvPr id="7" name="Graphic 6">
            <a:extLst>
              <a:ext uri="{FF2B5EF4-FFF2-40B4-BE49-F238E27FC236}">
                <a16:creationId xmlns:a16="http://schemas.microsoft.com/office/drawing/2014/main" id="{AA209F59-9D5C-4BB8-9163-D04E4093FC6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3684007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E3E8BFB-1373-49BE-87CA-3CE4F6C6253A}"/>
              </a:ext>
            </a:extLst>
          </p:cNvPr>
          <p:cNvSpPr>
            <a:spLocks noGrp="1"/>
          </p:cNvSpPr>
          <p:nvPr>
            <p:ph type="pic" sz="quarter" idx="11" hasCustomPrompt="1"/>
          </p:nvPr>
        </p:nvSpPr>
        <p:spPr>
          <a:xfrm>
            <a:off x="0" y="0"/>
            <a:ext cx="12192000" cy="6858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651C5713-6C88-4AC1-AB4A-39C8057C13B9}"/>
              </a:ext>
            </a:extLst>
          </p:cNvPr>
          <p:cNvSpPr>
            <a:spLocks noGrp="1"/>
          </p:cNvSpPr>
          <p:nvPr>
            <p:ph type="title" hasCustomPrompt="1"/>
          </p:nvPr>
        </p:nvSpPr>
        <p:spPr/>
        <p:txBody>
          <a:bodyPr/>
          <a:lstStyle>
            <a:lvl1pPr>
              <a:defRPr>
                <a:solidFill>
                  <a:schemeClr val="bg1"/>
                </a:solidFill>
              </a:defRPr>
            </a:lvl1pPr>
          </a:lstStyle>
          <a:p>
            <a:r>
              <a:rPr lang="en-GB" dirty="0"/>
              <a:t>Divider title</a:t>
            </a:r>
          </a:p>
        </p:txBody>
      </p:sp>
      <p:sp>
        <p:nvSpPr>
          <p:cNvPr id="4" name="Footer Placeholder 3">
            <a:extLst>
              <a:ext uri="{FF2B5EF4-FFF2-40B4-BE49-F238E27FC236}">
                <a16:creationId xmlns:a16="http://schemas.microsoft.com/office/drawing/2014/main" id="{DA75E4C5-1346-42A7-B2F6-C7B0E648634A}"/>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F091808-9673-43ED-84F6-15C685FF0790}"/>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Picture Placeholder 14">
            <a:extLst>
              <a:ext uri="{FF2B5EF4-FFF2-40B4-BE49-F238E27FC236}">
                <a16:creationId xmlns:a16="http://schemas.microsoft.com/office/drawing/2014/main" id="{6EB7FA8C-D99A-4E16-A545-60A796085B14}"/>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F48DFA86-33C4-4DBB-A0EA-DB28DC4C2F9E}"/>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4294277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E3E8BFB-1373-49BE-87CA-3CE4F6C6253A}"/>
              </a:ext>
            </a:extLst>
          </p:cNvPr>
          <p:cNvSpPr>
            <a:spLocks noGrp="1"/>
          </p:cNvSpPr>
          <p:nvPr>
            <p:ph type="pic" sz="quarter" idx="11" hasCustomPrompt="1"/>
          </p:nvPr>
        </p:nvSpPr>
        <p:spPr>
          <a:xfrm>
            <a:off x="0" y="0"/>
            <a:ext cx="12192000" cy="6858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309D11F9-6DFD-4DD5-AFB1-67F1FD525964}"/>
              </a:ext>
            </a:extLst>
          </p:cNvPr>
          <p:cNvSpPr>
            <a:spLocks noGrp="1"/>
          </p:cNvSpPr>
          <p:nvPr>
            <p:ph type="title" hasCustomPrompt="1"/>
          </p:nvPr>
        </p:nvSpPr>
        <p:spPr/>
        <p:txBody>
          <a:bodyPr/>
          <a:lstStyle>
            <a:lvl1pPr>
              <a:defRPr/>
            </a:lvl1pPr>
          </a:lstStyle>
          <a:p>
            <a:r>
              <a:rPr lang="en-GB" dirty="0"/>
              <a:t>Divider title</a:t>
            </a:r>
          </a:p>
        </p:txBody>
      </p:sp>
      <p:sp>
        <p:nvSpPr>
          <p:cNvPr id="4" name="Footer Placeholder 3">
            <a:extLst>
              <a:ext uri="{FF2B5EF4-FFF2-40B4-BE49-F238E27FC236}">
                <a16:creationId xmlns:a16="http://schemas.microsoft.com/office/drawing/2014/main" id="{07248852-0866-4A32-8068-D7E54A90AE6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0513BAC3-D3BA-4C01-95C0-A58BB0B69447}"/>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Picture Placeholder 14">
            <a:extLst>
              <a:ext uri="{FF2B5EF4-FFF2-40B4-BE49-F238E27FC236}">
                <a16:creationId xmlns:a16="http://schemas.microsoft.com/office/drawing/2014/main" id="{423205B8-0B97-426F-8EAB-1F01749E652D}"/>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17385FF2-54BC-4585-AC9A-665DB93EBA17}"/>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615413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6" y="2804400"/>
            <a:ext cx="4668956" cy="820800"/>
          </a:xfrm>
        </p:spPr>
        <p:txBody>
          <a:bodyPr/>
          <a:lstStyle>
            <a:lvl1pPr marL="0" indent="0">
              <a:buNone/>
              <a:tabLst/>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404382" y="2804400"/>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2801257"/>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6211892" y="2801257"/>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611558ED-EF23-4024-8F74-2D73A4DB537E}"/>
              </a:ext>
            </a:extLst>
          </p:cNvPr>
          <p:cNvSpPr>
            <a:spLocks noGrp="1"/>
          </p:cNvSpPr>
          <p:nvPr userDrawn="1">
            <p:ph type="body" sz="quarter" idx="13" hasCustomPrompt="1"/>
          </p:nvPr>
        </p:nvSpPr>
        <p:spPr>
          <a:xfrm>
            <a:off x="851288" y="3747600"/>
            <a:ext cx="4668149"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19" name="Text Placeholder 18">
            <a:extLst>
              <a:ext uri="{FF2B5EF4-FFF2-40B4-BE49-F238E27FC236}">
                <a16:creationId xmlns:a16="http://schemas.microsoft.com/office/drawing/2014/main" id="{27F7573B-0AC9-49D3-B9D8-196CCF22C4D2}"/>
              </a:ext>
            </a:extLst>
          </p:cNvPr>
          <p:cNvSpPr>
            <a:spLocks noGrp="1"/>
          </p:cNvSpPr>
          <p:nvPr userDrawn="1">
            <p:ph type="body" sz="quarter" idx="14" hasCustomPrompt="1"/>
          </p:nvPr>
        </p:nvSpPr>
        <p:spPr>
          <a:xfrm>
            <a:off x="6404382" y="3747600"/>
            <a:ext cx="4668133" cy="925657"/>
          </a:xfrm>
        </p:spPr>
        <p:txBody>
          <a:bodyPr/>
          <a:lstStyle>
            <a:lvl1pPr marL="0" indent="0">
              <a:buNone/>
              <a:tabLst/>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3" name="Footer Placeholder 2">
            <a:extLst>
              <a:ext uri="{FF2B5EF4-FFF2-40B4-BE49-F238E27FC236}">
                <a16:creationId xmlns:a16="http://schemas.microsoft.com/office/drawing/2014/main" id="{7925FEAC-FB2A-4E04-A1F0-34E6995C213B}"/>
              </a:ext>
            </a:extLst>
          </p:cNvPr>
          <p:cNvSpPr>
            <a:spLocks noGrp="1"/>
          </p:cNvSpPr>
          <p:nvPr>
            <p:ph type="ftr" sz="quarter" idx="15"/>
          </p:nvPr>
        </p:nvSpPr>
        <p:spPr/>
        <p:txBody>
          <a:bodyPr/>
          <a:lstStyle/>
          <a:p>
            <a:endParaRPr lang="en-GB" dirty="0"/>
          </a:p>
        </p:txBody>
      </p:sp>
      <p:sp>
        <p:nvSpPr>
          <p:cNvPr id="5" name="Slide Number Placeholder 4">
            <a:extLst>
              <a:ext uri="{FF2B5EF4-FFF2-40B4-BE49-F238E27FC236}">
                <a16:creationId xmlns:a16="http://schemas.microsoft.com/office/drawing/2014/main" id="{9DF5D933-4575-418D-9DE4-A56E4CA0F5B0}"/>
              </a:ext>
            </a:extLst>
          </p:cNvPr>
          <p:cNvSpPr>
            <a:spLocks noGrp="1"/>
          </p:cNvSpPr>
          <p:nvPr>
            <p:ph type="sldNum" sz="quarter" idx="16"/>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791932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se Study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13301" y="1815550"/>
            <a:ext cx="4919886" cy="215445"/>
          </a:xfrm>
        </p:spPr>
        <p:txBody>
          <a:bodyPr anchor="b"/>
          <a:lstStyle>
            <a:lvl1pPr>
              <a:defRPr sz="1600" b="1">
                <a:solidFill>
                  <a:schemeClr val="accent1"/>
                </a:solidFill>
                <a:latin typeface="Arial" panose="020B0604020202020204" pitchFamily="34" charset="0"/>
                <a:cs typeface="Arial" panose="020B0604020202020204" pitchFamily="34" charset="0"/>
              </a:defRPr>
            </a:lvl1pPr>
          </a:lstStyle>
          <a:p>
            <a:r>
              <a:rPr lang="en-GB" dirty="0"/>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35750" y="2195704"/>
            <a:ext cx="4897436" cy="2542517"/>
          </a:xfrm>
          <a:prstGeom prst="rect">
            <a:avLst/>
          </a:prstGeom>
        </p:spPr>
        <p:txBody>
          <a:bodyPr lIns="0" tIns="0" rIns="0" bIns="0"/>
          <a:lstStyle>
            <a:lvl1pPr marL="0" indent="0">
              <a:buNone/>
              <a:defRPr sz="4000"/>
            </a:lvl1pPr>
            <a:lvl2pPr>
              <a:defRPr sz="4000"/>
            </a:lvl2pPr>
            <a:lvl3pPr>
              <a:defRPr sz="4000"/>
            </a:lvl3pPr>
            <a:lvl4pPr>
              <a:defRPr sz="4000"/>
            </a:lvl4pPr>
            <a:lvl5pPr>
              <a:defRPr sz="4000"/>
            </a:lvl5pPr>
          </a:lstStyle>
          <a:p>
            <a:pPr lvl="0"/>
            <a:r>
              <a:rPr lang="en-GB" dirty="0"/>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35750" y="4798909"/>
            <a:ext cx="4897436" cy="651861"/>
          </a:xfrm>
          <a:prstGeom prst="rect">
            <a:avLst/>
          </a:prstGeom>
        </p:spPr>
        <p:txBody>
          <a:bodyPr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13525" y="6168154"/>
            <a:ext cx="4919663" cy="236538"/>
          </a:xfrm>
        </p:spPr>
        <p:txBody>
          <a:bodyPr anchor="b">
            <a:noAutofit/>
          </a:bodyPr>
          <a:lstStyle>
            <a:lvl1pPr marL="0" indent="0">
              <a:buNone/>
              <a:defRPr sz="1200"/>
            </a:lvl1pPr>
          </a:lstStyle>
          <a:p>
            <a:pPr lvl="0"/>
            <a:r>
              <a:rPr lang="en-GB" dirty="0"/>
              <a:t>Image caption</a:t>
            </a:r>
          </a:p>
        </p:txBody>
      </p:sp>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407988" y="438150"/>
            <a:ext cx="5802312" cy="5999163"/>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p>
            <a:endParaRPr lang="en-GB" dirty="0"/>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10" name="Copyright">
            <a:extLst>
              <a:ext uri="{FF2B5EF4-FFF2-40B4-BE49-F238E27FC236}">
                <a16:creationId xmlns:a16="http://schemas.microsoft.com/office/drawing/2014/main" id="{E4065B15-25FC-46BC-A06F-AA8614ED848E}"/>
              </a:ext>
            </a:extLst>
          </p:cNvPr>
          <p:cNvSpPr>
            <a:spLocks noGrp="1"/>
          </p:cNvSpPr>
          <p:nvPr>
            <p:ph type="body" sz="quarter" idx="28" hasCustomPrompt="1"/>
          </p:nvPr>
        </p:nvSpPr>
        <p:spPr>
          <a:xfrm rot="16200000">
            <a:off x="-1449554"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745870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se Study 2">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6210302" y="0"/>
            <a:ext cx="5981697"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1155" y="1815550"/>
            <a:ext cx="4896000" cy="215445"/>
          </a:xfrm>
        </p:spPr>
        <p:txBody>
          <a:bodyPr anchor="b"/>
          <a:lstStyle>
            <a:lvl1pPr>
              <a:defRPr sz="1600" b="1">
                <a:solidFill>
                  <a:schemeClr val="accent1"/>
                </a:solidFill>
                <a:latin typeface="Arial" panose="020B0604020202020204" pitchFamily="34" charset="0"/>
                <a:cs typeface="Arial" panose="020B0604020202020204" pitchFamily="34" charset="0"/>
              </a:defRPr>
            </a:lvl1pPr>
          </a:lstStyle>
          <a:p>
            <a:r>
              <a:rPr lang="en-GB" dirty="0"/>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1155" y="2195704"/>
            <a:ext cx="4897436" cy="2542517"/>
          </a:xfrm>
          <a:prstGeom prst="rect">
            <a:avLst/>
          </a:prstGeom>
        </p:spPr>
        <p:txBody>
          <a:bodyPr lIns="0" tIns="0" rIns="0" bIns="0"/>
          <a:lstStyle>
            <a:lvl1pPr marL="0" indent="0">
              <a:buNone/>
              <a:defRPr sz="4000"/>
            </a:lvl1pPr>
            <a:lvl2pPr>
              <a:defRPr sz="4000"/>
            </a:lvl2pPr>
            <a:lvl3pPr>
              <a:defRPr sz="4000"/>
            </a:lvl3pPr>
            <a:lvl4pPr>
              <a:defRPr sz="4000"/>
            </a:lvl4pPr>
            <a:lvl5pPr>
              <a:defRPr sz="4000"/>
            </a:lvl5pPr>
          </a:lstStyle>
          <a:p>
            <a:pPr lvl="0"/>
            <a:r>
              <a:rPr lang="en-GB" dirty="0"/>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1155" y="4798909"/>
            <a:ext cx="4896000" cy="651861"/>
          </a:xfrm>
          <a:prstGeom prst="rect">
            <a:avLst/>
          </a:prstGeom>
        </p:spPr>
        <p:txBody>
          <a:bodyPr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1155" y="6172200"/>
            <a:ext cx="4896000" cy="236538"/>
          </a:xfrm>
        </p:spPr>
        <p:txBody>
          <a:bodyPr anchor="b">
            <a:noAutofit/>
          </a:bodyPr>
          <a:lstStyle>
            <a:lvl1pPr marL="0" indent="0">
              <a:buNone/>
              <a:defRPr sz="1200"/>
            </a:lvl1pPr>
          </a:lstStyle>
          <a:p>
            <a:pPr lvl="0"/>
            <a:r>
              <a:rPr lang="en-GB" dirty="0"/>
              <a:t>Image caption</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p>
            <a:endParaRPr lang="en-GB" dirty="0"/>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10" name="Copyright">
            <a:extLst>
              <a:ext uri="{FF2B5EF4-FFF2-40B4-BE49-F238E27FC236}">
                <a16:creationId xmlns:a16="http://schemas.microsoft.com/office/drawing/2014/main" id="{58A093A2-8ED3-43CD-B950-888106990D8D}"/>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170934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se Study 3">
    <p:bg>
      <p:bgPr>
        <a:solidFill>
          <a:srgbClr val="E61E28"/>
        </a:solidFill>
        <a:effectLst/>
      </p:bgPr>
    </p:bg>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6210300" y="0"/>
            <a:ext cx="5981700"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0437" y="1815550"/>
            <a:ext cx="4896000" cy="215445"/>
          </a:xfrm>
        </p:spPr>
        <p:txBody>
          <a:bodyPr anchor="b"/>
          <a:lstStyle>
            <a:lvl1pPr>
              <a:defRPr sz="1600" b="1">
                <a:solidFill>
                  <a:schemeClr val="bg1"/>
                </a:solidFill>
                <a:latin typeface="Arial" panose="020B0604020202020204" pitchFamily="34" charset="0"/>
                <a:cs typeface="Arial" panose="020B0604020202020204" pitchFamily="34" charset="0"/>
              </a:defRPr>
            </a:lvl1pPr>
          </a:lstStyle>
          <a:p>
            <a:r>
              <a:rPr lang="en-GB" dirty="0"/>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0437" y="2195704"/>
            <a:ext cx="4897436" cy="2542517"/>
          </a:xfrm>
          <a:prstGeom prst="rect">
            <a:avLst/>
          </a:prstGeom>
        </p:spPr>
        <p:txBody>
          <a:bodyPr lIns="0" tIns="0" rIns="0" bIns="0"/>
          <a:lstStyle>
            <a:lvl1pPr marL="0" indent="0">
              <a:buNone/>
              <a:defRPr sz="4000">
                <a:solidFill>
                  <a:schemeClr val="bg1"/>
                </a:solidFill>
              </a:defRPr>
            </a:lvl1pPr>
            <a:lvl2pPr>
              <a:defRPr sz="4000"/>
            </a:lvl2pPr>
            <a:lvl3pPr>
              <a:defRPr sz="4000"/>
            </a:lvl3pPr>
            <a:lvl4pPr>
              <a:defRPr sz="4000"/>
            </a:lvl4pPr>
            <a:lvl5pPr>
              <a:defRPr sz="4000"/>
            </a:lvl5pPr>
          </a:lstStyle>
          <a:p>
            <a:pPr lvl="0"/>
            <a:r>
              <a:rPr lang="en-GB" dirty="0"/>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0437" y="4798909"/>
            <a:ext cx="4896000" cy="651861"/>
          </a:xfrm>
          <a:prstGeom prst="rect">
            <a:avLst/>
          </a:prstGeom>
        </p:spPr>
        <p:txBody>
          <a:bodyPr lIns="0" tIns="0" rIns="0" bIns="0">
            <a:noAutofit/>
          </a:bodyPr>
          <a:lstStyle>
            <a:lvl1pPr marL="0" indent="0">
              <a:lnSpc>
                <a:spcPct val="100000"/>
              </a:lnSpc>
              <a:spcBef>
                <a:spcPts val="0"/>
              </a:spcBef>
              <a:buFontTx/>
              <a:buNone/>
              <a:defRPr sz="1600">
                <a:solidFill>
                  <a:schemeClr val="bg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0437" y="6172200"/>
            <a:ext cx="4896000" cy="236538"/>
          </a:xfrm>
        </p:spPr>
        <p:txBody>
          <a:bodyPr anchor="b">
            <a:noAutofit/>
          </a:bodyPr>
          <a:lstStyle>
            <a:lvl1pPr marL="0" indent="0">
              <a:buNone/>
              <a:defRPr sz="1200">
                <a:solidFill>
                  <a:schemeClr val="bg1"/>
                </a:solidFill>
              </a:defRPr>
            </a:lvl1pPr>
          </a:lstStyle>
          <a:p>
            <a:pPr lvl="0"/>
            <a:r>
              <a:rPr lang="en-GB" dirty="0"/>
              <a:t>Image caption</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lvl1pPr>
              <a:defRPr>
                <a:solidFill>
                  <a:schemeClr val="bg1"/>
                </a:solidFill>
              </a:defRPr>
            </a:lvl1pPr>
          </a:lstStyle>
          <a:p>
            <a:endParaRPr lang="en-GB" dirty="0"/>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lvl1pPr>
              <a:defRPr>
                <a:solidFill>
                  <a:schemeClr val="bg1"/>
                </a:solidFill>
              </a:defRPr>
            </a:lvl1pPr>
          </a:lstStyle>
          <a:p>
            <a:fld id="{1BE232AB-0B06-425F-9ADD-32A9A3D01189}" type="slidenum">
              <a:rPr lang="en-GB" smtClean="0"/>
              <a:pPr/>
              <a:t>‹#›</a:t>
            </a:fld>
            <a:endParaRPr lang="en-GB" dirty="0"/>
          </a:p>
        </p:txBody>
      </p:sp>
      <p:sp>
        <p:nvSpPr>
          <p:cNvPr id="10" name="Copyright">
            <a:extLst>
              <a:ext uri="{FF2B5EF4-FFF2-40B4-BE49-F238E27FC236}">
                <a16:creationId xmlns:a16="http://schemas.microsoft.com/office/drawing/2014/main" id="{AAEC3064-9F37-42F0-B69D-798280580D8A}"/>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850996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pact statement">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0" y="0"/>
            <a:ext cx="12192000" cy="6858000"/>
          </a:xfrm>
          <a:prstGeom prst="rect">
            <a:avLst/>
          </a:prstGeom>
          <a:solidFill>
            <a:schemeClr val="bg1">
              <a:lumMod val="95000"/>
            </a:schemeClr>
          </a:solidFill>
        </p:spPr>
        <p:txBody>
          <a:bodyPr lIns="0"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0" name="Title 1">
            <a:extLst>
              <a:ext uri="{FF2B5EF4-FFF2-40B4-BE49-F238E27FC236}">
                <a16:creationId xmlns:a16="http://schemas.microsoft.com/office/drawing/2014/main" id="{01FE53F9-F5EA-4BE2-88BA-EFAE32BFADA1}"/>
              </a:ext>
            </a:extLst>
          </p:cNvPr>
          <p:cNvSpPr>
            <a:spLocks noGrp="1"/>
          </p:cNvSpPr>
          <p:nvPr>
            <p:ph type="title" hasCustomPrompt="1"/>
          </p:nvPr>
        </p:nvSpPr>
        <p:spPr>
          <a:xfrm>
            <a:off x="6210298" y="2449607"/>
            <a:ext cx="5324400" cy="215445"/>
          </a:xfrm>
        </p:spPr>
        <p:txBody>
          <a:bodyPr anchor="b"/>
          <a:lstStyle>
            <a:lvl1pPr>
              <a:defRPr sz="1600" b="1">
                <a:solidFill>
                  <a:schemeClr val="bg1"/>
                </a:solidFill>
                <a:latin typeface="Arial" panose="020B0604020202020204" pitchFamily="34" charset="0"/>
                <a:cs typeface="Arial" panose="020B0604020202020204" pitchFamily="34" charset="0"/>
              </a:defRPr>
            </a:lvl1pPr>
          </a:lstStyle>
          <a:p>
            <a:r>
              <a:rPr lang="en-GB" dirty="0"/>
              <a:t>Optional heading</a:t>
            </a:r>
          </a:p>
        </p:txBody>
      </p:sp>
      <p:sp>
        <p:nvSpPr>
          <p:cNvPr id="13" name="Text Placeholder 2">
            <a:extLst>
              <a:ext uri="{FF2B5EF4-FFF2-40B4-BE49-F238E27FC236}">
                <a16:creationId xmlns:a16="http://schemas.microsoft.com/office/drawing/2014/main" id="{5358D72D-3682-4C24-8D74-1B66D5758211}"/>
              </a:ext>
            </a:extLst>
          </p:cNvPr>
          <p:cNvSpPr>
            <a:spLocks noGrp="1"/>
          </p:cNvSpPr>
          <p:nvPr>
            <p:ph type="body" sz="quarter" idx="26" hasCustomPrompt="1"/>
          </p:nvPr>
        </p:nvSpPr>
        <p:spPr>
          <a:xfrm>
            <a:off x="6210298" y="2829762"/>
            <a:ext cx="5324400" cy="1233295"/>
          </a:xfrm>
          <a:prstGeom prst="rect">
            <a:avLst/>
          </a:prstGeom>
        </p:spPr>
        <p:txBody>
          <a:bodyPr lIns="0" tIns="0" rIns="0" bIns="0"/>
          <a:lstStyle>
            <a:lvl1pPr marL="0" indent="0">
              <a:buNone/>
              <a:defRPr sz="4000">
                <a:solidFill>
                  <a:schemeClr val="bg1"/>
                </a:solidFill>
              </a:defRPr>
            </a:lvl1pPr>
            <a:lvl2pPr>
              <a:defRPr sz="4000"/>
            </a:lvl2pPr>
            <a:lvl3pPr>
              <a:defRPr sz="4000"/>
            </a:lvl3pPr>
            <a:lvl4pPr>
              <a:defRPr sz="4000"/>
            </a:lvl4pPr>
            <a:lvl5pPr>
              <a:defRPr sz="4000"/>
            </a:lvl5pPr>
          </a:lstStyle>
          <a:p>
            <a:pPr lvl="0"/>
            <a:r>
              <a:rPr lang="en-GB" dirty="0"/>
              <a:t>Value statement or headline.</a:t>
            </a:r>
          </a:p>
        </p:txBody>
      </p:sp>
      <p:sp>
        <p:nvSpPr>
          <p:cNvPr id="14" name="Text Placeholder 4">
            <a:extLst>
              <a:ext uri="{FF2B5EF4-FFF2-40B4-BE49-F238E27FC236}">
                <a16:creationId xmlns:a16="http://schemas.microsoft.com/office/drawing/2014/main" id="{528C92DC-D9EA-4F1E-A648-F7F213DBFBDC}"/>
              </a:ext>
            </a:extLst>
          </p:cNvPr>
          <p:cNvSpPr>
            <a:spLocks noGrp="1"/>
          </p:cNvSpPr>
          <p:nvPr>
            <p:ph type="body" sz="quarter" idx="27" hasCustomPrompt="1"/>
          </p:nvPr>
        </p:nvSpPr>
        <p:spPr>
          <a:xfrm>
            <a:off x="6210411" y="6169025"/>
            <a:ext cx="5322534" cy="236538"/>
          </a:xfrm>
        </p:spPr>
        <p:txBody>
          <a:bodyPr anchor="b">
            <a:noAutofit/>
          </a:bodyPr>
          <a:lstStyle>
            <a:lvl1pPr marL="0" indent="0">
              <a:buNone/>
              <a:defRPr sz="1200">
                <a:solidFill>
                  <a:schemeClr val="bg1"/>
                </a:solidFill>
              </a:defRPr>
            </a:lvl1pPr>
          </a:lstStyle>
          <a:p>
            <a:pPr lvl="0"/>
            <a:r>
              <a:rPr lang="en-GB" dirty="0"/>
              <a:t>Image caption</a:t>
            </a:r>
          </a:p>
        </p:txBody>
      </p:sp>
      <p:sp>
        <p:nvSpPr>
          <p:cNvPr id="2" name="Footer Placeholder 1">
            <a:extLst>
              <a:ext uri="{FF2B5EF4-FFF2-40B4-BE49-F238E27FC236}">
                <a16:creationId xmlns:a16="http://schemas.microsoft.com/office/drawing/2014/main" id="{0EFB5752-C9F0-4ED5-8347-076F042390CA}"/>
              </a:ext>
            </a:extLst>
          </p:cNvPr>
          <p:cNvSpPr>
            <a:spLocks noGrp="1"/>
          </p:cNvSpPr>
          <p:nvPr>
            <p:ph type="ftr" sz="quarter" idx="28"/>
          </p:nvPr>
        </p:nvSpPr>
        <p:spPr/>
        <p:txBody>
          <a:bodyPr/>
          <a:lstStyle>
            <a:lvl1pPr>
              <a:defRPr>
                <a:solidFill>
                  <a:schemeClr val="bg2"/>
                </a:solidFill>
              </a:defRPr>
            </a:lvl1pPr>
          </a:lstStyle>
          <a:p>
            <a:endParaRPr lang="en-GB" dirty="0"/>
          </a:p>
        </p:txBody>
      </p:sp>
      <p:sp>
        <p:nvSpPr>
          <p:cNvPr id="4" name="Slide Number Placeholder 3">
            <a:extLst>
              <a:ext uri="{FF2B5EF4-FFF2-40B4-BE49-F238E27FC236}">
                <a16:creationId xmlns:a16="http://schemas.microsoft.com/office/drawing/2014/main" id="{245DCA93-8550-4F0B-8AD2-EB331604A3F5}"/>
              </a:ext>
            </a:extLst>
          </p:cNvPr>
          <p:cNvSpPr>
            <a:spLocks noGrp="1"/>
          </p:cNvSpPr>
          <p:nvPr>
            <p:ph type="sldNum" sz="quarter" idx="29"/>
          </p:nvPr>
        </p:nvSpPr>
        <p:spPr/>
        <p:txBody>
          <a:bodyPr/>
          <a:lstStyle>
            <a:lvl1pPr>
              <a:defRPr>
                <a:solidFill>
                  <a:schemeClr val="bg2"/>
                </a:solidFill>
              </a:defRPr>
            </a:lvl1pPr>
          </a:lstStyle>
          <a:p>
            <a:fld id="{1BE232AB-0B06-425F-9ADD-32A9A3D01189}" type="slidenum">
              <a:rPr lang="en-GB" smtClean="0"/>
              <a:pPr/>
              <a:t>‹#›</a:t>
            </a:fld>
            <a:endParaRPr lang="en-GB" dirty="0"/>
          </a:p>
        </p:txBody>
      </p:sp>
      <p:sp>
        <p:nvSpPr>
          <p:cNvPr id="15" name="Picture Placeholder 14">
            <a:extLst>
              <a:ext uri="{FF2B5EF4-FFF2-40B4-BE49-F238E27FC236}">
                <a16:creationId xmlns:a16="http://schemas.microsoft.com/office/drawing/2014/main" id="{AA89F144-0437-4158-BDC0-52ACE9C6D93D}"/>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12" name="Text Placeholder 17">
            <a:extLst>
              <a:ext uri="{FF2B5EF4-FFF2-40B4-BE49-F238E27FC236}">
                <a16:creationId xmlns:a16="http://schemas.microsoft.com/office/drawing/2014/main" id="{D9A39177-17B9-4B40-AC65-B8FBC856C19E}"/>
              </a:ext>
            </a:extLst>
          </p:cNvPr>
          <p:cNvSpPr>
            <a:spLocks noGrp="1"/>
          </p:cNvSpPr>
          <p:nvPr>
            <p:ph type="body" sz="quarter" idx="22" hasCustomPrompt="1"/>
          </p:nvPr>
        </p:nvSpPr>
        <p:spPr>
          <a:xfrm>
            <a:off x="6210298" y="4424593"/>
            <a:ext cx="5324400" cy="651861"/>
          </a:xfrm>
          <a:prstGeom prst="rect">
            <a:avLst/>
          </a:prstGeom>
        </p:spPr>
        <p:txBody>
          <a:bodyPr lIns="0" tIns="0" rIns="0" bIns="0">
            <a:noAutofit/>
          </a:bodyPr>
          <a:lstStyle>
            <a:lvl1pPr marL="0" indent="0">
              <a:lnSpc>
                <a:spcPct val="100000"/>
              </a:lnSpc>
              <a:spcBef>
                <a:spcPts val="0"/>
              </a:spcBef>
              <a:buFontTx/>
              <a:buNone/>
              <a:defRPr sz="1600">
                <a:solidFill>
                  <a:schemeClr val="bg1"/>
                </a:solidFill>
                <a:latin typeface="Times New Roman" panose="02020603050405020304" pitchFamily="18" charset="0"/>
                <a:cs typeface="Times New Roman" panose="02020603050405020304" pitchFamily="18" charset="0"/>
              </a:defRPr>
            </a:lvl1pPr>
          </a:lstStyle>
          <a:p>
            <a:pPr lvl="0"/>
            <a:r>
              <a:rPr lang="en-GB" dirty="0"/>
              <a:t>Supporting copy, 25 words</a:t>
            </a:r>
          </a:p>
        </p:txBody>
      </p:sp>
      <p:sp>
        <p:nvSpPr>
          <p:cNvPr id="16" name="Copyright">
            <a:extLst>
              <a:ext uri="{FF2B5EF4-FFF2-40B4-BE49-F238E27FC236}">
                <a16:creationId xmlns:a16="http://schemas.microsoft.com/office/drawing/2014/main" id="{26B28194-B07A-45AB-9333-5AF168E3549B}"/>
              </a:ext>
            </a:extLst>
          </p:cNvPr>
          <p:cNvSpPr>
            <a:spLocks noGrp="1"/>
          </p:cNvSpPr>
          <p:nvPr>
            <p:ph type="body" sz="quarter" idx="30" hasCustomPrompt="1"/>
          </p:nvPr>
        </p:nvSpPr>
        <p:spPr>
          <a:xfrm rot="16200000">
            <a:off x="-1450198" y="3932095"/>
            <a:ext cx="4356125" cy="120705"/>
          </a:xfrm>
        </p:spPr>
        <p:txBody>
          <a:bodyPr anchor="ctr"/>
          <a:lstStyle>
            <a:lvl1pPr marL="0" indent="0" algn="l">
              <a:buNone/>
              <a:defRPr sz="800">
                <a:solidFill>
                  <a:schemeClr val="bg2"/>
                </a:solidFill>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766629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x text or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dirty="0"/>
              <a:t>Slide title</a:t>
            </a:r>
          </a:p>
        </p:txBody>
      </p:sp>
      <p:sp>
        <p:nvSpPr>
          <p:cNvPr id="7" name="Picture Placeholder 16">
            <a:extLst>
              <a:ext uri="{FF2B5EF4-FFF2-40B4-BE49-F238E27FC236}">
                <a16:creationId xmlns:a16="http://schemas.microsoft.com/office/drawing/2014/main" id="{4961DAD4-E8B8-4FF0-A559-111159986D90}"/>
              </a:ext>
            </a:extLst>
          </p:cNvPr>
          <p:cNvSpPr>
            <a:spLocks noGrp="1"/>
          </p:cNvSpPr>
          <p:nvPr>
            <p:ph type="pic" sz="quarter" idx="13" hasCustomPrompt="1"/>
          </p:nvPr>
        </p:nvSpPr>
        <p:spPr>
          <a:xfrm>
            <a:off x="658813" y="1811339"/>
            <a:ext cx="10874375" cy="4354512"/>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
        <p:nvSpPr>
          <p:cNvPr id="6" name="Copyright">
            <a:extLst>
              <a:ext uri="{FF2B5EF4-FFF2-40B4-BE49-F238E27FC236}">
                <a16:creationId xmlns:a16="http://schemas.microsoft.com/office/drawing/2014/main" id="{74380270-8197-433E-A5D1-E3D82ED4127D}"/>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3368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x text or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dirty="0"/>
              <a:t>Slide title</a:t>
            </a:r>
          </a:p>
        </p:txBody>
      </p:sp>
      <p:sp>
        <p:nvSpPr>
          <p:cNvPr id="10" name="Subtitle 2">
            <a:extLst>
              <a:ext uri="{FF2B5EF4-FFF2-40B4-BE49-F238E27FC236}">
                <a16:creationId xmlns:a16="http://schemas.microsoft.com/office/drawing/2014/main" id="{CA740BB2-3E05-438D-A466-10499F9D16BA}"/>
              </a:ext>
            </a:extLst>
          </p:cNvPr>
          <p:cNvSpPr>
            <a:spLocks noGrp="1"/>
          </p:cNvSpPr>
          <p:nvPr>
            <p:ph type="subTitle" idx="1" hasCustomPrompt="1"/>
          </p:nvPr>
        </p:nvSpPr>
        <p:spPr>
          <a:xfrm>
            <a:off x="658814" y="1306800"/>
            <a:ext cx="5322885"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7" name="Text placeholder 2">
            <a:extLst>
              <a:ext uri="{FF2B5EF4-FFF2-40B4-BE49-F238E27FC236}">
                <a16:creationId xmlns:a16="http://schemas.microsoft.com/office/drawing/2014/main" id="{7C9E77EB-1FC1-41DE-9575-67E0CB6106D5}"/>
              </a:ext>
            </a:extLst>
          </p:cNvPr>
          <p:cNvSpPr>
            <a:spLocks noGrp="1"/>
          </p:cNvSpPr>
          <p:nvPr>
            <p:ph sz="quarter" idx="16" hasCustomPrompt="1"/>
          </p:nvPr>
        </p:nvSpPr>
        <p:spPr>
          <a:xfrm>
            <a:off x="658813" y="1811339"/>
            <a:ext cx="10874375" cy="4354512"/>
          </a:xfrm>
        </p:spPr>
        <p:txBody>
          <a:bodyPr/>
          <a:lstStyle>
            <a:lvl1pPr>
              <a:defRPr/>
            </a:lvl1pPr>
            <a:lvl5pPr>
              <a:defRPr/>
            </a:lvl5pPr>
            <a:lvl6pPr>
              <a:defRPr sz="2000"/>
            </a:lvl6pPr>
            <a:lvl7pPr>
              <a:defRPr/>
            </a:lvl7pPr>
            <a:lvl8pPr>
              <a:defRPr/>
            </a:lvl8pPr>
            <a:lvl9pPr>
              <a:defRPr/>
            </a:lvl9pPr>
          </a:lstStyle>
          <a:p>
            <a:pPr lvl="0"/>
            <a:r>
              <a:rPr lang="en-GB" dirty="0"/>
              <a:t>Click to add text, image or graph/table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792995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ro Project 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p>
            <a:r>
              <a:rPr lang="en-GB" dirty="0"/>
              <a:t>Project title </a:t>
            </a:r>
            <a:br>
              <a:rPr lang="en-GB" dirty="0"/>
            </a:br>
            <a:r>
              <a:rPr lang="en-GB" dirty="0"/>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C618A0A1-0C41-4356-B539-41589BCD47A6}"/>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99945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sts">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p>
            <a:r>
              <a:rPr lang="en-GB" dirty="0"/>
              <a:t>Project title </a:t>
            </a:r>
            <a:br>
              <a:rPr lang="en-GB" dirty="0"/>
            </a:br>
            <a:r>
              <a:rPr lang="en-GB" dirty="0"/>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4C55AA7F-7F5F-4DD5-975C-5E71125E73BA}"/>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5830333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ro Project 2">
    <p:bg>
      <p:bgPr>
        <a:solidFill>
          <a:schemeClr val="accent1"/>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lvl1pPr>
              <a:defRPr>
                <a:solidFill>
                  <a:schemeClr val="bg1"/>
                </a:solidFill>
              </a:defRPr>
            </a:lvl1pPr>
          </a:lstStyle>
          <a:p>
            <a:r>
              <a:rPr lang="en-GB" dirty="0"/>
              <a:t>Project title </a:t>
            </a:r>
            <a:br>
              <a:rPr lang="en-GB" dirty="0"/>
            </a:br>
            <a:r>
              <a:rPr lang="en-GB" dirty="0"/>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bg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lvl1pPr>
              <a:defRPr>
                <a:solidFill>
                  <a:schemeClr val="bg1"/>
                </a:solidFill>
              </a:defRPr>
            </a:lvl1p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B103D9E7-7EBB-4C59-9839-7BB8AD86889D}"/>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9650291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1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9" name="Copyright">
            <a:extLst>
              <a:ext uri="{FF2B5EF4-FFF2-40B4-BE49-F238E27FC236}">
                <a16:creationId xmlns:a16="http://schemas.microsoft.com/office/drawing/2014/main" id="{7AECFC4F-8375-498A-991F-37153AF1D3B4}"/>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8684390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sting 2">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772E8618-79E2-441E-943F-50F0CC1684F4}"/>
              </a:ext>
            </a:extLst>
          </p:cNvPr>
          <p:cNvSpPr>
            <a:spLocks noGrp="1"/>
          </p:cNvSpPr>
          <p:nvPr>
            <p:ph type="body" sz="quarter" idx="28" hasCustomPrompt="1"/>
          </p:nvPr>
        </p:nvSpPr>
        <p:spPr>
          <a:xfrm rot="16200000">
            <a:off x="9291598"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808316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H version_Text + 1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9" name="Copyright">
            <a:extLst>
              <a:ext uri="{FF2B5EF4-FFF2-40B4-BE49-F238E27FC236}">
                <a16:creationId xmlns:a16="http://schemas.microsoft.com/office/drawing/2014/main" id="{CE23DF35-FFD6-46A0-BDB8-3327ABA5D765}"/>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8852543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 2 images landscap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3476" y="0"/>
            <a:ext cx="5978523" cy="3429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6213476" y="3429000"/>
            <a:ext cx="5978523" cy="3424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15" name="Copyright">
            <a:extLst>
              <a:ext uri="{FF2B5EF4-FFF2-40B4-BE49-F238E27FC236}">
                <a16:creationId xmlns:a16="http://schemas.microsoft.com/office/drawing/2014/main" id="{A4A7345B-4D74-49C1-930D-4BBB5DA9EEB3}"/>
              </a:ext>
            </a:extLst>
          </p:cNvPr>
          <p:cNvSpPr>
            <a:spLocks noGrp="1"/>
          </p:cNvSpPr>
          <p:nvPr>
            <p:ph type="body" sz="quarter" idx="29" hasCustomPrompt="1"/>
          </p:nvPr>
        </p:nvSpPr>
        <p:spPr>
          <a:xfrm rot="16200000">
            <a:off x="10480764"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8" name="Copyright">
            <a:extLst>
              <a:ext uri="{FF2B5EF4-FFF2-40B4-BE49-F238E27FC236}">
                <a16:creationId xmlns:a16="http://schemas.microsoft.com/office/drawing/2014/main" id="{54D6592C-B81E-4F2C-B832-B37C57FA122A}"/>
              </a:ext>
            </a:extLst>
          </p:cNvPr>
          <p:cNvSpPr>
            <a:spLocks noGrp="1"/>
          </p:cNvSpPr>
          <p:nvPr>
            <p:ph type="body" sz="quarter" idx="30" hasCustomPrompt="1"/>
          </p:nvPr>
        </p:nvSpPr>
        <p:spPr>
          <a:xfrm rot="16200000">
            <a:off x="10480765" y="1753221"/>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8132241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 2 images portrai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3477" y="4666"/>
            <a:ext cx="2988000" cy="6853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1477" y="0"/>
            <a:ext cx="2988000" cy="6853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12" name="Copyright">
            <a:extLst>
              <a:ext uri="{FF2B5EF4-FFF2-40B4-BE49-F238E27FC236}">
                <a16:creationId xmlns:a16="http://schemas.microsoft.com/office/drawing/2014/main" id="{02980B71-BDCC-4079-B6D7-3CC746B41488}"/>
              </a:ext>
            </a:extLst>
          </p:cNvPr>
          <p:cNvSpPr>
            <a:spLocks noGrp="1"/>
          </p:cNvSpPr>
          <p:nvPr>
            <p:ph type="body" sz="quarter" idx="29"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5" name="Copyright">
            <a:extLst>
              <a:ext uri="{FF2B5EF4-FFF2-40B4-BE49-F238E27FC236}">
                <a16:creationId xmlns:a16="http://schemas.microsoft.com/office/drawing/2014/main" id="{A91B7738-066C-4911-AC10-569A55E17FD6}"/>
              </a:ext>
            </a:extLst>
          </p:cNvPr>
          <p:cNvSpPr>
            <a:spLocks noGrp="1"/>
          </p:cNvSpPr>
          <p:nvPr>
            <p:ph type="body" sz="quarter" idx="30" hasCustomPrompt="1"/>
          </p:nvPr>
        </p:nvSpPr>
        <p:spPr>
          <a:xfrm rot="16200000">
            <a:off x="6816453"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7169061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9019" y="0"/>
            <a:ext cx="2988000" cy="34308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1477" y="13998"/>
            <a:ext cx="2988000" cy="34308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12" name="Picture Placeholder 2">
            <a:extLst>
              <a:ext uri="{FF2B5EF4-FFF2-40B4-BE49-F238E27FC236}">
                <a16:creationId xmlns:a16="http://schemas.microsoft.com/office/drawing/2014/main" id="{CFF9D9D6-58B5-43C0-812B-30CAFE4D7A11}"/>
              </a:ext>
            </a:extLst>
          </p:cNvPr>
          <p:cNvSpPr>
            <a:spLocks noGrp="1"/>
          </p:cNvSpPr>
          <p:nvPr>
            <p:ph type="pic" sz="quarter" idx="46" hasCustomPrompt="1"/>
          </p:nvPr>
        </p:nvSpPr>
        <p:spPr>
          <a:xfrm>
            <a:off x="6219019" y="3427200"/>
            <a:ext cx="2988000" cy="34308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5" name="Picture Placeholder 2">
            <a:extLst>
              <a:ext uri="{FF2B5EF4-FFF2-40B4-BE49-F238E27FC236}">
                <a16:creationId xmlns:a16="http://schemas.microsoft.com/office/drawing/2014/main" id="{DD61791A-6DA9-49D9-9AB4-C7E28CACC509}"/>
              </a:ext>
            </a:extLst>
          </p:cNvPr>
          <p:cNvSpPr>
            <a:spLocks noGrp="1"/>
          </p:cNvSpPr>
          <p:nvPr>
            <p:ph type="pic" sz="quarter" idx="49" hasCustomPrompt="1"/>
          </p:nvPr>
        </p:nvSpPr>
        <p:spPr>
          <a:xfrm>
            <a:off x="9204000" y="3427200"/>
            <a:ext cx="2988000" cy="34308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0" name="Copyright">
            <a:extLst>
              <a:ext uri="{FF2B5EF4-FFF2-40B4-BE49-F238E27FC236}">
                <a16:creationId xmlns:a16="http://schemas.microsoft.com/office/drawing/2014/main" id="{C6A9BF4B-165D-4233-A4AE-023A5ABBEDE2}"/>
              </a:ext>
            </a:extLst>
          </p:cNvPr>
          <p:cNvSpPr>
            <a:spLocks noGrp="1"/>
          </p:cNvSpPr>
          <p:nvPr>
            <p:ph type="body" sz="quarter" idx="29" hasCustomPrompt="1"/>
          </p:nvPr>
        </p:nvSpPr>
        <p:spPr>
          <a:xfrm rot="16200000">
            <a:off x="10480764"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1" name="Copyright">
            <a:extLst>
              <a:ext uri="{FF2B5EF4-FFF2-40B4-BE49-F238E27FC236}">
                <a16:creationId xmlns:a16="http://schemas.microsoft.com/office/drawing/2014/main" id="{8F8B7E56-553E-4DA9-BD1C-5D50952E0DCF}"/>
              </a:ext>
            </a:extLst>
          </p:cNvPr>
          <p:cNvSpPr>
            <a:spLocks noGrp="1"/>
          </p:cNvSpPr>
          <p:nvPr>
            <p:ph type="body" sz="quarter" idx="30" hasCustomPrompt="1"/>
          </p:nvPr>
        </p:nvSpPr>
        <p:spPr>
          <a:xfrm rot="16200000">
            <a:off x="7554515"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2" name="Copyright">
            <a:extLst>
              <a:ext uri="{FF2B5EF4-FFF2-40B4-BE49-F238E27FC236}">
                <a16:creationId xmlns:a16="http://schemas.microsoft.com/office/drawing/2014/main" id="{34CEC00F-8512-460C-9061-435C1FC758AA}"/>
              </a:ext>
            </a:extLst>
          </p:cNvPr>
          <p:cNvSpPr>
            <a:spLocks noGrp="1"/>
          </p:cNvSpPr>
          <p:nvPr>
            <p:ph type="body" sz="quarter" idx="50" hasCustomPrompt="1"/>
          </p:nvPr>
        </p:nvSpPr>
        <p:spPr>
          <a:xfrm rot="16200000">
            <a:off x="10480765" y="180503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3" name="Copyright">
            <a:extLst>
              <a:ext uri="{FF2B5EF4-FFF2-40B4-BE49-F238E27FC236}">
                <a16:creationId xmlns:a16="http://schemas.microsoft.com/office/drawing/2014/main" id="{CC1F608D-03EF-4B00-A8C1-A5D9080D1FE8}"/>
              </a:ext>
            </a:extLst>
          </p:cNvPr>
          <p:cNvSpPr>
            <a:spLocks noGrp="1"/>
          </p:cNvSpPr>
          <p:nvPr>
            <p:ph type="body" sz="quarter" idx="51" hasCustomPrompt="1"/>
          </p:nvPr>
        </p:nvSpPr>
        <p:spPr>
          <a:xfrm rot="16200000">
            <a:off x="7554516" y="180503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5480083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 6 image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9019" y="0"/>
            <a:ext cx="2988000" cy="2286000"/>
          </a:xfrm>
          <a:prstGeom prst="rect">
            <a:avLst/>
          </a:prstGeom>
          <a:solidFill>
            <a:schemeClr val="bg1">
              <a:lumMod val="95000"/>
            </a:schemeClr>
          </a:solidFill>
        </p:spPr>
        <p:txBody>
          <a:bodyPr tIns="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4000" y="0"/>
            <a:ext cx="2988000" cy="2286000"/>
          </a:xfrm>
          <a:prstGeom prst="rect">
            <a:avLst/>
          </a:prstGeom>
          <a:solidFill>
            <a:schemeClr val="bg1">
              <a:lumMod val="95000"/>
            </a:schemeClr>
          </a:solidFill>
        </p:spPr>
        <p:txBody>
          <a:bodyPr tIns="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12" name="Picture Placeholder 2">
            <a:extLst>
              <a:ext uri="{FF2B5EF4-FFF2-40B4-BE49-F238E27FC236}">
                <a16:creationId xmlns:a16="http://schemas.microsoft.com/office/drawing/2014/main" id="{CFF9D9D6-58B5-43C0-812B-30CAFE4D7A11}"/>
              </a:ext>
            </a:extLst>
          </p:cNvPr>
          <p:cNvSpPr>
            <a:spLocks noGrp="1"/>
          </p:cNvSpPr>
          <p:nvPr>
            <p:ph type="pic" sz="quarter" idx="46" hasCustomPrompt="1"/>
          </p:nvPr>
        </p:nvSpPr>
        <p:spPr>
          <a:xfrm>
            <a:off x="6219019" y="2281335"/>
            <a:ext cx="2988000" cy="2286000"/>
          </a:xfrm>
          <a:prstGeom prst="rect">
            <a:avLst/>
          </a:prstGeom>
          <a:solidFill>
            <a:schemeClr val="bg1">
              <a:lumMod val="95000"/>
            </a:schemeClr>
          </a:solidFill>
        </p:spPr>
        <p:txBody>
          <a:bodyPr tIns="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5" name="Picture Placeholder 2">
            <a:extLst>
              <a:ext uri="{FF2B5EF4-FFF2-40B4-BE49-F238E27FC236}">
                <a16:creationId xmlns:a16="http://schemas.microsoft.com/office/drawing/2014/main" id="{DD61791A-6DA9-49D9-9AB4-C7E28CACC509}"/>
              </a:ext>
            </a:extLst>
          </p:cNvPr>
          <p:cNvSpPr>
            <a:spLocks noGrp="1"/>
          </p:cNvSpPr>
          <p:nvPr>
            <p:ph type="pic" sz="quarter" idx="49" hasCustomPrompt="1"/>
          </p:nvPr>
        </p:nvSpPr>
        <p:spPr>
          <a:xfrm>
            <a:off x="9204000" y="2281335"/>
            <a:ext cx="2988000" cy="2286000"/>
          </a:xfrm>
          <a:prstGeom prst="rect">
            <a:avLst/>
          </a:prstGeom>
          <a:solidFill>
            <a:schemeClr val="bg1">
              <a:lumMod val="95000"/>
            </a:schemeClr>
          </a:solidFill>
        </p:spPr>
        <p:txBody>
          <a:bodyPr tIns="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6" name="Picture Placeholder 5">
            <a:extLst>
              <a:ext uri="{FF2B5EF4-FFF2-40B4-BE49-F238E27FC236}">
                <a16:creationId xmlns:a16="http://schemas.microsoft.com/office/drawing/2014/main" id="{9C85EF5F-A950-4EEB-912E-C1344B499871}"/>
              </a:ext>
            </a:extLst>
          </p:cNvPr>
          <p:cNvSpPr>
            <a:spLocks noGrp="1"/>
          </p:cNvSpPr>
          <p:nvPr>
            <p:ph type="pic" sz="quarter" idx="61" hasCustomPrompt="1"/>
          </p:nvPr>
        </p:nvSpPr>
        <p:spPr>
          <a:xfrm>
            <a:off x="6219019" y="4544291"/>
            <a:ext cx="2988000" cy="2313709"/>
          </a:xfrm>
          <a:solidFill>
            <a:schemeClr val="bg1">
              <a:lumMod val="95000"/>
            </a:schemeClr>
          </a:solidFill>
        </p:spPr>
        <p:txBody>
          <a:bodyPr tIns="0" anchor="ctr" anchorCtr="0"/>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Picture Placeholder 8">
            <a:extLst>
              <a:ext uri="{FF2B5EF4-FFF2-40B4-BE49-F238E27FC236}">
                <a16:creationId xmlns:a16="http://schemas.microsoft.com/office/drawing/2014/main" id="{9F4798DC-9296-4D30-9DA5-BDC358E6EF43}"/>
              </a:ext>
            </a:extLst>
          </p:cNvPr>
          <p:cNvSpPr>
            <a:spLocks noGrp="1"/>
          </p:cNvSpPr>
          <p:nvPr>
            <p:ph type="pic" sz="quarter" idx="62" hasCustomPrompt="1"/>
          </p:nvPr>
        </p:nvSpPr>
        <p:spPr>
          <a:xfrm>
            <a:off x="9204000" y="4544291"/>
            <a:ext cx="2988000" cy="2313709"/>
          </a:xfrm>
          <a:solidFill>
            <a:schemeClr val="bg1">
              <a:lumMod val="95000"/>
            </a:schemeClr>
          </a:solidFill>
        </p:spPr>
        <p:txBody>
          <a:bodyPr tIns="0" anchor="ctr" anchorCtr="0"/>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2" name="Copyright">
            <a:extLst>
              <a:ext uri="{FF2B5EF4-FFF2-40B4-BE49-F238E27FC236}">
                <a16:creationId xmlns:a16="http://schemas.microsoft.com/office/drawing/2014/main" id="{F4C3D172-D8AB-40B9-AD21-E3633B281482}"/>
              </a:ext>
            </a:extLst>
          </p:cNvPr>
          <p:cNvSpPr>
            <a:spLocks noGrp="1"/>
          </p:cNvSpPr>
          <p:nvPr>
            <p:ph type="body" sz="quarter" idx="29" hasCustomPrompt="1"/>
          </p:nvPr>
        </p:nvSpPr>
        <p:spPr>
          <a:xfrm rot="16200000">
            <a:off x="11020764" y="570088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3" name="Copyright">
            <a:extLst>
              <a:ext uri="{FF2B5EF4-FFF2-40B4-BE49-F238E27FC236}">
                <a16:creationId xmlns:a16="http://schemas.microsoft.com/office/drawing/2014/main" id="{E07B621F-C3D1-402D-8EC2-6149DBF2C882}"/>
              </a:ext>
            </a:extLst>
          </p:cNvPr>
          <p:cNvSpPr>
            <a:spLocks noGrp="1"/>
          </p:cNvSpPr>
          <p:nvPr>
            <p:ph type="body" sz="quarter" idx="30" hasCustomPrompt="1"/>
          </p:nvPr>
        </p:nvSpPr>
        <p:spPr>
          <a:xfrm rot="16200000">
            <a:off x="8094515" y="570088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4" name="Copyright">
            <a:extLst>
              <a:ext uri="{FF2B5EF4-FFF2-40B4-BE49-F238E27FC236}">
                <a16:creationId xmlns:a16="http://schemas.microsoft.com/office/drawing/2014/main" id="{30093E19-D22B-454E-B253-1E3037C14F47}"/>
              </a:ext>
            </a:extLst>
          </p:cNvPr>
          <p:cNvSpPr>
            <a:spLocks noGrp="1"/>
          </p:cNvSpPr>
          <p:nvPr>
            <p:ph type="body" sz="quarter" idx="63" hasCustomPrompt="1"/>
          </p:nvPr>
        </p:nvSpPr>
        <p:spPr>
          <a:xfrm rot="16200000">
            <a:off x="11020765" y="336916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5" name="Copyright">
            <a:extLst>
              <a:ext uri="{FF2B5EF4-FFF2-40B4-BE49-F238E27FC236}">
                <a16:creationId xmlns:a16="http://schemas.microsoft.com/office/drawing/2014/main" id="{9CC18F20-0ED4-4F22-9C04-D7DF968B573C}"/>
              </a:ext>
            </a:extLst>
          </p:cNvPr>
          <p:cNvSpPr>
            <a:spLocks noGrp="1"/>
          </p:cNvSpPr>
          <p:nvPr>
            <p:ph type="body" sz="quarter" idx="64" hasCustomPrompt="1"/>
          </p:nvPr>
        </p:nvSpPr>
        <p:spPr>
          <a:xfrm rot="16200000">
            <a:off x="8094516" y="336916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6" name="Copyright">
            <a:extLst>
              <a:ext uri="{FF2B5EF4-FFF2-40B4-BE49-F238E27FC236}">
                <a16:creationId xmlns:a16="http://schemas.microsoft.com/office/drawing/2014/main" id="{220A206B-2A5A-432F-B817-4CF5D5214EE1}"/>
              </a:ext>
            </a:extLst>
          </p:cNvPr>
          <p:cNvSpPr>
            <a:spLocks noGrp="1"/>
          </p:cNvSpPr>
          <p:nvPr>
            <p:ph type="body" sz="quarter" idx="65" hasCustomPrompt="1"/>
          </p:nvPr>
        </p:nvSpPr>
        <p:spPr>
          <a:xfrm rot="16200000">
            <a:off x="11020766" y="1138029"/>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7" name="Copyright">
            <a:extLst>
              <a:ext uri="{FF2B5EF4-FFF2-40B4-BE49-F238E27FC236}">
                <a16:creationId xmlns:a16="http://schemas.microsoft.com/office/drawing/2014/main" id="{47A70906-00C8-46B4-A8C8-E1DEAC6A2040}"/>
              </a:ext>
            </a:extLst>
          </p:cNvPr>
          <p:cNvSpPr>
            <a:spLocks noGrp="1"/>
          </p:cNvSpPr>
          <p:nvPr>
            <p:ph type="body" sz="quarter" idx="66" hasCustomPrompt="1"/>
          </p:nvPr>
        </p:nvSpPr>
        <p:spPr>
          <a:xfrm rot="16200000">
            <a:off x="8094517" y="1138029"/>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95593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a:xfrm>
            <a:off x="658811" y="657225"/>
            <a:ext cx="9021764" cy="532800"/>
          </a:xfrm>
        </p:spPr>
        <p:txBody>
          <a:bodyPr/>
          <a:lstStyle>
            <a:lvl1pPr>
              <a:defRPr/>
            </a:lvl1pPr>
          </a:lstStyle>
          <a:p>
            <a:r>
              <a:rPr lang="en-GB" dirty="0"/>
              <a:t>Slide title</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8983791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 x Case Studie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6A74B7-0138-4C1A-B192-C4EDDAF5BCE6}"/>
              </a:ext>
            </a:extLst>
          </p:cNvPr>
          <p:cNvSpPr>
            <a:spLocks noGrp="1"/>
          </p:cNvSpPr>
          <p:nvPr>
            <p:ph type="title" hasCustomPrompt="1"/>
          </p:nvPr>
        </p:nvSpPr>
        <p:spPr>
          <a:xfrm>
            <a:off x="658299" y="657225"/>
            <a:ext cx="5319714" cy="532800"/>
          </a:xfrm>
        </p:spPr>
        <p:txBody>
          <a:bodyPr/>
          <a:lstStyle/>
          <a:p>
            <a:r>
              <a:rPr lang="en-GB" dirty="0"/>
              <a:t>Slide title</a:t>
            </a:r>
          </a:p>
        </p:txBody>
      </p:sp>
      <p:sp>
        <p:nvSpPr>
          <p:cNvPr id="29" name="Subtitle 2">
            <a:extLst>
              <a:ext uri="{FF2B5EF4-FFF2-40B4-BE49-F238E27FC236}">
                <a16:creationId xmlns:a16="http://schemas.microsoft.com/office/drawing/2014/main" id="{36993849-C70A-43E3-B4BF-04ED2FFD3EB6}"/>
              </a:ext>
            </a:extLst>
          </p:cNvPr>
          <p:cNvSpPr>
            <a:spLocks noGrp="1"/>
          </p:cNvSpPr>
          <p:nvPr>
            <p:ph type="subTitle" idx="1" hasCustomPrompt="1"/>
          </p:nvPr>
        </p:nvSpPr>
        <p:spPr>
          <a:xfrm>
            <a:off x="658812"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8C263C50-11C7-4BFC-AE83-8C2AEB2CE356}"/>
              </a:ext>
            </a:extLst>
          </p:cNvPr>
          <p:cNvSpPr>
            <a:spLocks noGrp="1"/>
          </p:cNvSpPr>
          <p:nvPr>
            <p:ph type="pic" sz="quarter" idx="10" hasCustomPrompt="1"/>
          </p:nvPr>
        </p:nvSpPr>
        <p:spPr>
          <a:xfrm>
            <a:off x="658557" y="1816568"/>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0" name="Text Placeholder 17">
            <a:extLst>
              <a:ext uri="{FF2B5EF4-FFF2-40B4-BE49-F238E27FC236}">
                <a16:creationId xmlns:a16="http://schemas.microsoft.com/office/drawing/2014/main" id="{DF095D08-9A5A-4A59-BF93-27D1282F1CA7}"/>
              </a:ext>
            </a:extLst>
          </p:cNvPr>
          <p:cNvSpPr>
            <a:spLocks noGrp="1"/>
          </p:cNvSpPr>
          <p:nvPr>
            <p:ph type="body" sz="quarter" idx="42" hasCustomPrompt="1"/>
          </p:nvPr>
        </p:nvSpPr>
        <p:spPr>
          <a:xfrm>
            <a:off x="4363220" y="1819291"/>
            <a:ext cx="1620000"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9" name="Text Placeholder 17">
            <a:extLst>
              <a:ext uri="{FF2B5EF4-FFF2-40B4-BE49-F238E27FC236}">
                <a16:creationId xmlns:a16="http://schemas.microsoft.com/office/drawing/2014/main" id="{B6BE0C6B-DD4C-454C-89F0-DABA457C6FE6}"/>
              </a:ext>
            </a:extLst>
          </p:cNvPr>
          <p:cNvSpPr>
            <a:spLocks noGrp="1"/>
          </p:cNvSpPr>
          <p:nvPr>
            <p:ph type="body" sz="quarter" idx="13" hasCustomPrompt="1"/>
          </p:nvPr>
        </p:nvSpPr>
        <p:spPr>
          <a:xfrm>
            <a:off x="4357688" y="2428568"/>
            <a:ext cx="1620325"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12" name="Picture Placeholder 2">
            <a:extLst>
              <a:ext uri="{FF2B5EF4-FFF2-40B4-BE49-F238E27FC236}">
                <a16:creationId xmlns:a16="http://schemas.microsoft.com/office/drawing/2014/main" id="{B855C4F6-4FB3-4AA9-B6B4-F8839C2BD317}"/>
              </a:ext>
            </a:extLst>
          </p:cNvPr>
          <p:cNvSpPr>
            <a:spLocks noGrp="1"/>
          </p:cNvSpPr>
          <p:nvPr>
            <p:ph type="pic" sz="quarter" idx="43" hasCustomPrompt="1"/>
          </p:nvPr>
        </p:nvSpPr>
        <p:spPr>
          <a:xfrm>
            <a:off x="6213989" y="1816568"/>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4" name="Text Placeholder 17">
            <a:extLst>
              <a:ext uri="{FF2B5EF4-FFF2-40B4-BE49-F238E27FC236}">
                <a16:creationId xmlns:a16="http://schemas.microsoft.com/office/drawing/2014/main" id="{EC73C621-2D83-4499-A933-1475E5E0A3F0}"/>
              </a:ext>
            </a:extLst>
          </p:cNvPr>
          <p:cNvSpPr>
            <a:spLocks noGrp="1"/>
          </p:cNvSpPr>
          <p:nvPr>
            <p:ph type="body" sz="quarter" idx="53" hasCustomPrompt="1"/>
          </p:nvPr>
        </p:nvSpPr>
        <p:spPr>
          <a:xfrm>
            <a:off x="9912607" y="1811337"/>
            <a:ext cx="1620581"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23" name="Text Placeholder 17">
            <a:extLst>
              <a:ext uri="{FF2B5EF4-FFF2-40B4-BE49-F238E27FC236}">
                <a16:creationId xmlns:a16="http://schemas.microsoft.com/office/drawing/2014/main" id="{78AEEC8B-F04A-4BDA-B86F-0EB589D77105}"/>
              </a:ext>
            </a:extLst>
          </p:cNvPr>
          <p:cNvSpPr>
            <a:spLocks noGrp="1"/>
          </p:cNvSpPr>
          <p:nvPr>
            <p:ph type="body" sz="quarter" idx="52" hasCustomPrompt="1"/>
          </p:nvPr>
        </p:nvSpPr>
        <p:spPr>
          <a:xfrm>
            <a:off x="9912607" y="2428568"/>
            <a:ext cx="1620581"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17" name="Picture Placeholder 2">
            <a:extLst>
              <a:ext uri="{FF2B5EF4-FFF2-40B4-BE49-F238E27FC236}">
                <a16:creationId xmlns:a16="http://schemas.microsoft.com/office/drawing/2014/main" id="{03FF1F2B-D7B4-46D8-A112-C1D8006A5AB4}"/>
              </a:ext>
            </a:extLst>
          </p:cNvPr>
          <p:cNvSpPr>
            <a:spLocks noGrp="1"/>
          </p:cNvSpPr>
          <p:nvPr>
            <p:ph type="pic" sz="quarter" idx="46" hasCustomPrompt="1"/>
          </p:nvPr>
        </p:nvSpPr>
        <p:spPr>
          <a:xfrm>
            <a:off x="658813" y="4079523"/>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6" name="Text Placeholder 17">
            <a:extLst>
              <a:ext uri="{FF2B5EF4-FFF2-40B4-BE49-F238E27FC236}">
                <a16:creationId xmlns:a16="http://schemas.microsoft.com/office/drawing/2014/main" id="{97FC0C48-2F5A-49DE-A1F7-6D7E7ABC6DFE}"/>
              </a:ext>
            </a:extLst>
          </p:cNvPr>
          <p:cNvSpPr>
            <a:spLocks noGrp="1"/>
          </p:cNvSpPr>
          <p:nvPr>
            <p:ph type="body" sz="quarter" idx="55" hasCustomPrompt="1"/>
          </p:nvPr>
        </p:nvSpPr>
        <p:spPr>
          <a:xfrm>
            <a:off x="4357688" y="4074293"/>
            <a:ext cx="1620325"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25" name="Text Placeholder 17">
            <a:extLst>
              <a:ext uri="{FF2B5EF4-FFF2-40B4-BE49-F238E27FC236}">
                <a16:creationId xmlns:a16="http://schemas.microsoft.com/office/drawing/2014/main" id="{8D755234-5CCB-4162-993B-F41E4FD3E368}"/>
              </a:ext>
            </a:extLst>
          </p:cNvPr>
          <p:cNvSpPr>
            <a:spLocks noGrp="1"/>
          </p:cNvSpPr>
          <p:nvPr>
            <p:ph type="body" sz="quarter" idx="54" hasCustomPrompt="1"/>
          </p:nvPr>
        </p:nvSpPr>
        <p:spPr>
          <a:xfrm>
            <a:off x="4357688" y="4693197"/>
            <a:ext cx="1620325" cy="1474326"/>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20" name="Picture Placeholder 2">
            <a:extLst>
              <a:ext uri="{FF2B5EF4-FFF2-40B4-BE49-F238E27FC236}">
                <a16:creationId xmlns:a16="http://schemas.microsoft.com/office/drawing/2014/main" id="{707FBFC5-529A-439A-9CED-34DCBB7A4D7C}"/>
              </a:ext>
            </a:extLst>
          </p:cNvPr>
          <p:cNvSpPr>
            <a:spLocks noGrp="1"/>
          </p:cNvSpPr>
          <p:nvPr>
            <p:ph type="pic" sz="quarter" idx="49" hasCustomPrompt="1"/>
          </p:nvPr>
        </p:nvSpPr>
        <p:spPr>
          <a:xfrm>
            <a:off x="6213989" y="4079523"/>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8" name="Text Placeholder 17">
            <a:extLst>
              <a:ext uri="{FF2B5EF4-FFF2-40B4-BE49-F238E27FC236}">
                <a16:creationId xmlns:a16="http://schemas.microsoft.com/office/drawing/2014/main" id="{F8E85E58-A2F9-4173-8405-C131D957BE6E}"/>
              </a:ext>
            </a:extLst>
          </p:cNvPr>
          <p:cNvSpPr>
            <a:spLocks noGrp="1"/>
          </p:cNvSpPr>
          <p:nvPr>
            <p:ph type="body" sz="quarter" idx="57" hasCustomPrompt="1"/>
          </p:nvPr>
        </p:nvSpPr>
        <p:spPr>
          <a:xfrm>
            <a:off x="9912608" y="4074293"/>
            <a:ext cx="1620580"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27" name="Text Placeholder 17">
            <a:extLst>
              <a:ext uri="{FF2B5EF4-FFF2-40B4-BE49-F238E27FC236}">
                <a16:creationId xmlns:a16="http://schemas.microsoft.com/office/drawing/2014/main" id="{44E48FD3-2DF4-490C-BC3A-79C5D5E45947}"/>
              </a:ext>
            </a:extLst>
          </p:cNvPr>
          <p:cNvSpPr>
            <a:spLocks noGrp="1"/>
          </p:cNvSpPr>
          <p:nvPr>
            <p:ph type="body" sz="quarter" idx="56" hasCustomPrompt="1"/>
          </p:nvPr>
        </p:nvSpPr>
        <p:spPr>
          <a:xfrm>
            <a:off x="9912608" y="4691523"/>
            <a:ext cx="1620580"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2" name="Footer Placeholder 1">
            <a:extLst>
              <a:ext uri="{FF2B5EF4-FFF2-40B4-BE49-F238E27FC236}">
                <a16:creationId xmlns:a16="http://schemas.microsoft.com/office/drawing/2014/main" id="{FCE2D67D-E75E-4FDA-B80E-DF09465F131D}"/>
              </a:ext>
            </a:extLst>
          </p:cNvPr>
          <p:cNvSpPr>
            <a:spLocks noGrp="1"/>
          </p:cNvSpPr>
          <p:nvPr>
            <p:ph type="ftr" sz="quarter" idx="61"/>
          </p:nvPr>
        </p:nvSpPr>
        <p:spPr/>
        <p:txBody>
          <a:bodyPr/>
          <a:lstStyle/>
          <a:p>
            <a:endParaRPr lang="en-GB" dirty="0"/>
          </a:p>
        </p:txBody>
      </p:sp>
      <p:sp>
        <p:nvSpPr>
          <p:cNvPr id="4" name="Slide Number Placeholder 3">
            <a:extLst>
              <a:ext uri="{FF2B5EF4-FFF2-40B4-BE49-F238E27FC236}">
                <a16:creationId xmlns:a16="http://schemas.microsoft.com/office/drawing/2014/main" id="{6FCDBCF9-9BBC-4CB0-8AAB-EAF7233B286E}"/>
              </a:ext>
            </a:extLst>
          </p:cNvPr>
          <p:cNvSpPr>
            <a:spLocks noGrp="1"/>
          </p:cNvSpPr>
          <p:nvPr>
            <p:ph type="sldNum" sz="quarter" idx="62"/>
          </p:nvPr>
        </p:nvSpPr>
        <p:spPr/>
        <p:txBody>
          <a:bodyPr/>
          <a:lstStyle/>
          <a:p>
            <a:fld id="{1BE232AB-0B06-425F-9ADD-32A9A3D01189}" type="slidenum">
              <a:rPr lang="en-GB" smtClean="0"/>
              <a:pPr/>
              <a:t>‹#›</a:t>
            </a:fld>
            <a:endParaRPr lang="en-GB" dirty="0"/>
          </a:p>
        </p:txBody>
      </p:sp>
      <p:sp>
        <p:nvSpPr>
          <p:cNvPr id="22" name="Copyright">
            <a:extLst>
              <a:ext uri="{FF2B5EF4-FFF2-40B4-BE49-F238E27FC236}">
                <a16:creationId xmlns:a16="http://schemas.microsoft.com/office/drawing/2014/main" id="{C2BAEB83-C0F6-49C3-824E-91581597843C}"/>
              </a:ext>
            </a:extLst>
          </p:cNvPr>
          <p:cNvSpPr>
            <a:spLocks noGrp="1"/>
          </p:cNvSpPr>
          <p:nvPr>
            <p:ph type="body" sz="quarter" idx="29" hasCustomPrompt="1"/>
          </p:nvPr>
        </p:nvSpPr>
        <p:spPr>
          <a:xfrm rot="16200000">
            <a:off x="5441378" y="5117048"/>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0" name="Copyright">
            <a:extLst>
              <a:ext uri="{FF2B5EF4-FFF2-40B4-BE49-F238E27FC236}">
                <a16:creationId xmlns:a16="http://schemas.microsoft.com/office/drawing/2014/main" id="{06BA3D43-5A99-42FF-9C1D-50DA5EA3C25F}"/>
              </a:ext>
            </a:extLst>
          </p:cNvPr>
          <p:cNvSpPr>
            <a:spLocks noGrp="1"/>
          </p:cNvSpPr>
          <p:nvPr>
            <p:ph type="body" sz="quarter" idx="30" hasCustomPrompt="1"/>
          </p:nvPr>
        </p:nvSpPr>
        <p:spPr>
          <a:xfrm rot="16200000">
            <a:off x="-100043" y="5117048"/>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6" name="Copyright">
            <a:extLst>
              <a:ext uri="{FF2B5EF4-FFF2-40B4-BE49-F238E27FC236}">
                <a16:creationId xmlns:a16="http://schemas.microsoft.com/office/drawing/2014/main" id="{14BBA61A-149B-4318-957B-7CBC65271626}"/>
              </a:ext>
            </a:extLst>
          </p:cNvPr>
          <p:cNvSpPr>
            <a:spLocks noGrp="1"/>
          </p:cNvSpPr>
          <p:nvPr>
            <p:ph type="body" sz="quarter" idx="63" hasCustomPrompt="1"/>
          </p:nvPr>
        </p:nvSpPr>
        <p:spPr>
          <a:xfrm rot="16200000">
            <a:off x="5441379" y="2885912"/>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7" name="Copyright">
            <a:extLst>
              <a:ext uri="{FF2B5EF4-FFF2-40B4-BE49-F238E27FC236}">
                <a16:creationId xmlns:a16="http://schemas.microsoft.com/office/drawing/2014/main" id="{7DF0C480-D791-4D19-B83C-E032A4974133}"/>
              </a:ext>
            </a:extLst>
          </p:cNvPr>
          <p:cNvSpPr>
            <a:spLocks noGrp="1"/>
          </p:cNvSpPr>
          <p:nvPr>
            <p:ph type="body" sz="quarter" idx="64" hasCustomPrompt="1"/>
          </p:nvPr>
        </p:nvSpPr>
        <p:spPr>
          <a:xfrm rot="16200000">
            <a:off x="-100042" y="2885912"/>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6480892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 x Team Members">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8E2ACE6-F563-4935-AADD-646F5AB1983D}"/>
              </a:ext>
            </a:extLst>
          </p:cNvPr>
          <p:cNvSpPr>
            <a:spLocks noGrp="1"/>
          </p:cNvSpPr>
          <p:nvPr>
            <p:ph type="title" hasCustomPrompt="1"/>
          </p:nvPr>
        </p:nvSpPr>
        <p:spPr>
          <a:xfrm>
            <a:off x="656924" y="657225"/>
            <a:ext cx="5319714" cy="532800"/>
          </a:xfrm>
        </p:spPr>
        <p:txBody>
          <a:bodyPr/>
          <a:lstStyle/>
          <a:p>
            <a:r>
              <a:rPr lang="en-GB" dirty="0"/>
              <a:t>Slide title</a:t>
            </a:r>
          </a:p>
        </p:txBody>
      </p:sp>
      <p:sp>
        <p:nvSpPr>
          <p:cNvPr id="23" name="Subtitle 2">
            <a:extLst>
              <a:ext uri="{FF2B5EF4-FFF2-40B4-BE49-F238E27FC236}">
                <a16:creationId xmlns:a16="http://schemas.microsoft.com/office/drawing/2014/main" id="{8BF97E46-53D1-4953-BBD5-61A9FE287003}"/>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35A47A1D-3A44-41D2-96DC-50329243F7AD}"/>
              </a:ext>
            </a:extLst>
          </p:cNvPr>
          <p:cNvSpPr>
            <a:spLocks noGrp="1"/>
          </p:cNvSpPr>
          <p:nvPr>
            <p:ph type="pic" sz="quarter" idx="11" hasCustomPrompt="1"/>
          </p:nvPr>
        </p:nvSpPr>
        <p:spPr>
          <a:xfrm>
            <a:off x="658813" y="1811338"/>
            <a:ext cx="1620837"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20" name="Text Placeholder 4">
            <a:extLst>
              <a:ext uri="{FF2B5EF4-FFF2-40B4-BE49-F238E27FC236}">
                <a16:creationId xmlns:a16="http://schemas.microsoft.com/office/drawing/2014/main" id="{29A8536C-53FD-45BF-AAD4-691D41EB7759}"/>
              </a:ext>
            </a:extLst>
          </p:cNvPr>
          <p:cNvSpPr>
            <a:spLocks noGrp="1"/>
          </p:cNvSpPr>
          <p:nvPr>
            <p:ph type="body" sz="quarter" idx="27" hasCustomPrompt="1"/>
          </p:nvPr>
        </p:nvSpPr>
        <p:spPr>
          <a:xfrm>
            <a:off x="2509838" y="1811338"/>
            <a:ext cx="3466800"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4" name="Text Placeholder 17">
            <a:extLst>
              <a:ext uri="{FF2B5EF4-FFF2-40B4-BE49-F238E27FC236}">
                <a16:creationId xmlns:a16="http://schemas.microsoft.com/office/drawing/2014/main" id="{E99D2E04-AF1A-477F-BE00-FD46AD230DA3}"/>
              </a:ext>
            </a:extLst>
          </p:cNvPr>
          <p:cNvSpPr>
            <a:spLocks noGrp="1"/>
          </p:cNvSpPr>
          <p:nvPr>
            <p:ph type="body" sz="quarter" idx="13" hasCustomPrompt="1"/>
          </p:nvPr>
        </p:nvSpPr>
        <p:spPr>
          <a:xfrm>
            <a:off x="2509838" y="2148377"/>
            <a:ext cx="3466800"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5" name="Text Placeholder 17">
            <a:extLst>
              <a:ext uri="{FF2B5EF4-FFF2-40B4-BE49-F238E27FC236}">
                <a16:creationId xmlns:a16="http://schemas.microsoft.com/office/drawing/2014/main" id="{E4473462-6DBF-4CCC-A6AC-38FCC1A400FE}"/>
              </a:ext>
            </a:extLst>
          </p:cNvPr>
          <p:cNvSpPr>
            <a:spLocks noGrp="1"/>
          </p:cNvSpPr>
          <p:nvPr>
            <p:ph type="body" sz="quarter" idx="14" hasCustomPrompt="1"/>
          </p:nvPr>
        </p:nvSpPr>
        <p:spPr>
          <a:xfrm>
            <a:off x="2509838" y="2506170"/>
            <a:ext cx="3466800" cy="921600"/>
          </a:xfrm>
          <a:prstGeom prst="rect">
            <a:avLst/>
          </a:prstGeom>
        </p:spPr>
        <p:txBody>
          <a:bodyPr wrap="square"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10" name="Picture Placeholder 2">
            <a:extLst>
              <a:ext uri="{FF2B5EF4-FFF2-40B4-BE49-F238E27FC236}">
                <a16:creationId xmlns:a16="http://schemas.microsoft.com/office/drawing/2014/main" id="{80F9B3FD-33FC-47B7-A55F-8837D290FD4C}"/>
              </a:ext>
            </a:extLst>
          </p:cNvPr>
          <p:cNvSpPr>
            <a:spLocks noGrp="1"/>
          </p:cNvSpPr>
          <p:nvPr>
            <p:ph type="pic" sz="quarter" idx="19" hasCustomPrompt="1"/>
          </p:nvPr>
        </p:nvSpPr>
        <p:spPr>
          <a:xfrm>
            <a:off x="658813" y="4048913"/>
            <a:ext cx="1620837"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11" name="Text Placeholder 4">
            <a:extLst>
              <a:ext uri="{FF2B5EF4-FFF2-40B4-BE49-F238E27FC236}">
                <a16:creationId xmlns:a16="http://schemas.microsoft.com/office/drawing/2014/main" id="{EE6CCB00-C548-4856-97AA-A87A3B210298}"/>
              </a:ext>
            </a:extLst>
          </p:cNvPr>
          <p:cNvSpPr>
            <a:spLocks noGrp="1"/>
          </p:cNvSpPr>
          <p:nvPr>
            <p:ph type="body" sz="quarter" idx="20" hasCustomPrompt="1"/>
          </p:nvPr>
        </p:nvSpPr>
        <p:spPr>
          <a:xfrm>
            <a:off x="2509838" y="4046837"/>
            <a:ext cx="3466800"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12" name="Text Placeholder 17">
            <a:extLst>
              <a:ext uri="{FF2B5EF4-FFF2-40B4-BE49-F238E27FC236}">
                <a16:creationId xmlns:a16="http://schemas.microsoft.com/office/drawing/2014/main" id="{4D68A386-E7E7-4D7E-B30F-C6A501A450AB}"/>
              </a:ext>
            </a:extLst>
          </p:cNvPr>
          <p:cNvSpPr>
            <a:spLocks noGrp="1"/>
          </p:cNvSpPr>
          <p:nvPr>
            <p:ph type="body" sz="quarter" idx="21" hasCustomPrompt="1"/>
          </p:nvPr>
        </p:nvSpPr>
        <p:spPr>
          <a:xfrm>
            <a:off x="2509838" y="4383240"/>
            <a:ext cx="3466800"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3" name="Text Placeholder 17">
            <a:extLst>
              <a:ext uri="{FF2B5EF4-FFF2-40B4-BE49-F238E27FC236}">
                <a16:creationId xmlns:a16="http://schemas.microsoft.com/office/drawing/2014/main" id="{5229370C-CF34-4897-A491-DD8356E5A206}"/>
              </a:ext>
            </a:extLst>
          </p:cNvPr>
          <p:cNvSpPr>
            <a:spLocks noGrp="1"/>
          </p:cNvSpPr>
          <p:nvPr>
            <p:ph type="body" sz="quarter" idx="22" hasCustomPrompt="1"/>
          </p:nvPr>
        </p:nvSpPr>
        <p:spPr>
          <a:xfrm>
            <a:off x="2509838" y="4746256"/>
            <a:ext cx="3466800"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6" name="Picture Placeholder 2">
            <a:extLst>
              <a:ext uri="{FF2B5EF4-FFF2-40B4-BE49-F238E27FC236}">
                <a16:creationId xmlns:a16="http://schemas.microsoft.com/office/drawing/2014/main" id="{694C374F-5D8B-4E1F-9A0A-59AEA4989345}"/>
              </a:ext>
            </a:extLst>
          </p:cNvPr>
          <p:cNvSpPr>
            <a:spLocks noGrp="1"/>
          </p:cNvSpPr>
          <p:nvPr>
            <p:ph type="pic" sz="quarter" idx="15" hasCustomPrompt="1"/>
          </p:nvPr>
        </p:nvSpPr>
        <p:spPr>
          <a:xfrm>
            <a:off x="6215364" y="1811338"/>
            <a:ext cx="1609424"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7" name="Text Placeholder 4">
            <a:extLst>
              <a:ext uri="{FF2B5EF4-FFF2-40B4-BE49-F238E27FC236}">
                <a16:creationId xmlns:a16="http://schemas.microsoft.com/office/drawing/2014/main" id="{1C25F170-ACD3-4EA7-A988-78BB6A8BE324}"/>
              </a:ext>
            </a:extLst>
          </p:cNvPr>
          <p:cNvSpPr>
            <a:spLocks noGrp="1"/>
          </p:cNvSpPr>
          <p:nvPr>
            <p:ph type="body" sz="quarter" idx="16" hasCustomPrompt="1"/>
          </p:nvPr>
        </p:nvSpPr>
        <p:spPr>
          <a:xfrm>
            <a:off x="8063514" y="1811338"/>
            <a:ext cx="3458262"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8" name="Text Placeholder 17">
            <a:extLst>
              <a:ext uri="{FF2B5EF4-FFF2-40B4-BE49-F238E27FC236}">
                <a16:creationId xmlns:a16="http://schemas.microsoft.com/office/drawing/2014/main" id="{55B3C7AC-3DD4-468D-B769-D7F95B1E3AD0}"/>
              </a:ext>
            </a:extLst>
          </p:cNvPr>
          <p:cNvSpPr>
            <a:spLocks noGrp="1"/>
          </p:cNvSpPr>
          <p:nvPr>
            <p:ph type="body" sz="quarter" idx="17" hasCustomPrompt="1"/>
          </p:nvPr>
        </p:nvSpPr>
        <p:spPr>
          <a:xfrm>
            <a:off x="8063514" y="2148377"/>
            <a:ext cx="3458262"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9" name="Text Placeholder 17">
            <a:extLst>
              <a:ext uri="{FF2B5EF4-FFF2-40B4-BE49-F238E27FC236}">
                <a16:creationId xmlns:a16="http://schemas.microsoft.com/office/drawing/2014/main" id="{F8BB41CC-EE94-463A-A774-E299849F3949}"/>
              </a:ext>
            </a:extLst>
          </p:cNvPr>
          <p:cNvSpPr>
            <a:spLocks noGrp="1"/>
          </p:cNvSpPr>
          <p:nvPr>
            <p:ph type="body" sz="quarter" idx="18" hasCustomPrompt="1"/>
          </p:nvPr>
        </p:nvSpPr>
        <p:spPr>
          <a:xfrm>
            <a:off x="8063514" y="2506170"/>
            <a:ext cx="3458262"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14" name="Picture Placeholder 2">
            <a:extLst>
              <a:ext uri="{FF2B5EF4-FFF2-40B4-BE49-F238E27FC236}">
                <a16:creationId xmlns:a16="http://schemas.microsoft.com/office/drawing/2014/main" id="{25CE8B50-7BAD-4691-8EDC-DC0FCBBD3619}"/>
              </a:ext>
            </a:extLst>
          </p:cNvPr>
          <p:cNvSpPr>
            <a:spLocks noGrp="1"/>
          </p:cNvSpPr>
          <p:nvPr>
            <p:ph type="pic" sz="quarter" idx="23" hasCustomPrompt="1"/>
          </p:nvPr>
        </p:nvSpPr>
        <p:spPr>
          <a:xfrm>
            <a:off x="6215364" y="4048913"/>
            <a:ext cx="1609424"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15" name="Text Placeholder 4">
            <a:extLst>
              <a:ext uri="{FF2B5EF4-FFF2-40B4-BE49-F238E27FC236}">
                <a16:creationId xmlns:a16="http://schemas.microsoft.com/office/drawing/2014/main" id="{9220FE3A-3350-471A-A650-93EB6EC4D5D6}"/>
              </a:ext>
            </a:extLst>
          </p:cNvPr>
          <p:cNvSpPr>
            <a:spLocks noGrp="1"/>
          </p:cNvSpPr>
          <p:nvPr>
            <p:ph type="body" sz="quarter" idx="24" hasCustomPrompt="1"/>
          </p:nvPr>
        </p:nvSpPr>
        <p:spPr>
          <a:xfrm>
            <a:off x="8063514" y="4046837"/>
            <a:ext cx="3458262"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16" name="Text Placeholder 17">
            <a:extLst>
              <a:ext uri="{FF2B5EF4-FFF2-40B4-BE49-F238E27FC236}">
                <a16:creationId xmlns:a16="http://schemas.microsoft.com/office/drawing/2014/main" id="{EFDA7D31-4A3E-426B-98C5-ADB0C1B21E37}"/>
              </a:ext>
            </a:extLst>
          </p:cNvPr>
          <p:cNvSpPr>
            <a:spLocks noGrp="1"/>
          </p:cNvSpPr>
          <p:nvPr>
            <p:ph type="body" sz="quarter" idx="25" hasCustomPrompt="1"/>
          </p:nvPr>
        </p:nvSpPr>
        <p:spPr>
          <a:xfrm>
            <a:off x="8063514" y="4383240"/>
            <a:ext cx="3458262"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7" name="Text Placeholder 17">
            <a:extLst>
              <a:ext uri="{FF2B5EF4-FFF2-40B4-BE49-F238E27FC236}">
                <a16:creationId xmlns:a16="http://schemas.microsoft.com/office/drawing/2014/main" id="{5935079C-6EB7-4503-B5A5-1E4C1B6B7D04}"/>
              </a:ext>
            </a:extLst>
          </p:cNvPr>
          <p:cNvSpPr>
            <a:spLocks noGrp="1"/>
          </p:cNvSpPr>
          <p:nvPr>
            <p:ph type="body" sz="quarter" idx="26" hasCustomPrompt="1"/>
          </p:nvPr>
        </p:nvSpPr>
        <p:spPr>
          <a:xfrm>
            <a:off x="8063514" y="4746256"/>
            <a:ext cx="3458262"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2" name="Footer Placeholder 1">
            <a:extLst>
              <a:ext uri="{FF2B5EF4-FFF2-40B4-BE49-F238E27FC236}">
                <a16:creationId xmlns:a16="http://schemas.microsoft.com/office/drawing/2014/main" id="{BF2FE0BB-1D09-4885-A8D3-0BAC93985B71}"/>
              </a:ext>
            </a:extLst>
          </p:cNvPr>
          <p:cNvSpPr>
            <a:spLocks noGrp="1"/>
          </p:cNvSpPr>
          <p:nvPr>
            <p:ph type="ftr" sz="quarter" idx="28"/>
          </p:nvPr>
        </p:nvSpPr>
        <p:spPr/>
        <p:txBody>
          <a:bodyPr/>
          <a:lstStyle/>
          <a:p>
            <a:endParaRPr lang="en-GB" dirty="0"/>
          </a:p>
        </p:txBody>
      </p:sp>
      <p:sp>
        <p:nvSpPr>
          <p:cNvPr id="18" name="Slide Number Placeholder 17">
            <a:extLst>
              <a:ext uri="{FF2B5EF4-FFF2-40B4-BE49-F238E27FC236}">
                <a16:creationId xmlns:a16="http://schemas.microsoft.com/office/drawing/2014/main" id="{87F26512-AFB7-4B55-AF32-599B7CB704D3}"/>
              </a:ext>
            </a:extLst>
          </p:cNvPr>
          <p:cNvSpPr>
            <a:spLocks noGrp="1"/>
          </p:cNvSpPr>
          <p:nvPr>
            <p:ph type="sldNum" sz="quarter" idx="29"/>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473006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2 x Team Member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1A6EFB-C03E-4005-AAF4-41235447962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41" name="Subtitle 2">
            <a:extLst>
              <a:ext uri="{FF2B5EF4-FFF2-40B4-BE49-F238E27FC236}">
                <a16:creationId xmlns:a16="http://schemas.microsoft.com/office/drawing/2014/main" id="{7E09B4CB-EF80-4A5E-B0DF-A4976B3C42D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61453AFA-7E1E-465D-920B-606276C5AF3D}"/>
              </a:ext>
            </a:extLst>
          </p:cNvPr>
          <p:cNvSpPr>
            <a:spLocks noGrp="1"/>
          </p:cNvSpPr>
          <p:nvPr>
            <p:ph type="pic" sz="quarter" idx="11" hasCustomPrompt="1"/>
          </p:nvPr>
        </p:nvSpPr>
        <p:spPr>
          <a:xfrm>
            <a:off x="65881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9" name="Text Placeholder 17">
            <a:extLst>
              <a:ext uri="{FF2B5EF4-FFF2-40B4-BE49-F238E27FC236}">
                <a16:creationId xmlns:a16="http://schemas.microsoft.com/office/drawing/2014/main" id="{3AD7492D-0E64-45CC-A859-E7CE52A2AFC9}"/>
              </a:ext>
            </a:extLst>
          </p:cNvPr>
          <p:cNvSpPr>
            <a:spLocks noGrp="1"/>
          </p:cNvSpPr>
          <p:nvPr>
            <p:ph type="body" sz="quarter" idx="14" hasCustomPrompt="1"/>
          </p:nvPr>
        </p:nvSpPr>
        <p:spPr>
          <a:xfrm>
            <a:off x="65881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8" name="Text Placeholder 17">
            <a:extLst>
              <a:ext uri="{FF2B5EF4-FFF2-40B4-BE49-F238E27FC236}">
                <a16:creationId xmlns:a16="http://schemas.microsoft.com/office/drawing/2014/main" id="{FA5D83A1-C6F6-46CC-8958-ABC1919A23FF}"/>
              </a:ext>
            </a:extLst>
          </p:cNvPr>
          <p:cNvSpPr>
            <a:spLocks noGrp="1"/>
          </p:cNvSpPr>
          <p:nvPr>
            <p:ph type="body" sz="quarter" idx="13" hasCustomPrompt="1"/>
          </p:nvPr>
        </p:nvSpPr>
        <p:spPr>
          <a:xfrm>
            <a:off x="65881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45" name="Picture Placeholder 2">
            <a:extLst>
              <a:ext uri="{FF2B5EF4-FFF2-40B4-BE49-F238E27FC236}">
                <a16:creationId xmlns:a16="http://schemas.microsoft.com/office/drawing/2014/main" id="{E66B5CBD-8D6D-4BBC-9518-814944563D27}"/>
              </a:ext>
            </a:extLst>
          </p:cNvPr>
          <p:cNvSpPr>
            <a:spLocks noGrp="1"/>
          </p:cNvSpPr>
          <p:nvPr>
            <p:ph type="pic" sz="quarter" idx="41" hasCustomPrompt="1"/>
          </p:nvPr>
        </p:nvSpPr>
        <p:spPr>
          <a:xfrm>
            <a:off x="65881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47" name="Text Placeholder 17">
            <a:extLst>
              <a:ext uri="{FF2B5EF4-FFF2-40B4-BE49-F238E27FC236}">
                <a16:creationId xmlns:a16="http://schemas.microsoft.com/office/drawing/2014/main" id="{10B892F0-8257-4FAD-85E3-B26408DF573F}"/>
              </a:ext>
            </a:extLst>
          </p:cNvPr>
          <p:cNvSpPr>
            <a:spLocks noGrp="1"/>
          </p:cNvSpPr>
          <p:nvPr>
            <p:ph type="body" sz="quarter" idx="43" hasCustomPrompt="1"/>
          </p:nvPr>
        </p:nvSpPr>
        <p:spPr>
          <a:xfrm>
            <a:off x="65881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46" name="Text Placeholder 17">
            <a:extLst>
              <a:ext uri="{FF2B5EF4-FFF2-40B4-BE49-F238E27FC236}">
                <a16:creationId xmlns:a16="http://schemas.microsoft.com/office/drawing/2014/main" id="{21C404D7-5842-4DB4-BABE-B609B13B2F64}"/>
              </a:ext>
            </a:extLst>
          </p:cNvPr>
          <p:cNvSpPr>
            <a:spLocks noGrp="1"/>
          </p:cNvSpPr>
          <p:nvPr>
            <p:ph type="body" sz="quarter" idx="42" hasCustomPrompt="1"/>
          </p:nvPr>
        </p:nvSpPr>
        <p:spPr>
          <a:xfrm>
            <a:off x="65881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95" name="Picture Placeholder 2">
            <a:extLst>
              <a:ext uri="{FF2B5EF4-FFF2-40B4-BE49-F238E27FC236}">
                <a16:creationId xmlns:a16="http://schemas.microsoft.com/office/drawing/2014/main" id="{35578B0A-D320-4721-8EA7-7524EFD0C2AA}"/>
              </a:ext>
            </a:extLst>
          </p:cNvPr>
          <p:cNvSpPr>
            <a:spLocks noGrp="1"/>
          </p:cNvSpPr>
          <p:nvPr>
            <p:ph type="pic" sz="quarter" idx="60" hasCustomPrompt="1"/>
          </p:nvPr>
        </p:nvSpPr>
        <p:spPr>
          <a:xfrm>
            <a:off x="250983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97" name="Text Placeholder 17">
            <a:extLst>
              <a:ext uri="{FF2B5EF4-FFF2-40B4-BE49-F238E27FC236}">
                <a16:creationId xmlns:a16="http://schemas.microsoft.com/office/drawing/2014/main" id="{DE5402FE-B3D6-470A-9461-A16AF7B6BDF8}"/>
              </a:ext>
            </a:extLst>
          </p:cNvPr>
          <p:cNvSpPr>
            <a:spLocks noGrp="1"/>
          </p:cNvSpPr>
          <p:nvPr>
            <p:ph type="body" sz="quarter" idx="62" hasCustomPrompt="1"/>
          </p:nvPr>
        </p:nvSpPr>
        <p:spPr>
          <a:xfrm>
            <a:off x="250983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96" name="Text Placeholder 17">
            <a:extLst>
              <a:ext uri="{FF2B5EF4-FFF2-40B4-BE49-F238E27FC236}">
                <a16:creationId xmlns:a16="http://schemas.microsoft.com/office/drawing/2014/main" id="{05E1A72C-E82E-4E64-BAEC-CFF927BE746F}"/>
              </a:ext>
            </a:extLst>
          </p:cNvPr>
          <p:cNvSpPr>
            <a:spLocks noGrp="1"/>
          </p:cNvSpPr>
          <p:nvPr>
            <p:ph type="body" sz="quarter" idx="61" hasCustomPrompt="1"/>
          </p:nvPr>
        </p:nvSpPr>
        <p:spPr>
          <a:xfrm>
            <a:off x="250983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98" name="Picture Placeholder 2">
            <a:extLst>
              <a:ext uri="{FF2B5EF4-FFF2-40B4-BE49-F238E27FC236}">
                <a16:creationId xmlns:a16="http://schemas.microsoft.com/office/drawing/2014/main" id="{304BF809-0E6F-46AF-BA15-C829B7B79A58}"/>
              </a:ext>
            </a:extLst>
          </p:cNvPr>
          <p:cNvSpPr>
            <a:spLocks noGrp="1"/>
          </p:cNvSpPr>
          <p:nvPr>
            <p:ph type="pic" sz="quarter" idx="63" hasCustomPrompt="1"/>
          </p:nvPr>
        </p:nvSpPr>
        <p:spPr>
          <a:xfrm>
            <a:off x="250983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00" name="Text Placeholder 17">
            <a:extLst>
              <a:ext uri="{FF2B5EF4-FFF2-40B4-BE49-F238E27FC236}">
                <a16:creationId xmlns:a16="http://schemas.microsoft.com/office/drawing/2014/main" id="{0322F05F-A846-4F1D-8608-F25BAF958C5C}"/>
              </a:ext>
            </a:extLst>
          </p:cNvPr>
          <p:cNvSpPr>
            <a:spLocks noGrp="1"/>
          </p:cNvSpPr>
          <p:nvPr>
            <p:ph type="body" sz="quarter" idx="65" hasCustomPrompt="1"/>
          </p:nvPr>
        </p:nvSpPr>
        <p:spPr>
          <a:xfrm>
            <a:off x="250983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99" name="Text Placeholder 17">
            <a:extLst>
              <a:ext uri="{FF2B5EF4-FFF2-40B4-BE49-F238E27FC236}">
                <a16:creationId xmlns:a16="http://schemas.microsoft.com/office/drawing/2014/main" id="{6B6ECB26-DA92-4B85-8AC8-467B27BE162C}"/>
              </a:ext>
            </a:extLst>
          </p:cNvPr>
          <p:cNvSpPr>
            <a:spLocks noGrp="1"/>
          </p:cNvSpPr>
          <p:nvPr>
            <p:ph type="body" sz="quarter" idx="64" hasCustomPrompt="1"/>
          </p:nvPr>
        </p:nvSpPr>
        <p:spPr>
          <a:xfrm>
            <a:off x="250983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01" name="Picture Placeholder 2">
            <a:extLst>
              <a:ext uri="{FF2B5EF4-FFF2-40B4-BE49-F238E27FC236}">
                <a16:creationId xmlns:a16="http://schemas.microsoft.com/office/drawing/2014/main" id="{13F823F4-043A-4B83-BE48-C6EEC0B1EA04}"/>
              </a:ext>
            </a:extLst>
          </p:cNvPr>
          <p:cNvSpPr>
            <a:spLocks noGrp="1"/>
          </p:cNvSpPr>
          <p:nvPr>
            <p:ph type="pic" sz="quarter" idx="66" hasCustomPrompt="1"/>
          </p:nvPr>
        </p:nvSpPr>
        <p:spPr>
          <a:xfrm>
            <a:off x="436086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03" name="Text Placeholder 17">
            <a:extLst>
              <a:ext uri="{FF2B5EF4-FFF2-40B4-BE49-F238E27FC236}">
                <a16:creationId xmlns:a16="http://schemas.microsoft.com/office/drawing/2014/main" id="{D21DAC54-032F-4409-9C91-4215B6225A61}"/>
              </a:ext>
            </a:extLst>
          </p:cNvPr>
          <p:cNvSpPr>
            <a:spLocks noGrp="1"/>
          </p:cNvSpPr>
          <p:nvPr>
            <p:ph type="body" sz="quarter" idx="68" hasCustomPrompt="1"/>
          </p:nvPr>
        </p:nvSpPr>
        <p:spPr>
          <a:xfrm>
            <a:off x="436086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02" name="Text Placeholder 17">
            <a:extLst>
              <a:ext uri="{FF2B5EF4-FFF2-40B4-BE49-F238E27FC236}">
                <a16:creationId xmlns:a16="http://schemas.microsoft.com/office/drawing/2014/main" id="{BD9BE25C-4B0F-4BFB-A979-101E2CF07758}"/>
              </a:ext>
            </a:extLst>
          </p:cNvPr>
          <p:cNvSpPr>
            <a:spLocks noGrp="1"/>
          </p:cNvSpPr>
          <p:nvPr>
            <p:ph type="body" sz="quarter" idx="67" hasCustomPrompt="1"/>
          </p:nvPr>
        </p:nvSpPr>
        <p:spPr>
          <a:xfrm>
            <a:off x="436086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04" name="Picture Placeholder 2">
            <a:extLst>
              <a:ext uri="{FF2B5EF4-FFF2-40B4-BE49-F238E27FC236}">
                <a16:creationId xmlns:a16="http://schemas.microsoft.com/office/drawing/2014/main" id="{007065A7-D341-4447-AE6B-A91CE548048E}"/>
              </a:ext>
            </a:extLst>
          </p:cNvPr>
          <p:cNvSpPr>
            <a:spLocks noGrp="1"/>
          </p:cNvSpPr>
          <p:nvPr>
            <p:ph type="pic" sz="quarter" idx="69" hasCustomPrompt="1"/>
          </p:nvPr>
        </p:nvSpPr>
        <p:spPr>
          <a:xfrm>
            <a:off x="436086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06" name="Text Placeholder 17">
            <a:extLst>
              <a:ext uri="{FF2B5EF4-FFF2-40B4-BE49-F238E27FC236}">
                <a16:creationId xmlns:a16="http://schemas.microsoft.com/office/drawing/2014/main" id="{538F1C9B-5191-46A7-9988-721C27A19C0F}"/>
              </a:ext>
            </a:extLst>
          </p:cNvPr>
          <p:cNvSpPr>
            <a:spLocks noGrp="1"/>
          </p:cNvSpPr>
          <p:nvPr>
            <p:ph type="body" sz="quarter" idx="71" hasCustomPrompt="1"/>
          </p:nvPr>
        </p:nvSpPr>
        <p:spPr>
          <a:xfrm>
            <a:off x="436086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05" name="Text Placeholder 17">
            <a:extLst>
              <a:ext uri="{FF2B5EF4-FFF2-40B4-BE49-F238E27FC236}">
                <a16:creationId xmlns:a16="http://schemas.microsoft.com/office/drawing/2014/main" id="{2F155F4B-6C77-4B10-82CF-87AB808A21A3}"/>
              </a:ext>
            </a:extLst>
          </p:cNvPr>
          <p:cNvSpPr>
            <a:spLocks noGrp="1"/>
          </p:cNvSpPr>
          <p:nvPr>
            <p:ph type="body" sz="quarter" idx="70" hasCustomPrompt="1"/>
          </p:nvPr>
        </p:nvSpPr>
        <p:spPr>
          <a:xfrm>
            <a:off x="436086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07" name="Picture Placeholder 2">
            <a:extLst>
              <a:ext uri="{FF2B5EF4-FFF2-40B4-BE49-F238E27FC236}">
                <a16:creationId xmlns:a16="http://schemas.microsoft.com/office/drawing/2014/main" id="{9D67B676-0169-4E1D-B485-5732B38992AE}"/>
              </a:ext>
            </a:extLst>
          </p:cNvPr>
          <p:cNvSpPr>
            <a:spLocks noGrp="1"/>
          </p:cNvSpPr>
          <p:nvPr>
            <p:ph type="pic" sz="quarter" idx="72" hasCustomPrompt="1"/>
          </p:nvPr>
        </p:nvSpPr>
        <p:spPr>
          <a:xfrm>
            <a:off x="621188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09" name="Text Placeholder 17">
            <a:extLst>
              <a:ext uri="{FF2B5EF4-FFF2-40B4-BE49-F238E27FC236}">
                <a16:creationId xmlns:a16="http://schemas.microsoft.com/office/drawing/2014/main" id="{E2A5260C-8898-438D-B353-AD58CE7F051E}"/>
              </a:ext>
            </a:extLst>
          </p:cNvPr>
          <p:cNvSpPr>
            <a:spLocks noGrp="1"/>
          </p:cNvSpPr>
          <p:nvPr>
            <p:ph type="body" sz="quarter" idx="74" hasCustomPrompt="1"/>
          </p:nvPr>
        </p:nvSpPr>
        <p:spPr>
          <a:xfrm>
            <a:off x="621188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08" name="Text Placeholder 17">
            <a:extLst>
              <a:ext uri="{FF2B5EF4-FFF2-40B4-BE49-F238E27FC236}">
                <a16:creationId xmlns:a16="http://schemas.microsoft.com/office/drawing/2014/main" id="{5A64AB6E-B6C5-437A-BC9D-1E3CA90B9354}"/>
              </a:ext>
            </a:extLst>
          </p:cNvPr>
          <p:cNvSpPr>
            <a:spLocks noGrp="1"/>
          </p:cNvSpPr>
          <p:nvPr>
            <p:ph type="body" sz="quarter" idx="73" hasCustomPrompt="1"/>
          </p:nvPr>
        </p:nvSpPr>
        <p:spPr>
          <a:xfrm>
            <a:off x="621188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0" name="Picture Placeholder 2">
            <a:extLst>
              <a:ext uri="{FF2B5EF4-FFF2-40B4-BE49-F238E27FC236}">
                <a16:creationId xmlns:a16="http://schemas.microsoft.com/office/drawing/2014/main" id="{9952C130-25CE-45D7-BD81-95E1DCE8C11A}"/>
              </a:ext>
            </a:extLst>
          </p:cNvPr>
          <p:cNvSpPr>
            <a:spLocks noGrp="1"/>
          </p:cNvSpPr>
          <p:nvPr>
            <p:ph type="pic" sz="quarter" idx="75" hasCustomPrompt="1"/>
          </p:nvPr>
        </p:nvSpPr>
        <p:spPr>
          <a:xfrm>
            <a:off x="621188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12" name="Text Placeholder 17">
            <a:extLst>
              <a:ext uri="{FF2B5EF4-FFF2-40B4-BE49-F238E27FC236}">
                <a16:creationId xmlns:a16="http://schemas.microsoft.com/office/drawing/2014/main" id="{D4751E6E-E50B-47BB-B845-1A9F2628A2B9}"/>
              </a:ext>
            </a:extLst>
          </p:cNvPr>
          <p:cNvSpPr>
            <a:spLocks noGrp="1"/>
          </p:cNvSpPr>
          <p:nvPr>
            <p:ph type="body" sz="quarter" idx="77" hasCustomPrompt="1"/>
          </p:nvPr>
        </p:nvSpPr>
        <p:spPr>
          <a:xfrm>
            <a:off x="621188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11" name="Text Placeholder 17">
            <a:extLst>
              <a:ext uri="{FF2B5EF4-FFF2-40B4-BE49-F238E27FC236}">
                <a16:creationId xmlns:a16="http://schemas.microsoft.com/office/drawing/2014/main" id="{975635CB-AC22-40BF-A843-11EE49D41478}"/>
              </a:ext>
            </a:extLst>
          </p:cNvPr>
          <p:cNvSpPr>
            <a:spLocks noGrp="1"/>
          </p:cNvSpPr>
          <p:nvPr>
            <p:ph type="body" sz="quarter" idx="76" hasCustomPrompt="1"/>
          </p:nvPr>
        </p:nvSpPr>
        <p:spPr>
          <a:xfrm>
            <a:off x="621188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3" name="Picture Placeholder 2">
            <a:extLst>
              <a:ext uri="{FF2B5EF4-FFF2-40B4-BE49-F238E27FC236}">
                <a16:creationId xmlns:a16="http://schemas.microsoft.com/office/drawing/2014/main" id="{B6D5C63C-F0A7-431C-A34F-D630302AA90C}"/>
              </a:ext>
            </a:extLst>
          </p:cNvPr>
          <p:cNvSpPr>
            <a:spLocks noGrp="1"/>
          </p:cNvSpPr>
          <p:nvPr>
            <p:ph type="pic" sz="quarter" idx="78" hasCustomPrompt="1"/>
          </p:nvPr>
        </p:nvSpPr>
        <p:spPr>
          <a:xfrm>
            <a:off x="805973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15" name="Text Placeholder 17">
            <a:extLst>
              <a:ext uri="{FF2B5EF4-FFF2-40B4-BE49-F238E27FC236}">
                <a16:creationId xmlns:a16="http://schemas.microsoft.com/office/drawing/2014/main" id="{5B08EEF1-2090-4FAE-AC3E-FFAC897FCEA8}"/>
              </a:ext>
            </a:extLst>
          </p:cNvPr>
          <p:cNvSpPr>
            <a:spLocks noGrp="1"/>
          </p:cNvSpPr>
          <p:nvPr>
            <p:ph type="body" sz="quarter" idx="80" hasCustomPrompt="1"/>
          </p:nvPr>
        </p:nvSpPr>
        <p:spPr>
          <a:xfrm>
            <a:off x="805973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14" name="Text Placeholder 17">
            <a:extLst>
              <a:ext uri="{FF2B5EF4-FFF2-40B4-BE49-F238E27FC236}">
                <a16:creationId xmlns:a16="http://schemas.microsoft.com/office/drawing/2014/main" id="{3C08BCDD-2691-4AF7-A41E-E91D54C11EA4}"/>
              </a:ext>
            </a:extLst>
          </p:cNvPr>
          <p:cNvSpPr>
            <a:spLocks noGrp="1"/>
          </p:cNvSpPr>
          <p:nvPr>
            <p:ph type="body" sz="quarter" idx="79" hasCustomPrompt="1"/>
          </p:nvPr>
        </p:nvSpPr>
        <p:spPr>
          <a:xfrm>
            <a:off x="805973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6" name="Picture Placeholder 2">
            <a:extLst>
              <a:ext uri="{FF2B5EF4-FFF2-40B4-BE49-F238E27FC236}">
                <a16:creationId xmlns:a16="http://schemas.microsoft.com/office/drawing/2014/main" id="{9CB52F2D-7A68-4FFC-9178-804A881AE302}"/>
              </a:ext>
            </a:extLst>
          </p:cNvPr>
          <p:cNvSpPr>
            <a:spLocks noGrp="1"/>
          </p:cNvSpPr>
          <p:nvPr>
            <p:ph type="pic" sz="quarter" idx="81" hasCustomPrompt="1"/>
          </p:nvPr>
        </p:nvSpPr>
        <p:spPr>
          <a:xfrm>
            <a:off x="805973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18" name="Text Placeholder 17">
            <a:extLst>
              <a:ext uri="{FF2B5EF4-FFF2-40B4-BE49-F238E27FC236}">
                <a16:creationId xmlns:a16="http://schemas.microsoft.com/office/drawing/2014/main" id="{5397A6B8-13D3-476E-955F-CC207462FDF5}"/>
              </a:ext>
            </a:extLst>
          </p:cNvPr>
          <p:cNvSpPr>
            <a:spLocks noGrp="1"/>
          </p:cNvSpPr>
          <p:nvPr>
            <p:ph type="body" sz="quarter" idx="83" hasCustomPrompt="1"/>
          </p:nvPr>
        </p:nvSpPr>
        <p:spPr>
          <a:xfrm>
            <a:off x="805973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17" name="Text Placeholder 17">
            <a:extLst>
              <a:ext uri="{FF2B5EF4-FFF2-40B4-BE49-F238E27FC236}">
                <a16:creationId xmlns:a16="http://schemas.microsoft.com/office/drawing/2014/main" id="{1E422504-E303-4775-96E5-CDFBC2296ACE}"/>
              </a:ext>
            </a:extLst>
          </p:cNvPr>
          <p:cNvSpPr>
            <a:spLocks noGrp="1"/>
          </p:cNvSpPr>
          <p:nvPr>
            <p:ph type="body" sz="quarter" idx="82" hasCustomPrompt="1"/>
          </p:nvPr>
        </p:nvSpPr>
        <p:spPr>
          <a:xfrm>
            <a:off x="805973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9" name="Picture Placeholder 2">
            <a:extLst>
              <a:ext uri="{FF2B5EF4-FFF2-40B4-BE49-F238E27FC236}">
                <a16:creationId xmlns:a16="http://schemas.microsoft.com/office/drawing/2014/main" id="{402F2999-91E5-4B17-BBAD-6B3498DC38A4}"/>
              </a:ext>
            </a:extLst>
          </p:cNvPr>
          <p:cNvSpPr>
            <a:spLocks noGrp="1"/>
          </p:cNvSpPr>
          <p:nvPr>
            <p:ph type="pic" sz="quarter" idx="84" hasCustomPrompt="1"/>
          </p:nvPr>
        </p:nvSpPr>
        <p:spPr>
          <a:xfrm>
            <a:off x="991076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21" name="Text Placeholder 17">
            <a:extLst>
              <a:ext uri="{FF2B5EF4-FFF2-40B4-BE49-F238E27FC236}">
                <a16:creationId xmlns:a16="http://schemas.microsoft.com/office/drawing/2014/main" id="{255BDC5E-237D-43C8-A260-67FBC77B0827}"/>
              </a:ext>
            </a:extLst>
          </p:cNvPr>
          <p:cNvSpPr>
            <a:spLocks noGrp="1"/>
          </p:cNvSpPr>
          <p:nvPr>
            <p:ph type="body" sz="quarter" idx="86" hasCustomPrompt="1"/>
          </p:nvPr>
        </p:nvSpPr>
        <p:spPr>
          <a:xfrm>
            <a:off x="991076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20" name="Text Placeholder 17">
            <a:extLst>
              <a:ext uri="{FF2B5EF4-FFF2-40B4-BE49-F238E27FC236}">
                <a16:creationId xmlns:a16="http://schemas.microsoft.com/office/drawing/2014/main" id="{78D758A1-4B6F-4B0F-B561-8A5C8AE2A7CD}"/>
              </a:ext>
            </a:extLst>
          </p:cNvPr>
          <p:cNvSpPr>
            <a:spLocks noGrp="1"/>
          </p:cNvSpPr>
          <p:nvPr>
            <p:ph type="body" sz="quarter" idx="85" hasCustomPrompt="1"/>
          </p:nvPr>
        </p:nvSpPr>
        <p:spPr>
          <a:xfrm>
            <a:off x="991076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22" name="Picture Placeholder 2">
            <a:extLst>
              <a:ext uri="{FF2B5EF4-FFF2-40B4-BE49-F238E27FC236}">
                <a16:creationId xmlns:a16="http://schemas.microsoft.com/office/drawing/2014/main" id="{82B0B00E-3F93-46FF-912B-59CB8675DE2A}"/>
              </a:ext>
            </a:extLst>
          </p:cNvPr>
          <p:cNvSpPr>
            <a:spLocks noGrp="1"/>
          </p:cNvSpPr>
          <p:nvPr>
            <p:ph type="pic" sz="quarter" idx="87" hasCustomPrompt="1"/>
          </p:nvPr>
        </p:nvSpPr>
        <p:spPr>
          <a:xfrm>
            <a:off x="991076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24" name="Text Placeholder 17">
            <a:extLst>
              <a:ext uri="{FF2B5EF4-FFF2-40B4-BE49-F238E27FC236}">
                <a16:creationId xmlns:a16="http://schemas.microsoft.com/office/drawing/2014/main" id="{7BAFC583-D5A0-4ABC-9964-5D972B3932B1}"/>
              </a:ext>
            </a:extLst>
          </p:cNvPr>
          <p:cNvSpPr>
            <a:spLocks noGrp="1"/>
          </p:cNvSpPr>
          <p:nvPr>
            <p:ph type="body" sz="quarter" idx="89" hasCustomPrompt="1"/>
          </p:nvPr>
        </p:nvSpPr>
        <p:spPr>
          <a:xfrm>
            <a:off x="991076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23" name="Text Placeholder 17">
            <a:extLst>
              <a:ext uri="{FF2B5EF4-FFF2-40B4-BE49-F238E27FC236}">
                <a16:creationId xmlns:a16="http://schemas.microsoft.com/office/drawing/2014/main" id="{35BE1316-440D-4B2F-90B1-C60EC44F780A}"/>
              </a:ext>
            </a:extLst>
          </p:cNvPr>
          <p:cNvSpPr>
            <a:spLocks noGrp="1"/>
          </p:cNvSpPr>
          <p:nvPr>
            <p:ph type="body" sz="quarter" idx="88" hasCustomPrompt="1"/>
          </p:nvPr>
        </p:nvSpPr>
        <p:spPr>
          <a:xfrm>
            <a:off x="991076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2" name="Footer Placeholder 1">
            <a:extLst>
              <a:ext uri="{FF2B5EF4-FFF2-40B4-BE49-F238E27FC236}">
                <a16:creationId xmlns:a16="http://schemas.microsoft.com/office/drawing/2014/main" id="{CBE32424-F879-449B-B586-2980530ED3EA}"/>
              </a:ext>
            </a:extLst>
          </p:cNvPr>
          <p:cNvSpPr>
            <a:spLocks noGrp="1"/>
          </p:cNvSpPr>
          <p:nvPr>
            <p:ph type="ftr" sz="quarter" idx="90"/>
          </p:nvPr>
        </p:nvSpPr>
        <p:spPr/>
        <p:txBody>
          <a:bodyPr/>
          <a:lstStyle/>
          <a:p>
            <a:endParaRPr lang="en-GB" dirty="0"/>
          </a:p>
        </p:txBody>
      </p:sp>
      <p:sp>
        <p:nvSpPr>
          <p:cNvPr id="4" name="Slide Number Placeholder 3">
            <a:extLst>
              <a:ext uri="{FF2B5EF4-FFF2-40B4-BE49-F238E27FC236}">
                <a16:creationId xmlns:a16="http://schemas.microsoft.com/office/drawing/2014/main" id="{D9E5C7A6-CA92-47C5-A090-A1AA6411F840}"/>
              </a:ext>
            </a:extLst>
          </p:cNvPr>
          <p:cNvSpPr>
            <a:spLocks noGrp="1"/>
          </p:cNvSpPr>
          <p:nvPr>
            <p:ph type="sldNum" sz="quarter" idx="91"/>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9965559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2 x Logo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1A6EFB-C03E-4005-AAF4-41235447962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41" name="Subtitle 2">
            <a:extLst>
              <a:ext uri="{FF2B5EF4-FFF2-40B4-BE49-F238E27FC236}">
                <a16:creationId xmlns:a16="http://schemas.microsoft.com/office/drawing/2014/main" id="{7E09B4CB-EF80-4A5E-B0DF-A4976B3C42D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61453AFA-7E1E-465D-920B-606276C5AF3D}"/>
              </a:ext>
            </a:extLst>
          </p:cNvPr>
          <p:cNvSpPr>
            <a:spLocks noGrp="1"/>
          </p:cNvSpPr>
          <p:nvPr>
            <p:ph type="pic" sz="quarter" idx="11" hasCustomPrompt="1"/>
          </p:nvPr>
        </p:nvSpPr>
        <p:spPr>
          <a:xfrm>
            <a:off x="658812" y="2277976"/>
            <a:ext cx="1620838"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45" name="Picture Placeholder 2">
            <a:extLst>
              <a:ext uri="{FF2B5EF4-FFF2-40B4-BE49-F238E27FC236}">
                <a16:creationId xmlns:a16="http://schemas.microsoft.com/office/drawing/2014/main" id="{E66B5CBD-8D6D-4BBC-9518-814944563D27}"/>
              </a:ext>
            </a:extLst>
          </p:cNvPr>
          <p:cNvSpPr>
            <a:spLocks noGrp="1"/>
          </p:cNvSpPr>
          <p:nvPr>
            <p:ph type="pic" sz="quarter" idx="41" hasCustomPrompt="1"/>
          </p:nvPr>
        </p:nvSpPr>
        <p:spPr>
          <a:xfrm>
            <a:off x="2509838"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95" name="Picture Placeholder 2">
            <a:extLst>
              <a:ext uri="{FF2B5EF4-FFF2-40B4-BE49-F238E27FC236}">
                <a16:creationId xmlns:a16="http://schemas.microsoft.com/office/drawing/2014/main" id="{35578B0A-D320-4721-8EA7-7524EFD0C2AA}"/>
              </a:ext>
            </a:extLst>
          </p:cNvPr>
          <p:cNvSpPr>
            <a:spLocks noGrp="1"/>
          </p:cNvSpPr>
          <p:nvPr>
            <p:ph type="pic" sz="quarter" idx="60" hasCustomPrompt="1"/>
          </p:nvPr>
        </p:nvSpPr>
        <p:spPr>
          <a:xfrm>
            <a:off x="2509838"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98" name="Picture Placeholder 2">
            <a:extLst>
              <a:ext uri="{FF2B5EF4-FFF2-40B4-BE49-F238E27FC236}">
                <a16:creationId xmlns:a16="http://schemas.microsoft.com/office/drawing/2014/main" id="{304BF809-0E6F-46AF-BA15-C829B7B79A58}"/>
              </a:ext>
            </a:extLst>
          </p:cNvPr>
          <p:cNvSpPr>
            <a:spLocks noGrp="1"/>
          </p:cNvSpPr>
          <p:nvPr>
            <p:ph type="pic" sz="quarter" idx="63" hasCustomPrompt="1"/>
          </p:nvPr>
        </p:nvSpPr>
        <p:spPr>
          <a:xfrm>
            <a:off x="4361699"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01" name="Picture Placeholder 2">
            <a:extLst>
              <a:ext uri="{FF2B5EF4-FFF2-40B4-BE49-F238E27FC236}">
                <a16:creationId xmlns:a16="http://schemas.microsoft.com/office/drawing/2014/main" id="{13F823F4-043A-4B83-BE48-C6EEC0B1EA04}"/>
              </a:ext>
            </a:extLst>
          </p:cNvPr>
          <p:cNvSpPr>
            <a:spLocks noGrp="1"/>
          </p:cNvSpPr>
          <p:nvPr>
            <p:ph type="pic" sz="quarter" idx="66" hasCustomPrompt="1"/>
          </p:nvPr>
        </p:nvSpPr>
        <p:spPr>
          <a:xfrm>
            <a:off x="4357688"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104" name="Picture Placeholder 2">
            <a:extLst>
              <a:ext uri="{FF2B5EF4-FFF2-40B4-BE49-F238E27FC236}">
                <a16:creationId xmlns:a16="http://schemas.microsoft.com/office/drawing/2014/main" id="{007065A7-D341-4447-AE6B-A91CE548048E}"/>
              </a:ext>
            </a:extLst>
          </p:cNvPr>
          <p:cNvSpPr>
            <a:spLocks noGrp="1"/>
          </p:cNvSpPr>
          <p:nvPr>
            <p:ph type="pic" sz="quarter" idx="69" hasCustomPrompt="1"/>
          </p:nvPr>
        </p:nvSpPr>
        <p:spPr>
          <a:xfrm>
            <a:off x="6218322"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07" name="Picture Placeholder 2">
            <a:extLst>
              <a:ext uri="{FF2B5EF4-FFF2-40B4-BE49-F238E27FC236}">
                <a16:creationId xmlns:a16="http://schemas.microsoft.com/office/drawing/2014/main" id="{9D67B676-0169-4E1D-B485-5732B38992AE}"/>
              </a:ext>
            </a:extLst>
          </p:cNvPr>
          <p:cNvSpPr>
            <a:spLocks noGrp="1"/>
          </p:cNvSpPr>
          <p:nvPr>
            <p:ph type="pic" sz="quarter" idx="72" hasCustomPrompt="1"/>
          </p:nvPr>
        </p:nvSpPr>
        <p:spPr>
          <a:xfrm>
            <a:off x="6218322"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110" name="Picture Placeholder 2">
            <a:extLst>
              <a:ext uri="{FF2B5EF4-FFF2-40B4-BE49-F238E27FC236}">
                <a16:creationId xmlns:a16="http://schemas.microsoft.com/office/drawing/2014/main" id="{9952C130-25CE-45D7-BD81-95E1DCE8C11A}"/>
              </a:ext>
            </a:extLst>
          </p:cNvPr>
          <p:cNvSpPr>
            <a:spLocks noGrp="1"/>
          </p:cNvSpPr>
          <p:nvPr>
            <p:ph type="pic" sz="quarter" idx="75" hasCustomPrompt="1"/>
          </p:nvPr>
        </p:nvSpPr>
        <p:spPr>
          <a:xfrm>
            <a:off x="8062164"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13" name="Picture Placeholder 2">
            <a:extLst>
              <a:ext uri="{FF2B5EF4-FFF2-40B4-BE49-F238E27FC236}">
                <a16:creationId xmlns:a16="http://schemas.microsoft.com/office/drawing/2014/main" id="{B6D5C63C-F0A7-431C-A34F-D630302AA90C}"/>
              </a:ext>
            </a:extLst>
          </p:cNvPr>
          <p:cNvSpPr>
            <a:spLocks noGrp="1"/>
          </p:cNvSpPr>
          <p:nvPr>
            <p:ph type="pic" sz="quarter" idx="78" hasCustomPrompt="1"/>
          </p:nvPr>
        </p:nvSpPr>
        <p:spPr>
          <a:xfrm>
            <a:off x="8062164"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119" name="Picture Placeholder 2">
            <a:extLst>
              <a:ext uri="{FF2B5EF4-FFF2-40B4-BE49-F238E27FC236}">
                <a16:creationId xmlns:a16="http://schemas.microsoft.com/office/drawing/2014/main" id="{402F2999-91E5-4B17-BBAD-6B3498DC38A4}"/>
              </a:ext>
            </a:extLst>
          </p:cNvPr>
          <p:cNvSpPr>
            <a:spLocks noGrp="1"/>
          </p:cNvSpPr>
          <p:nvPr>
            <p:ph type="pic" sz="quarter" idx="84" hasCustomPrompt="1"/>
          </p:nvPr>
        </p:nvSpPr>
        <p:spPr>
          <a:xfrm>
            <a:off x="658812" y="3812206"/>
            <a:ext cx="1620838"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2" name="Footer Placeholder 1">
            <a:extLst>
              <a:ext uri="{FF2B5EF4-FFF2-40B4-BE49-F238E27FC236}">
                <a16:creationId xmlns:a16="http://schemas.microsoft.com/office/drawing/2014/main" id="{CBE32424-F879-449B-B586-2980530ED3EA}"/>
              </a:ext>
            </a:extLst>
          </p:cNvPr>
          <p:cNvSpPr>
            <a:spLocks noGrp="1"/>
          </p:cNvSpPr>
          <p:nvPr>
            <p:ph type="ftr" sz="quarter" idx="90"/>
          </p:nvPr>
        </p:nvSpPr>
        <p:spPr/>
        <p:txBody>
          <a:bodyPr/>
          <a:lstStyle/>
          <a:p>
            <a:endParaRPr lang="en-GB" dirty="0"/>
          </a:p>
        </p:txBody>
      </p:sp>
      <p:sp>
        <p:nvSpPr>
          <p:cNvPr id="4" name="Slide Number Placeholder 3">
            <a:extLst>
              <a:ext uri="{FF2B5EF4-FFF2-40B4-BE49-F238E27FC236}">
                <a16:creationId xmlns:a16="http://schemas.microsoft.com/office/drawing/2014/main" id="{D9E5C7A6-CA92-47C5-A090-A1AA6411F840}"/>
              </a:ext>
            </a:extLst>
          </p:cNvPr>
          <p:cNvSpPr>
            <a:spLocks noGrp="1"/>
          </p:cNvSpPr>
          <p:nvPr>
            <p:ph type="sldNum" sz="quarter" idx="91"/>
          </p:nvPr>
        </p:nvSpPr>
        <p:spPr/>
        <p:txBody>
          <a:bodyPr/>
          <a:lstStyle/>
          <a:p>
            <a:fld id="{1BE232AB-0B06-425F-9ADD-32A9A3D01189}" type="slidenum">
              <a:rPr lang="en-GB" smtClean="0"/>
              <a:pPr/>
              <a:t>‹#›</a:t>
            </a:fld>
            <a:endParaRPr lang="en-GB" dirty="0"/>
          </a:p>
        </p:txBody>
      </p:sp>
      <p:sp>
        <p:nvSpPr>
          <p:cNvPr id="16" name="Picture Placeholder 2">
            <a:extLst>
              <a:ext uri="{FF2B5EF4-FFF2-40B4-BE49-F238E27FC236}">
                <a16:creationId xmlns:a16="http://schemas.microsoft.com/office/drawing/2014/main" id="{4E5F37FC-1E52-4ADB-9749-D7275817B623}"/>
              </a:ext>
            </a:extLst>
          </p:cNvPr>
          <p:cNvSpPr>
            <a:spLocks noGrp="1"/>
          </p:cNvSpPr>
          <p:nvPr>
            <p:ph type="pic" sz="quarter" idx="92" hasCustomPrompt="1"/>
          </p:nvPr>
        </p:nvSpPr>
        <p:spPr>
          <a:xfrm>
            <a:off x="9906006"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7" name="Picture Placeholder 2">
            <a:extLst>
              <a:ext uri="{FF2B5EF4-FFF2-40B4-BE49-F238E27FC236}">
                <a16:creationId xmlns:a16="http://schemas.microsoft.com/office/drawing/2014/main" id="{1CD22332-EF6C-44AE-82B5-52E7D5618C89}"/>
              </a:ext>
            </a:extLst>
          </p:cNvPr>
          <p:cNvSpPr>
            <a:spLocks noGrp="1"/>
          </p:cNvSpPr>
          <p:nvPr>
            <p:ph type="pic" sz="quarter" idx="93" hasCustomPrompt="1"/>
          </p:nvPr>
        </p:nvSpPr>
        <p:spPr>
          <a:xfrm>
            <a:off x="9906006"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Tree>
    <p:extLst>
      <p:ext uri="{BB962C8B-B14F-4D97-AF65-F5344CB8AC3E}">
        <p14:creationId xmlns:p14="http://schemas.microsoft.com/office/powerpoint/2010/main" val="11801938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798" y="1810800"/>
            <a:ext cx="5320800" cy="3024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6210300" y="1810800"/>
            <a:ext cx="5320800" cy="3024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5040000"/>
            <a:ext cx="5317087"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6227242" y="5040000"/>
            <a:ext cx="5305946"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3" y="5544000"/>
            <a:ext cx="5317087" cy="619902"/>
          </a:xfrm>
        </p:spPr>
        <p:txBody>
          <a:bodyPr/>
          <a:lstStyle>
            <a:lvl1pPr>
              <a:defRPr sz="1600"/>
            </a:lvl1pPr>
            <a:lvl2pPr>
              <a:defRPr sz="1600"/>
            </a:lvl2pPr>
            <a:lvl3pPr>
              <a:defRPr sz="1600"/>
            </a:lvl3pPr>
            <a:lvl4pPr>
              <a:defRPr sz="1600"/>
            </a:lvl4pPr>
            <a:lvl5pPr>
              <a:defRPr sz="2400"/>
            </a:lvl5pPr>
          </a:lstStyle>
          <a:p>
            <a:pPr lvl="0"/>
            <a:r>
              <a:rPr lang="en-GB" dirty="0"/>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6211270" y="5544000"/>
            <a:ext cx="5321917" cy="621850"/>
          </a:xfrm>
        </p:spPr>
        <p:txBody>
          <a:bodyPr/>
          <a:lstStyle>
            <a:lvl1pPr>
              <a:defRPr sz="1600"/>
            </a:lvl1pPr>
            <a:lvl2pPr>
              <a:defRPr sz="1600"/>
            </a:lvl2pPr>
            <a:lvl3pPr>
              <a:defRPr sz="1600"/>
            </a:lvl3pPr>
            <a:lvl4pPr>
              <a:defRPr sz="1600"/>
            </a:lvl4pPr>
            <a:lvl5pPr>
              <a:defRPr sz="2400"/>
            </a:lvl5pPr>
          </a:lstStyle>
          <a:p>
            <a:pPr lvl="0"/>
            <a:r>
              <a:rPr lang="en-GB" dirty="0"/>
              <a:t>16pt supporting copy approx. 25 words</a:t>
            </a:r>
          </a:p>
        </p:txBody>
      </p:sp>
      <p:sp>
        <p:nvSpPr>
          <p:cNvPr id="14" name="Copyright">
            <a:extLst>
              <a:ext uri="{FF2B5EF4-FFF2-40B4-BE49-F238E27FC236}">
                <a16:creationId xmlns:a16="http://schemas.microsoft.com/office/drawing/2014/main" id="{5483EB19-998C-4763-8E8E-E11ED37F0FB8}"/>
              </a:ext>
            </a:extLst>
          </p:cNvPr>
          <p:cNvSpPr>
            <a:spLocks noGrp="1"/>
          </p:cNvSpPr>
          <p:nvPr>
            <p:ph type="body" sz="quarter" idx="29" hasCustomPrompt="1"/>
          </p:nvPr>
        </p:nvSpPr>
        <p:spPr>
          <a:xfrm rot="16200000">
            <a:off x="9883356" y="32074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5" name="Copyright">
            <a:extLst>
              <a:ext uri="{FF2B5EF4-FFF2-40B4-BE49-F238E27FC236}">
                <a16:creationId xmlns:a16="http://schemas.microsoft.com/office/drawing/2014/main" id="{50EF55B1-84B6-47C6-A9DD-73DF3C7CB8DB}"/>
              </a:ext>
            </a:extLst>
          </p:cNvPr>
          <p:cNvSpPr>
            <a:spLocks noGrp="1"/>
          </p:cNvSpPr>
          <p:nvPr>
            <p:ph type="body" sz="quarter" idx="30" hasCustomPrompt="1"/>
          </p:nvPr>
        </p:nvSpPr>
        <p:spPr>
          <a:xfrm rot="16200000">
            <a:off x="4332636" y="32074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4292802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800" y="1811338"/>
            <a:ext cx="34704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4359214" y="1811338"/>
            <a:ext cx="3471986"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6" name="Picture Placeholder 5">
            <a:extLst>
              <a:ext uri="{FF2B5EF4-FFF2-40B4-BE49-F238E27FC236}">
                <a16:creationId xmlns:a16="http://schemas.microsoft.com/office/drawing/2014/main" id="{5A16D669-4A5E-45DD-9A09-E41F19F2233C}"/>
              </a:ext>
            </a:extLst>
          </p:cNvPr>
          <p:cNvSpPr>
            <a:spLocks noGrp="1"/>
          </p:cNvSpPr>
          <p:nvPr>
            <p:ph type="pic" sz="quarter" idx="29" hasCustomPrompt="1"/>
          </p:nvPr>
        </p:nvSpPr>
        <p:spPr>
          <a:xfrm>
            <a:off x="8062913" y="1811338"/>
            <a:ext cx="3470275" cy="2160000"/>
          </a:xfrm>
          <a:solidFill>
            <a:schemeClr val="bg1">
              <a:lumMod val="95000"/>
            </a:schemeClr>
          </a:solidFill>
        </p:spPr>
        <p:txBody>
          <a:bodyPr tIns="504000" anchor="ctr"/>
          <a:lstStyle>
            <a:lvl1pPr algn="ctr">
              <a:lnSpc>
                <a:spcPct val="80000"/>
              </a:lnSpc>
              <a:spcAft>
                <a:spcPts val="0"/>
              </a:spcAf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4176000"/>
            <a:ext cx="3468687"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4359152" y="4176000"/>
            <a:ext cx="3471986"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9" name="Text Placeholder 18">
            <a:extLst>
              <a:ext uri="{FF2B5EF4-FFF2-40B4-BE49-F238E27FC236}">
                <a16:creationId xmlns:a16="http://schemas.microsoft.com/office/drawing/2014/main" id="{C09E325F-4F07-4809-BB43-50F8B0E4233E}"/>
              </a:ext>
            </a:extLst>
          </p:cNvPr>
          <p:cNvSpPr>
            <a:spLocks noGrp="1"/>
          </p:cNvSpPr>
          <p:nvPr>
            <p:ph type="body" sz="quarter" idx="61" hasCustomPrompt="1"/>
          </p:nvPr>
        </p:nvSpPr>
        <p:spPr>
          <a:xfrm>
            <a:off x="8062913" y="4176000"/>
            <a:ext cx="3468687"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4" y="4680001"/>
            <a:ext cx="3468686" cy="1481193"/>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4356101" y="4680000"/>
            <a:ext cx="3473450" cy="1485849"/>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8" name="Text Placeholder 17">
            <a:extLst>
              <a:ext uri="{FF2B5EF4-FFF2-40B4-BE49-F238E27FC236}">
                <a16:creationId xmlns:a16="http://schemas.microsoft.com/office/drawing/2014/main" id="{320FCD5C-2603-45AC-B9CD-4E151FE012BD}"/>
              </a:ext>
            </a:extLst>
          </p:cNvPr>
          <p:cNvSpPr>
            <a:spLocks noGrp="1"/>
          </p:cNvSpPr>
          <p:nvPr>
            <p:ph type="body" sz="quarter" idx="64" hasCustomPrompt="1"/>
          </p:nvPr>
        </p:nvSpPr>
        <p:spPr>
          <a:xfrm>
            <a:off x="8059738" y="4680000"/>
            <a:ext cx="347345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21" name="Copyright">
            <a:extLst>
              <a:ext uri="{FF2B5EF4-FFF2-40B4-BE49-F238E27FC236}">
                <a16:creationId xmlns:a16="http://schemas.microsoft.com/office/drawing/2014/main" id="{7597ACA5-BAFF-4F69-A27C-CC42E930FC5A}"/>
              </a:ext>
            </a:extLst>
          </p:cNvPr>
          <p:cNvSpPr>
            <a:spLocks noGrp="1"/>
          </p:cNvSpPr>
          <p:nvPr>
            <p:ph type="body" sz="quarter" idx="65" hasCustomPrompt="1"/>
          </p:nvPr>
        </p:nvSpPr>
        <p:spPr>
          <a:xfrm rot="16200000">
            <a:off x="10438597"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2" name="Copyright">
            <a:extLst>
              <a:ext uri="{FF2B5EF4-FFF2-40B4-BE49-F238E27FC236}">
                <a16:creationId xmlns:a16="http://schemas.microsoft.com/office/drawing/2014/main" id="{727AEC6E-0B13-4AE0-963F-9E317D70C9CF}"/>
              </a:ext>
            </a:extLst>
          </p:cNvPr>
          <p:cNvSpPr>
            <a:spLocks noGrp="1"/>
          </p:cNvSpPr>
          <p:nvPr>
            <p:ph type="body" sz="quarter" idx="30" hasCustomPrompt="1"/>
          </p:nvPr>
        </p:nvSpPr>
        <p:spPr>
          <a:xfrm rot="16200000">
            <a:off x="6729012"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3" name="Copyright">
            <a:extLst>
              <a:ext uri="{FF2B5EF4-FFF2-40B4-BE49-F238E27FC236}">
                <a16:creationId xmlns:a16="http://schemas.microsoft.com/office/drawing/2014/main" id="{0886C253-7D1A-44B3-BD61-DA9FCBA67F6C}"/>
              </a:ext>
            </a:extLst>
          </p:cNvPr>
          <p:cNvSpPr>
            <a:spLocks noGrp="1"/>
          </p:cNvSpPr>
          <p:nvPr>
            <p:ph type="body" sz="quarter" idx="66" hasCustomPrompt="1"/>
          </p:nvPr>
        </p:nvSpPr>
        <p:spPr>
          <a:xfrm rot="16200000">
            <a:off x="3013500"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4220230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800" y="1811338"/>
            <a:ext cx="25200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3459600" y="1811338"/>
            <a:ext cx="25200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6" name="Picture Placeholder 5">
            <a:extLst>
              <a:ext uri="{FF2B5EF4-FFF2-40B4-BE49-F238E27FC236}">
                <a16:creationId xmlns:a16="http://schemas.microsoft.com/office/drawing/2014/main" id="{5A16D669-4A5E-45DD-9A09-E41F19F2233C}"/>
              </a:ext>
            </a:extLst>
          </p:cNvPr>
          <p:cNvSpPr>
            <a:spLocks noGrp="1"/>
          </p:cNvSpPr>
          <p:nvPr>
            <p:ph type="pic" sz="quarter" idx="29" hasCustomPrompt="1"/>
          </p:nvPr>
        </p:nvSpPr>
        <p:spPr>
          <a:xfrm>
            <a:off x="6212402" y="1811338"/>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4176000"/>
            <a:ext cx="2520000"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3459600" y="4176000"/>
            <a:ext cx="2520000"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9" name="Text Placeholder 18">
            <a:extLst>
              <a:ext uri="{FF2B5EF4-FFF2-40B4-BE49-F238E27FC236}">
                <a16:creationId xmlns:a16="http://schemas.microsoft.com/office/drawing/2014/main" id="{C09E325F-4F07-4809-BB43-50F8B0E4233E}"/>
              </a:ext>
            </a:extLst>
          </p:cNvPr>
          <p:cNvSpPr>
            <a:spLocks noGrp="1"/>
          </p:cNvSpPr>
          <p:nvPr>
            <p:ph type="body" sz="quarter" idx="61" hasCustomPrompt="1"/>
          </p:nvPr>
        </p:nvSpPr>
        <p:spPr>
          <a:xfrm>
            <a:off x="6212402" y="4176000"/>
            <a:ext cx="2520000"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4" y="4680001"/>
            <a:ext cx="2520000" cy="1481193"/>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3459600" y="4680000"/>
            <a:ext cx="2520000" cy="1485849"/>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8" name="Text Placeholder 17">
            <a:extLst>
              <a:ext uri="{FF2B5EF4-FFF2-40B4-BE49-F238E27FC236}">
                <a16:creationId xmlns:a16="http://schemas.microsoft.com/office/drawing/2014/main" id="{320FCD5C-2603-45AC-B9CD-4E151FE012BD}"/>
              </a:ext>
            </a:extLst>
          </p:cNvPr>
          <p:cNvSpPr>
            <a:spLocks noGrp="1"/>
          </p:cNvSpPr>
          <p:nvPr>
            <p:ph type="body" sz="quarter" idx="64" hasCustomPrompt="1"/>
          </p:nvPr>
        </p:nvSpPr>
        <p:spPr>
          <a:xfrm>
            <a:off x="6209227" y="4680000"/>
            <a:ext cx="252000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22" name="Picture Placeholder 5">
            <a:extLst>
              <a:ext uri="{FF2B5EF4-FFF2-40B4-BE49-F238E27FC236}">
                <a16:creationId xmlns:a16="http://schemas.microsoft.com/office/drawing/2014/main" id="{28CE1F51-26D3-4AFF-AC64-50FE35F0F898}"/>
              </a:ext>
            </a:extLst>
          </p:cNvPr>
          <p:cNvSpPr>
            <a:spLocks noGrp="1"/>
          </p:cNvSpPr>
          <p:nvPr>
            <p:ph type="pic" sz="quarter" idx="65" hasCustomPrompt="1"/>
          </p:nvPr>
        </p:nvSpPr>
        <p:spPr>
          <a:xfrm>
            <a:off x="9013188" y="1811338"/>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4" name="Text Placeholder 18">
            <a:extLst>
              <a:ext uri="{FF2B5EF4-FFF2-40B4-BE49-F238E27FC236}">
                <a16:creationId xmlns:a16="http://schemas.microsoft.com/office/drawing/2014/main" id="{BBD421C5-4249-46AF-A7DF-D2B7BC25117C}"/>
              </a:ext>
            </a:extLst>
          </p:cNvPr>
          <p:cNvSpPr>
            <a:spLocks noGrp="1"/>
          </p:cNvSpPr>
          <p:nvPr>
            <p:ph type="body" sz="quarter" idx="67" hasCustomPrompt="1"/>
          </p:nvPr>
        </p:nvSpPr>
        <p:spPr>
          <a:xfrm>
            <a:off x="9013188" y="4176000"/>
            <a:ext cx="2520000"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5" name="Text Placeholder 17">
            <a:extLst>
              <a:ext uri="{FF2B5EF4-FFF2-40B4-BE49-F238E27FC236}">
                <a16:creationId xmlns:a16="http://schemas.microsoft.com/office/drawing/2014/main" id="{F5A65D52-EABA-4531-B02D-B641D9A8B78E}"/>
              </a:ext>
            </a:extLst>
          </p:cNvPr>
          <p:cNvSpPr>
            <a:spLocks noGrp="1"/>
          </p:cNvSpPr>
          <p:nvPr>
            <p:ph type="body" sz="quarter" idx="68" hasCustomPrompt="1"/>
          </p:nvPr>
        </p:nvSpPr>
        <p:spPr>
          <a:xfrm>
            <a:off x="9010013" y="4680000"/>
            <a:ext cx="252000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26" name="Copyright">
            <a:extLst>
              <a:ext uri="{FF2B5EF4-FFF2-40B4-BE49-F238E27FC236}">
                <a16:creationId xmlns:a16="http://schemas.microsoft.com/office/drawing/2014/main" id="{DAA6FF9A-F009-49E2-9244-B19010D14F35}"/>
              </a:ext>
            </a:extLst>
          </p:cNvPr>
          <p:cNvSpPr>
            <a:spLocks noGrp="1"/>
          </p:cNvSpPr>
          <p:nvPr>
            <p:ph type="body" sz="quarter" idx="69" hasCustomPrompt="1"/>
          </p:nvPr>
        </p:nvSpPr>
        <p:spPr>
          <a:xfrm rot="16200000">
            <a:off x="10429452" y="2954637"/>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8" name="Picture Placeholder 5">
            <a:extLst>
              <a:ext uri="{FF2B5EF4-FFF2-40B4-BE49-F238E27FC236}">
                <a16:creationId xmlns:a16="http://schemas.microsoft.com/office/drawing/2014/main" id="{ED5DFF67-256E-4BA0-B43C-D5CBD4D62F64}"/>
              </a:ext>
            </a:extLst>
          </p:cNvPr>
          <p:cNvSpPr>
            <a:spLocks noGrp="1"/>
          </p:cNvSpPr>
          <p:nvPr>
            <p:ph type="pic" sz="quarter" idx="70" hasCustomPrompt="1"/>
          </p:nvPr>
        </p:nvSpPr>
        <p:spPr>
          <a:xfrm>
            <a:off x="9013188" y="1805242"/>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9" name="Copyright">
            <a:extLst>
              <a:ext uri="{FF2B5EF4-FFF2-40B4-BE49-F238E27FC236}">
                <a16:creationId xmlns:a16="http://schemas.microsoft.com/office/drawing/2014/main" id="{4646808F-ADC5-496F-BB90-E0DFAD28C2F4}"/>
              </a:ext>
            </a:extLst>
          </p:cNvPr>
          <p:cNvSpPr>
            <a:spLocks noGrp="1"/>
          </p:cNvSpPr>
          <p:nvPr>
            <p:ph type="body" sz="quarter" idx="71" hasCustomPrompt="1"/>
          </p:nvPr>
        </p:nvSpPr>
        <p:spPr>
          <a:xfrm rot="16200000">
            <a:off x="10429452"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0" name="Copyright">
            <a:extLst>
              <a:ext uri="{FF2B5EF4-FFF2-40B4-BE49-F238E27FC236}">
                <a16:creationId xmlns:a16="http://schemas.microsoft.com/office/drawing/2014/main" id="{B341DC74-1817-47AE-AD29-20A16E784251}"/>
              </a:ext>
            </a:extLst>
          </p:cNvPr>
          <p:cNvSpPr>
            <a:spLocks noGrp="1"/>
          </p:cNvSpPr>
          <p:nvPr>
            <p:ph type="body" sz="quarter" idx="72" hasCustomPrompt="1"/>
          </p:nvPr>
        </p:nvSpPr>
        <p:spPr>
          <a:xfrm rot="16200000">
            <a:off x="7615979"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1" name="Copyright">
            <a:extLst>
              <a:ext uri="{FF2B5EF4-FFF2-40B4-BE49-F238E27FC236}">
                <a16:creationId xmlns:a16="http://schemas.microsoft.com/office/drawing/2014/main" id="{489578E9-FF2D-4ED4-A34F-254B0035111E}"/>
              </a:ext>
            </a:extLst>
          </p:cNvPr>
          <p:cNvSpPr>
            <a:spLocks noGrp="1"/>
          </p:cNvSpPr>
          <p:nvPr>
            <p:ph type="body" sz="quarter" idx="73" hasCustomPrompt="1"/>
          </p:nvPr>
        </p:nvSpPr>
        <p:spPr>
          <a:xfrm rot="16200000">
            <a:off x="4879043"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2" name="Copyright">
            <a:extLst>
              <a:ext uri="{FF2B5EF4-FFF2-40B4-BE49-F238E27FC236}">
                <a16:creationId xmlns:a16="http://schemas.microsoft.com/office/drawing/2014/main" id="{F9BE0760-36BE-4E10-A52A-31801D404376}"/>
              </a:ext>
            </a:extLst>
          </p:cNvPr>
          <p:cNvSpPr>
            <a:spLocks noGrp="1"/>
          </p:cNvSpPr>
          <p:nvPr>
            <p:ph type="body" sz="quarter" idx="74" hasCustomPrompt="1"/>
          </p:nvPr>
        </p:nvSpPr>
        <p:spPr>
          <a:xfrm rot="16200000">
            <a:off x="2065570"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1602365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4" y="2804400"/>
            <a:ext cx="3276000" cy="820800"/>
          </a:xfrm>
        </p:spPr>
        <p:txBody>
          <a:bodyPr/>
          <a:lstStyle>
            <a:lvl1pPr marL="0" indent="0">
              <a:buNone/>
              <a:tabLst/>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4549032" y="2804400"/>
            <a:ext cx="3276000"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8255502" y="2804400"/>
            <a:ext cx="3276000"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grpSp>
        <p:nvGrpSpPr>
          <p:cNvPr id="13" name="Group 12">
            <a:extLst>
              <a:ext uri="{FF2B5EF4-FFF2-40B4-BE49-F238E27FC236}">
                <a16:creationId xmlns:a16="http://schemas.microsoft.com/office/drawing/2014/main" id="{808EF2ED-36D2-4840-B9E1-0A9032B9864E}"/>
              </a:ext>
            </a:extLst>
          </p:cNvPr>
          <p:cNvGrpSpPr/>
          <p:nvPr userDrawn="1"/>
        </p:nvGrpSpPr>
        <p:grpSpPr>
          <a:xfrm>
            <a:off x="658813" y="2801257"/>
            <a:ext cx="7399484" cy="1872000"/>
            <a:chOff x="658813" y="2801257"/>
            <a:chExt cx="7399484" cy="3399517"/>
          </a:xfrm>
        </p:grpSpPr>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4357688"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6B6101D-722B-42FE-91FC-BE90AC17C2DF}"/>
                </a:ext>
              </a:extLst>
            </p:cNvPr>
            <p:cNvCxnSpPr>
              <a:cxnSpLocks/>
            </p:cNvCxnSpPr>
            <p:nvPr userDrawn="1"/>
          </p:nvCxnSpPr>
          <p:spPr>
            <a:xfrm>
              <a:off x="8058297"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850724" y="3747600"/>
            <a:ext cx="3275434"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4549032" y="3747600"/>
            <a:ext cx="3276000"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8255502" y="3747600"/>
            <a:ext cx="3276000"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p:txBody>
      </p:sp>
      <p:sp>
        <p:nvSpPr>
          <p:cNvPr id="3" name="Footer Placeholder 2">
            <a:extLst>
              <a:ext uri="{FF2B5EF4-FFF2-40B4-BE49-F238E27FC236}">
                <a16:creationId xmlns:a16="http://schemas.microsoft.com/office/drawing/2014/main" id="{351227C5-83F5-4CE5-A066-ABCED3EA89D7}"/>
              </a:ext>
            </a:extLst>
          </p:cNvPr>
          <p:cNvSpPr>
            <a:spLocks noGrp="1"/>
          </p:cNvSpPr>
          <p:nvPr>
            <p:ph type="ftr" sz="quarter" idx="16"/>
          </p:nvPr>
        </p:nvSpPr>
        <p:spPr/>
        <p:txBody>
          <a:bodyPr/>
          <a:lstStyle/>
          <a:p>
            <a:endParaRPr lang="en-GB" dirty="0"/>
          </a:p>
        </p:txBody>
      </p:sp>
      <p:sp>
        <p:nvSpPr>
          <p:cNvPr id="5" name="Slide Number Placeholder 4">
            <a:extLst>
              <a:ext uri="{FF2B5EF4-FFF2-40B4-BE49-F238E27FC236}">
                <a16:creationId xmlns:a16="http://schemas.microsoft.com/office/drawing/2014/main" id="{1F877054-906F-4483-A462-E297703E3BE8}"/>
              </a:ext>
            </a:extLst>
          </p:cNvPr>
          <p:cNvSpPr>
            <a:spLocks noGrp="1"/>
          </p:cNvSpPr>
          <p:nvPr>
            <p:ph type="sldNum" sz="quarter" idx="17"/>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24461282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21" name="Text Placeholder 3">
            <a:extLst>
              <a:ext uri="{FF2B5EF4-FFF2-40B4-BE49-F238E27FC236}">
                <a16:creationId xmlns:a16="http://schemas.microsoft.com/office/drawing/2014/main" id="{A5A24406-0F34-44BC-B91E-8F2322E95E3E}"/>
              </a:ext>
            </a:extLst>
          </p:cNvPr>
          <p:cNvSpPr>
            <a:spLocks noGrp="1"/>
          </p:cNvSpPr>
          <p:nvPr>
            <p:ph type="body" sz="quarter" idx="15" hasCustomPrompt="1"/>
          </p:nvPr>
        </p:nvSpPr>
        <p:spPr>
          <a:xfrm>
            <a:off x="839437" y="3990406"/>
            <a:ext cx="4668956" cy="820800"/>
          </a:xfrm>
        </p:spPr>
        <p:txBody>
          <a:bodyPr/>
          <a:lstStyle>
            <a:lvl1pPr marL="0" indent="0">
              <a:buNone/>
              <a:defRPr>
                <a:solidFill>
                  <a:schemeClr val="accent1"/>
                </a:solidFill>
              </a:defRPr>
            </a:lvl1pPr>
          </a:lstStyle>
          <a:p>
            <a:pPr lvl="0"/>
            <a:r>
              <a:rPr lang="en-GB" dirty="0"/>
              <a:t>Large display copy, value statement</a:t>
            </a:r>
          </a:p>
        </p:txBody>
      </p:sp>
      <p:sp>
        <p:nvSpPr>
          <p:cNvPr id="22" name="Text Placeholder 5">
            <a:extLst>
              <a:ext uri="{FF2B5EF4-FFF2-40B4-BE49-F238E27FC236}">
                <a16:creationId xmlns:a16="http://schemas.microsoft.com/office/drawing/2014/main" id="{830F4158-415A-49A9-A700-8F5CE11B8734}"/>
              </a:ext>
            </a:extLst>
          </p:cNvPr>
          <p:cNvSpPr>
            <a:spLocks noGrp="1"/>
          </p:cNvSpPr>
          <p:nvPr>
            <p:ph type="body" sz="quarter" idx="16" hasCustomPrompt="1"/>
          </p:nvPr>
        </p:nvSpPr>
        <p:spPr>
          <a:xfrm>
            <a:off x="6383437" y="3990406"/>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cxnSp>
        <p:nvCxnSpPr>
          <p:cNvPr id="23" name="Straight Connector 22">
            <a:extLst>
              <a:ext uri="{FF2B5EF4-FFF2-40B4-BE49-F238E27FC236}">
                <a16:creationId xmlns:a16="http://schemas.microsoft.com/office/drawing/2014/main" id="{EFE09FC0-0358-4B7E-A8CA-686AB04A1F3D}"/>
              </a:ext>
            </a:extLst>
          </p:cNvPr>
          <p:cNvCxnSpPr>
            <a:cxnSpLocks/>
          </p:cNvCxnSpPr>
          <p:nvPr userDrawn="1"/>
        </p:nvCxnSpPr>
        <p:spPr>
          <a:xfrm>
            <a:off x="658568" y="3987263"/>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C51518F-8E5B-4C6F-92AA-D8E3AFC4E680}"/>
              </a:ext>
            </a:extLst>
          </p:cNvPr>
          <p:cNvCxnSpPr>
            <a:cxnSpLocks/>
          </p:cNvCxnSpPr>
          <p:nvPr userDrawn="1"/>
        </p:nvCxnSpPr>
        <p:spPr>
          <a:xfrm>
            <a:off x="6211647" y="3987263"/>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 Placeholder 9">
            <a:extLst>
              <a:ext uri="{FF2B5EF4-FFF2-40B4-BE49-F238E27FC236}">
                <a16:creationId xmlns:a16="http://schemas.microsoft.com/office/drawing/2014/main" id="{2C6E029F-3EE9-49EC-B5C4-06772A6A8EF3}"/>
              </a:ext>
            </a:extLst>
          </p:cNvPr>
          <p:cNvSpPr>
            <a:spLocks noGrp="1"/>
          </p:cNvSpPr>
          <p:nvPr>
            <p:ph type="body" sz="quarter" idx="17" hasCustomPrompt="1"/>
          </p:nvPr>
        </p:nvSpPr>
        <p:spPr>
          <a:xfrm>
            <a:off x="839437" y="4933606"/>
            <a:ext cx="4668149"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26" name="Text Placeholder 18">
            <a:extLst>
              <a:ext uri="{FF2B5EF4-FFF2-40B4-BE49-F238E27FC236}">
                <a16:creationId xmlns:a16="http://schemas.microsoft.com/office/drawing/2014/main" id="{6CBCB53F-8EB6-4E3E-98D4-4576BB6BD688}"/>
              </a:ext>
            </a:extLst>
          </p:cNvPr>
          <p:cNvSpPr>
            <a:spLocks noGrp="1"/>
          </p:cNvSpPr>
          <p:nvPr>
            <p:ph type="body" sz="quarter" idx="18" hasCustomPrompt="1"/>
          </p:nvPr>
        </p:nvSpPr>
        <p:spPr>
          <a:xfrm>
            <a:off x="6383437" y="4933606"/>
            <a:ext cx="4668133"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39437" y="1811338"/>
            <a:ext cx="4668956" cy="820800"/>
          </a:xfrm>
        </p:spPr>
        <p:txBody>
          <a:bodyPr/>
          <a:lstStyle>
            <a:lvl1pPr marL="0" indent="0">
              <a:buNone/>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383437" y="1811338"/>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1808195"/>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6211892" y="1808195"/>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611558ED-EF23-4024-8F74-2D73A4DB537E}"/>
              </a:ext>
            </a:extLst>
          </p:cNvPr>
          <p:cNvSpPr>
            <a:spLocks noGrp="1"/>
          </p:cNvSpPr>
          <p:nvPr userDrawn="1">
            <p:ph type="body" sz="quarter" idx="13" hasCustomPrompt="1"/>
          </p:nvPr>
        </p:nvSpPr>
        <p:spPr>
          <a:xfrm>
            <a:off x="839437" y="2754538"/>
            <a:ext cx="4668149"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19" name="Text Placeholder 18">
            <a:extLst>
              <a:ext uri="{FF2B5EF4-FFF2-40B4-BE49-F238E27FC236}">
                <a16:creationId xmlns:a16="http://schemas.microsoft.com/office/drawing/2014/main" id="{27F7573B-0AC9-49D3-B9D8-196CCF22C4D2}"/>
              </a:ext>
            </a:extLst>
          </p:cNvPr>
          <p:cNvSpPr>
            <a:spLocks noGrp="1"/>
          </p:cNvSpPr>
          <p:nvPr userDrawn="1">
            <p:ph type="body" sz="quarter" idx="14" hasCustomPrompt="1"/>
          </p:nvPr>
        </p:nvSpPr>
        <p:spPr>
          <a:xfrm>
            <a:off x="6383437" y="2754538"/>
            <a:ext cx="4668133"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3" name="Footer Placeholder 2">
            <a:extLst>
              <a:ext uri="{FF2B5EF4-FFF2-40B4-BE49-F238E27FC236}">
                <a16:creationId xmlns:a16="http://schemas.microsoft.com/office/drawing/2014/main" id="{74220E0C-11C5-47FC-9A82-A7C92F87892E}"/>
              </a:ext>
            </a:extLst>
          </p:cNvPr>
          <p:cNvSpPr>
            <a:spLocks noGrp="1"/>
          </p:cNvSpPr>
          <p:nvPr>
            <p:ph type="ftr" sz="quarter" idx="19"/>
          </p:nvPr>
        </p:nvSpPr>
        <p:spPr/>
        <p:txBody>
          <a:bodyPr/>
          <a:lstStyle/>
          <a:p>
            <a:endParaRPr lang="en-GB" dirty="0"/>
          </a:p>
        </p:txBody>
      </p:sp>
      <p:sp>
        <p:nvSpPr>
          <p:cNvPr id="5" name="Slide Number Placeholder 4">
            <a:extLst>
              <a:ext uri="{FF2B5EF4-FFF2-40B4-BE49-F238E27FC236}">
                <a16:creationId xmlns:a16="http://schemas.microsoft.com/office/drawing/2014/main" id="{B97CE773-3306-49AE-B08B-63091F61AF97}"/>
              </a:ext>
            </a:extLst>
          </p:cNvPr>
          <p:cNvSpPr>
            <a:spLocks noGrp="1"/>
          </p:cNvSpPr>
          <p:nvPr>
            <p:ph type="sldNum" sz="quarter" idx="20"/>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4684977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6" y="1811338"/>
            <a:ext cx="3276000" cy="774000"/>
          </a:xfrm>
        </p:spPr>
        <p:txBody>
          <a:bodyPr/>
          <a:lstStyle>
            <a:lvl1pPr marL="0" indent="0">
              <a:buNone/>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4549600" y="1811338"/>
            <a:ext cx="3276000"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8267526" y="1811338"/>
            <a:ext cx="3263052"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850726" y="2754538"/>
            <a:ext cx="3276000" cy="442800"/>
          </a:xfrm>
        </p:spPr>
        <p:txBody>
          <a:bodyPr/>
          <a:lstStyle>
            <a:lvl1pPr marL="0" indent="0">
              <a:buNone/>
              <a:defRPr sz="1600"/>
            </a:lvl1pPr>
          </a:lstStyle>
          <a:p>
            <a:pPr lvl="0"/>
            <a:r>
              <a:rPr lang="en-US" dirty="0"/>
              <a:t>16pt supporting copy description approximately 20 words.</a:t>
            </a:r>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4549600" y="2754538"/>
            <a:ext cx="3276000" cy="442800"/>
          </a:xfrm>
        </p:spPr>
        <p:txBody>
          <a:bodyPr/>
          <a:lstStyle>
            <a:lvl1pPr marL="0" indent="0">
              <a:buNone/>
              <a:defRPr sz="1600"/>
            </a:lvl1pPr>
          </a:lstStyle>
          <a:p>
            <a:pPr lvl="0"/>
            <a:r>
              <a:rPr lang="en-US" dirty="0"/>
              <a:t>16pt supporting copy description approximately 20 words.</a:t>
            </a:r>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8267526" y="2754538"/>
            <a:ext cx="3265662" cy="442800"/>
          </a:xfrm>
        </p:spPr>
        <p:txBody>
          <a:bodyPr/>
          <a:lstStyle>
            <a:lvl1pPr marL="0" indent="0">
              <a:buNone/>
              <a:defRPr sz="1600"/>
            </a:lvl1pPr>
          </a:lstStyle>
          <a:p>
            <a:pPr lvl="0"/>
            <a:r>
              <a:rPr lang="en-US" dirty="0"/>
              <a:t>16pt supporting copy description approximately 20 words.</a:t>
            </a:r>
          </a:p>
        </p:txBody>
      </p:sp>
      <p:sp>
        <p:nvSpPr>
          <p:cNvPr id="5" name="Text Placeholder 4">
            <a:extLst>
              <a:ext uri="{FF2B5EF4-FFF2-40B4-BE49-F238E27FC236}">
                <a16:creationId xmlns:a16="http://schemas.microsoft.com/office/drawing/2014/main" id="{45C2B8FF-F634-4508-A663-425A97666D6F}"/>
              </a:ext>
            </a:extLst>
          </p:cNvPr>
          <p:cNvSpPr>
            <a:spLocks noGrp="1"/>
          </p:cNvSpPr>
          <p:nvPr>
            <p:ph type="body" sz="quarter" idx="16" hasCustomPrompt="1"/>
          </p:nvPr>
        </p:nvSpPr>
        <p:spPr>
          <a:xfrm>
            <a:off x="850726" y="3990406"/>
            <a:ext cx="3276000" cy="774000"/>
          </a:xfrm>
        </p:spPr>
        <p:txBody>
          <a:bodyPr/>
          <a:lstStyle>
            <a:lvl1pPr marL="0" indent="0">
              <a:buNone/>
              <a:defRPr>
                <a:solidFill>
                  <a:schemeClr val="accent1"/>
                </a:solidFill>
              </a:defRPr>
            </a:lvl1pPr>
          </a:lstStyle>
          <a:p>
            <a:pPr lvl="0"/>
            <a:r>
              <a:rPr lang="en-US" dirty="0"/>
              <a:t>Large display copy, value statement</a:t>
            </a:r>
          </a:p>
        </p:txBody>
      </p:sp>
      <p:sp>
        <p:nvSpPr>
          <p:cNvPr id="9" name="Text Placeholder 8">
            <a:extLst>
              <a:ext uri="{FF2B5EF4-FFF2-40B4-BE49-F238E27FC236}">
                <a16:creationId xmlns:a16="http://schemas.microsoft.com/office/drawing/2014/main" id="{261C0559-3BE7-440A-BC44-5730E8D25405}"/>
              </a:ext>
            </a:extLst>
          </p:cNvPr>
          <p:cNvSpPr>
            <a:spLocks noGrp="1"/>
          </p:cNvSpPr>
          <p:nvPr>
            <p:ph type="body" sz="quarter" idx="17" hasCustomPrompt="1"/>
          </p:nvPr>
        </p:nvSpPr>
        <p:spPr>
          <a:xfrm>
            <a:off x="4542574" y="3990406"/>
            <a:ext cx="3288564" cy="774000"/>
          </a:xfrm>
        </p:spPr>
        <p:txBody>
          <a:bodyPr/>
          <a:lstStyle>
            <a:lvl1pPr marL="0" indent="0">
              <a:buNone/>
              <a:defRPr>
                <a:solidFill>
                  <a:schemeClr val="accent1"/>
                </a:solidFill>
              </a:defRPr>
            </a:lvl1pPr>
          </a:lstStyle>
          <a:p>
            <a:pPr lvl="0"/>
            <a:r>
              <a:rPr lang="en-US" dirty="0"/>
              <a:t>Large display copy, value statement</a:t>
            </a:r>
          </a:p>
        </p:txBody>
      </p:sp>
      <p:sp>
        <p:nvSpPr>
          <p:cNvPr id="12" name="Text Placeholder 11">
            <a:extLst>
              <a:ext uri="{FF2B5EF4-FFF2-40B4-BE49-F238E27FC236}">
                <a16:creationId xmlns:a16="http://schemas.microsoft.com/office/drawing/2014/main" id="{3A108E80-9937-48FC-A117-3E6D5E679842}"/>
              </a:ext>
            </a:extLst>
          </p:cNvPr>
          <p:cNvSpPr>
            <a:spLocks noGrp="1"/>
          </p:cNvSpPr>
          <p:nvPr>
            <p:ph type="body" sz="quarter" idx="18" hasCustomPrompt="1"/>
          </p:nvPr>
        </p:nvSpPr>
        <p:spPr>
          <a:xfrm>
            <a:off x="8267526" y="3990406"/>
            <a:ext cx="3263053"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US" dirty="0"/>
              <a:t>Large display copy, value statement</a:t>
            </a:r>
          </a:p>
        </p:txBody>
      </p:sp>
      <p:sp>
        <p:nvSpPr>
          <p:cNvPr id="28" name="Text Placeholder 27">
            <a:extLst>
              <a:ext uri="{FF2B5EF4-FFF2-40B4-BE49-F238E27FC236}">
                <a16:creationId xmlns:a16="http://schemas.microsoft.com/office/drawing/2014/main" id="{A9423E80-DFFE-4DC4-9982-2C9AF4D209EA}"/>
              </a:ext>
            </a:extLst>
          </p:cNvPr>
          <p:cNvSpPr>
            <a:spLocks noGrp="1"/>
          </p:cNvSpPr>
          <p:nvPr>
            <p:ph type="body" sz="quarter" idx="19" hasCustomPrompt="1"/>
          </p:nvPr>
        </p:nvSpPr>
        <p:spPr>
          <a:xfrm>
            <a:off x="850726" y="4863600"/>
            <a:ext cx="3276000" cy="442800"/>
          </a:xfrm>
        </p:spPr>
        <p:txBody>
          <a:bodyPr/>
          <a:lstStyle>
            <a:lvl1pPr marL="0" indent="0">
              <a:buNone/>
              <a:defRPr sz="1600"/>
            </a:lvl1pPr>
          </a:lstStyle>
          <a:p>
            <a:pPr lvl="0"/>
            <a:r>
              <a:rPr lang="en-US" dirty="0"/>
              <a:t>16pt supporting copy description approximately 20 words.</a:t>
            </a:r>
          </a:p>
        </p:txBody>
      </p:sp>
      <p:sp>
        <p:nvSpPr>
          <p:cNvPr id="30" name="Text Placeholder 29">
            <a:extLst>
              <a:ext uri="{FF2B5EF4-FFF2-40B4-BE49-F238E27FC236}">
                <a16:creationId xmlns:a16="http://schemas.microsoft.com/office/drawing/2014/main" id="{F039EE30-058E-4CEF-A75D-7AF01A0CF046}"/>
              </a:ext>
            </a:extLst>
          </p:cNvPr>
          <p:cNvSpPr>
            <a:spLocks noGrp="1"/>
          </p:cNvSpPr>
          <p:nvPr>
            <p:ph type="body" sz="quarter" idx="20" hasCustomPrompt="1"/>
          </p:nvPr>
        </p:nvSpPr>
        <p:spPr>
          <a:xfrm>
            <a:off x="4542574" y="4863600"/>
            <a:ext cx="3288564" cy="442800"/>
          </a:xfrm>
        </p:spPr>
        <p:txBody>
          <a:bodyPr/>
          <a:lstStyle>
            <a:lvl1pPr marL="0" indent="0">
              <a:buNone/>
              <a:defRPr sz="1600"/>
            </a:lvl1pPr>
          </a:lstStyle>
          <a:p>
            <a:pPr lvl="0"/>
            <a:r>
              <a:rPr lang="en-US" dirty="0"/>
              <a:t>16pt supporting copy description approximately 20 words.</a:t>
            </a:r>
          </a:p>
        </p:txBody>
      </p:sp>
      <p:sp>
        <p:nvSpPr>
          <p:cNvPr id="32" name="Text Placeholder 31">
            <a:extLst>
              <a:ext uri="{FF2B5EF4-FFF2-40B4-BE49-F238E27FC236}">
                <a16:creationId xmlns:a16="http://schemas.microsoft.com/office/drawing/2014/main" id="{133C54DA-34B2-43E2-BF0E-C88148233C13}"/>
              </a:ext>
            </a:extLst>
          </p:cNvPr>
          <p:cNvSpPr>
            <a:spLocks noGrp="1"/>
          </p:cNvSpPr>
          <p:nvPr>
            <p:ph type="body" sz="quarter" idx="21" hasCustomPrompt="1"/>
          </p:nvPr>
        </p:nvSpPr>
        <p:spPr>
          <a:xfrm>
            <a:off x="8267526" y="4863600"/>
            <a:ext cx="3263053" cy="442800"/>
          </a:xfrm>
        </p:spPr>
        <p:txBody>
          <a:bodyPr/>
          <a:lstStyle>
            <a:lvl1pPr marL="0" indent="0">
              <a:buNone/>
              <a:defRPr sz="1600"/>
            </a:lvl1pPr>
          </a:lstStyle>
          <a:p>
            <a:pPr lvl="0"/>
            <a:r>
              <a:rPr lang="en-US" dirty="0"/>
              <a:t>16pt supporting copy description approximately 20 words.</a:t>
            </a:r>
          </a:p>
        </p:txBody>
      </p:sp>
      <p:grpSp>
        <p:nvGrpSpPr>
          <p:cNvPr id="27" name="Group 26">
            <a:extLst>
              <a:ext uri="{FF2B5EF4-FFF2-40B4-BE49-F238E27FC236}">
                <a16:creationId xmlns:a16="http://schemas.microsoft.com/office/drawing/2014/main" id="{4EF01F31-4B67-4C43-97D1-69733F269F3F}"/>
              </a:ext>
            </a:extLst>
          </p:cNvPr>
          <p:cNvGrpSpPr/>
          <p:nvPr userDrawn="1"/>
        </p:nvGrpSpPr>
        <p:grpSpPr>
          <a:xfrm>
            <a:off x="658813" y="1811338"/>
            <a:ext cx="7395251" cy="1872000"/>
            <a:chOff x="658813" y="2801257"/>
            <a:chExt cx="7395251" cy="3399517"/>
          </a:xfrm>
        </p:grpSpPr>
        <p:cxnSp>
          <p:nvCxnSpPr>
            <p:cNvPr id="29" name="Straight Connector 28">
              <a:extLst>
                <a:ext uri="{FF2B5EF4-FFF2-40B4-BE49-F238E27FC236}">
                  <a16:creationId xmlns:a16="http://schemas.microsoft.com/office/drawing/2014/main" id="{2E87A5DA-9B89-4FFF-8A1C-0E55F46D52A4}"/>
                </a:ext>
              </a:extLst>
            </p:cNvPr>
            <p:cNvCxnSpPr>
              <a:cxnSpLocks/>
            </p:cNvCxnSpPr>
            <p:nvPr userDrawn="1"/>
          </p:nvCxnSpPr>
          <p:spPr>
            <a:xfrm>
              <a:off x="65881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00A804C-F9B7-41F1-B618-D98E08E36D97}"/>
                </a:ext>
              </a:extLst>
            </p:cNvPr>
            <p:cNvCxnSpPr>
              <a:cxnSpLocks/>
            </p:cNvCxnSpPr>
            <p:nvPr userDrawn="1"/>
          </p:nvCxnSpPr>
          <p:spPr>
            <a:xfrm>
              <a:off x="4357688"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563F983-261D-427F-8E84-6D0E75C36961}"/>
                </a:ext>
              </a:extLst>
            </p:cNvPr>
            <p:cNvCxnSpPr>
              <a:cxnSpLocks/>
            </p:cNvCxnSpPr>
            <p:nvPr userDrawn="1"/>
          </p:nvCxnSpPr>
          <p:spPr>
            <a:xfrm>
              <a:off x="8054064"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5C94ED42-E0AD-4B74-AD36-83677FBDCE28}"/>
              </a:ext>
            </a:extLst>
          </p:cNvPr>
          <p:cNvGrpSpPr/>
          <p:nvPr userDrawn="1"/>
        </p:nvGrpSpPr>
        <p:grpSpPr>
          <a:xfrm>
            <a:off x="661420" y="3990406"/>
            <a:ext cx="7396877" cy="1872000"/>
            <a:chOff x="677863" y="2801257"/>
            <a:chExt cx="7396877" cy="3399517"/>
          </a:xfrm>
        </p:grpSpPr>
        <p:cxnSp>
          <p:nvCxnSpPr>
            <p:cNvPr id="35" name="Straight Connector 34">
              <a:extLst>
                <a:ext uri="{FF2B5EF4-FFF2-40B4-BE49-F238E27FC236}">
                  <a16:creationId xmlns:a16="http://schemas.microsoft.com/office/drawing/2014/main" id="{530AC258-8D3D-4ABE-824E-B12054F8CBDE}"/>
                </a:ext>
              </a:extLst>
            </p:cNvPr>
            <p:cNvCxnSpPr>
              <a:cxnSpLocks/>
            </p:cNvCxnSpPr>
            <p:nvPr userDrawn="1"/>
          </p:nvCxnSpPr>
          <p:spPr>
            <a:xfrm>
              <a:off x="67786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8B133CE-CEFC-4CE0-B26F-B5294B97E6A9}"/>
                </a:ext>
              </a:extLst>
            </p:cNvPr>
            <p:cNvCxnSpPr>
              <a:cxnSpLocks/>
            </p:cNvCxnSpPr>
            <p:nvPr userDrawn="1"/>
          </p:nvCxnSpPr>
          <p:spPr>
            <a:xfrm>
              <a:off x="4371249"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CFE73E0-38A2-41B5-A2BE-B0396BED71CA}"/>
                </a:ext>
              </a:extLst>
            </p:cNvPr>
            <p:cNvCxnSpPr>
              <a:cxnSpLocks/>
            </p:cNvCxnSpPr>
            <p:nvPr userDrawn="1"/>
          </p:nvCxnSpPr>
          <p:spPr>
            <a:xfrm>
              <a:off x="8074740"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Footer Placeholder 2">
            <a:extLst>
              <a:ext uri="{FF2B5EF4-FFF2-40B4-BE49-F238E27FC236}">
                <a16:creationId xmlns:a16="http://schemas.microsoft.com/office/drawing/2014/main" id="{E2288666-815B-4FFB-8AD7-A7F1EF86EB73}"/>
              </a:ext>
            </a:extLst>
          </p:cNvPr>
          <p:cNvSpPr>
            <a:spLocks noGrp="1"/>
          </p:cNvSpPr>
          <p:nvPr>
            <p:ph type="ftr" sz="quarter" idx="22"/>
          </p:nvPr>
        </p:nvSpPr>
        <p:spPr/>
        <p:txBody>
          <a:bodyPr/>
          <a:lstStyle/>
          <a:p>
            <a:endParaRPr lang="en-GB" dirty="0"/>
          </a:p>
        </p:txBody>
      </p:sp>
      <p:sp>
        <p:nvSpPr>
          <p:cNvPr id="7" name="Slide Number Placeholder 6">
            <a:extLst>
              <a:ext uri="{FF2B5EF4-FFF2-40B4-BE49-F238E27FC236}">
                <a16:creationId xmlns:a16="http://schemas.microsoft.com/office/drawing/2014/main" id="{DC762258-F70B-432D-97B4-9C3E57507F42}"/>
              </a:ext>
            </a:extLst>
          </p:cNvPr>
          <p:cNvSpPr>
            <a:spLocks noGrp="1"/>
          </p:cNvSpPr>
          <p:nvPr>
            <p:ph type="sldNum" sz="quarter" idx="23"/>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56502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x text or images (unequ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12" name="Subtitle 2">
            <a:extLst>
              <a:ext uri="{FF2B5EF4-FFF2-40B4-BE49-F238E27FC236}">
                <a16:creationId xmlns:a16="http://schemas.microsoft.com/office/drawing/2014/main" id="{9269ECDF-EAA4-4EDA-BBA4-D6955429A96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B2C8C5A6-3869-4A5C-B255-BB78E5C41ADE}"/>
              </a:ext>
            </a:extLst>
          </p:cNvPr>
          <p:cNvSpPr>
            <a:spLocks noGrp="1"/>
          </p:cNvSpPr>
          <p:nvPr>
            <p:ph type="body" sz="quarter" idx="27" hasCustomPrompt="1"/>
          </p:nvPr>
        </p:nvSpPr>
        <p:spPr>
          <a:xfrm>
            <a:off x="658811" y="1811339"/>
            <a:ext cx="3468687" cy="4354512"/>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6" name="Content Placeholder 3">
            <a:extLst>
              <a:ext uri="{FF2B5EF4-FFF2-40B4-BE49-F238E27FC236}">
                <a16:creationId xmlns:a16="http://schemas.microsoft.com/office/drawing/2014/main" id="{5C3589E9-7FC2-430B-A305-89B31844D418}"/>
              </a:ext>
            </a:extLst>
          </p:cNvPr>
          <p:cNvSpPr>
            <a:spLocks noGrp="1"/>
          </p:cNvSpPr>
          <p:nvPr>
            <p:ph sz="quarter" idx="28" hasCustomPrompt="1"/>
          </p:nvPr>
        </p:nvSpPr>
        <p:spPr>
          <a:xfrm>
            <a:off x="4357688" y="1811339"/>
            <a:ext cx="7175499" cy="4354512"/>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image or chart/table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	</a:t>
            </a:r>
          </a:p>
          <a:p>
            <a:pPr lvl="8"/>
            <a:r>
              <a:rPr lang="en-GB" dirty="0"/>
              <a:t>Ninth level</a:t>
            </a:r>
          </a:p>
        </p:txBody>
      </p:sp>
    </p:spTree>
    <p:extLst>
      <p:ext uri="{BB962C8B-B14F-4D97-AF65-F5344CB8AC3E}">
        <p14:creationId xmlns:p14="http://schemas.microsoft.com/office/powerpoint/2010/main" val="24830482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x matri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2278800" y="18900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418800" y="18900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2278800" y="41256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2278800" y="2292031"/>
            <a:ext cx="34920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6418800" y="2292031"/>
            <a:ext cx="34920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a:p>
            <a:pPr lvl="0"/>
            <a:endParaRPr lang="en-GB" dirty="0"/>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2278800" y="4525200"/>
            <a:ext cx="34920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a:p>
            <a:pPr lvl="0"/>
            <a:endParaRPr lang="en-GB" dirty="0"/>
          </a:p>
        </p:txBody>
      </p:sp>
      <p:cxnSp>
        <p:nvCxnSpPr>
          <p:cNvPr id="14" name="Straight Connector 13">
            <a:extLst>
              <a:ext uri="{FF2B5EF4-FFF2-40B4-BE49-F238E27FC236}">
                <a16:creationId xmlns:a16="http://schemas.microsoft.com/office/drawing/2014/main" id="{0C6F116D-AB1A-4A02-9AF7-1B2C6449DE35}"/>
              </a:ext>
            </a:extLst>
          </p:cNvPr>
          <p:cNvCxnSpPr>
            <a:cxnSpLocks/>
          </p:cNvCxnSpPr>
          <p:nvPr userDrawn="1"/>
        </p:nvCxnSpPr>
        <p:spPr>
          <a:xfrm>
            <a:off x="6096000" y="1811338"/>
            <a:ext cx="0" cy="4354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A36CEC-F4BA-4EED-9C66-A18F5FB061D4}"/>
              </a:ext>
            </a:extLst>
          </p:cNvPr>
          <p:cNvCxnSpPr>
            <a:cxnSpLocks/>
          </p:cNvCxnSpPr>
          <p:nvPr userDrawn="1"/>
        </p:nvCxnSpPr>
        <p:spPr>
          <a:xfrm>
            <a:off x="2279650" y="3848514"/>
            <a:ext cx="76327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97FF2B72-512C-4010-85BE-147BD09649CF}"/>
              </a:ext>
            </a:extLst>
          </p:cNvPr>
          <p:cNvSpPr>
            <a:spLocks noGrp="1"/>
          </p:cNvSpPr>
          <p:nvPr>
            <p:ph type="body" sz="quarter" idx="16" hasCustomPrompt="1"/>
          </p:nvPr>
        </p:nvSpPr>
        <p:spPr>
          <a:xfrm>
            <a:off x="6418800" y="4125600"/>
            <a:ext cx="3491957"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9" name="Text Placeholder 8">
            <a:extLst>
              <a:ext uri="{FF2B5EF4-FFF2-40B4-BE49-F238E27FC236}">
                <a16:creationId xmlns:a16="http://schemas.microsoft.com/office/drawing/2014/main" id="{F5389F8A-A639-428F-9FFF-80A339785B37}"/>
              </a:ext>
            </a:extLst>
          </p:cNvPr>
          <p:cNvSpPr>
            <a:spLocks noGrp="1"/>
          </p:cNvSpPr>
          <p:nvPr>
            <p:ph type="body" sz="quarter" idx="17" hasCustomPrompt="1"/>
          </p:nvPr>
        </p:nvSpPr>
        <p:spPr>
          <a:xfrm>
            <a:off x="6418263" y="4525200"/>
            <a:ext cx="34925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p:txBody>
      </p:sp>
      <p:sp>
        <p:nvSpPr>
          <p:cNvPr id="3" name="Footer Placeholder 2">
            <a:extLst>
              <a:ext uri="{FF2B5EF4-FFF2-40B4-BE49-F238E27FC236}">
                <a16:creationId xmlns:a16="http://schemas.microsoft.com/office/drawing/2014/main" id="{0B024D79-E118-4261-B0FE-78FF659D4564}"/>
              </a:ext>
            </a:extLst>
          </p:cNvPr>
          <p:cNvSpPr>
            <a:spLocks noGrp="1"/>
          </p:cNvSpPr>
          <p:nvPr>
            <p:ph type="ftr" sz="quarter" idx="18"/>
          </p:nvPr>
        </p:nvSpPr>
        <p:spPr/>
        <p:txBody>
          <a:bodyPr/>
          <a:lstStyle/>
          <a:p>
            <a:endParaRPr lang="en-GB" dirty="0"/>
          </a:p>
        </p:txBody>
      </p:sp>
      <p:sp>
        <p:nvSpPr>
          <p:cNvPr id="7" name="Slide Number Placeholder 6">
            <a:extLst>
              <a:ext uri="{FF2B5EF4-FFF2-40B4-BE49-F238E27FC236}">
                <a16:creationId xmlns:a16="http://schemas.microsoft.com/office/drawing/2014/main" id="{830946E7-114D-43EE-ABEB-A30D465A3421}"/>
              </a:ext>
            </a:extLst>
          </p:cNvPr>
          <p:cNvSpPr>
            <a:spLocks noGrp="1"/>
          </p:cNvSpPr>
          <p:nvPr>
            <p:ph type="sldNum" sz="quarter" idx="19"/>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2311949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6A5B0387-226C-46FC-9EB2-EE61FC8E4006}"/>
              </a:ext>
            </a:extLst>
          </p:cNvPr>
          <p:cNvSpPr>
            <a:spLocks noGrp="1"/>
          </p:cNvSpPr>
          <p:nvPr>
            <p:ph type="body" sz="quarter" idx="11" hasCustomPrompt="1"/>
          </p:nvPr>
        </p:nvSpPr>
        <p:spPr>
          <a:xfrm>
            <a:off x="658812" y="587958"/>
            <a:ext cx="9037637" cy="531742"/>
          </a:xfrm>
          <a:prstGeom prst="rect">
            <a:avLst/>
          </a:prstGeom>
        </p:spPr>
        <p:txBody>
          <a:bodyPr>
            <a:noAutofit/>
          </a:bodyPr>
          <a:lstStyle>
            <a:lvl1pPr marL="0" indent="0">
              <a:lnSpc>
                <a:spcPct val="100000"/>
              </a:lnSpc>
              <a:spcBef>
                <a:spcPts val="0"/>
              </a:spcBef>
              <a:buFontTx/>
              <a:buNone/>
              <a:defRPr sz="4000">
                <a:solidFill>
                  <a:schemeClr val="tx1">
                    <a:lumMod val="90000"/>
                    <a:lumOff val="10000"/>
                  </a:schemeClr>
                </a:solidFill>
                <a:latin typeface="Times New Roman" panose="02020603050405020304" pitchFamily="18" charset="0"/>
                <a:cs typeface="Times New Roman" panose="02020603050405020304" pitchFamily="18" charset="0"/>
              </a:defRPr>
            </a:lvl1pPr>
          </a:lstStyle>
          <a:p>
            <a:pPr lvl="0"/>
            <a:r>
              <a:rPr lang="en-GB" dirty="0"/>
              <a:t>Main heading </a:t>
            </a:r>
          </a:p>
        </p:txBody>
      </p:sp>
      <p:sp>
        <p:nvSpPr>
          <p:cNvPr id="3" name="Media Placeholder 2">
            <a:extLst>
              <a:ext uri="{FF2B5EF4-FFF2-40B4-BE49-F238E27FC236}">
                <a16:creationId xmlns:a16="http://schemas.microsoft.com/office/drawing/2014/main" id="{511C8CDD-36AD-4D9A-9ECB-DB3F236688F5}"/>
              </a:ext>
            </a:extLst>
          </p:cNvPr>
          <p:cNvSpPr>
            <a:spLocks noGrp="1"/>
          </p:cNvSpPr>
          <p:nvPr>
            <p:ph type="media" sz="quarter" idx="12" hasCustomPrompt="1"/>
          </p:nvPr>
        </p:nvSpPr>
        <p:spPr>
          <a:xfrm>
            <a:off x="0" y="0"/>
            <a:ext cx="12192000" cy="6858000"/>
          </a:xfrm>
          <a:prstGeom prst="rect">
            <a:avLst/>
          </a:prstGeom>
          <a:solidFill>
            <a:schemeClr val="bg1">
              <a:lumMod val="95000"/>
            </a:schemeClr>
          </a:solidFill>
        </p:spPr>
        <p:txBody>
          <a:bodyPr tIns="504000" anchor="ctr">
            <a:normAutofit/>
          </a:bodyPr>
          <a:lstStyle>
            <a:lvl1pPr marL="0" indent="0" algn="ctr">
              <a:buFontTx/>
              <a:buNone/>
              <a:defRPr sz="1800"/>
            </a:lvl1pPr>
          </a:lstStyle>
          <a:p>
            <a:r>
              <a:rPr lang="en-GB" dirty="0"/>
              <a:t>Click on the icon to add media</a:t>
            </a:r>
          </a:p>
        </p:txBody>
      </p:sp>
      <p:sp>
        <p:nvSpPr>
          <p:cNvPr id="2" name="Footer Placeholder 1">
            <a:extLst>
              <a:ext uri="{FF2B5EF4-FFF2-40B4-BE49-F238E27FC236}">
                <a16:creationId xmlns:a16="http://schemas.microsoft.com/office/drawing/2014/main" id="{4F780FC4-2FA4-41CD-8E51-33935D575ECD}"/>
              </a:ext>
            </a:extLst>
          </p:cNvPr>
          <p:cNvSpPr>
            <a:spLocks noGrp="1"/>
          </p:cNvSpPr>
          <p:nvPr>
            <p:ph type="ftr" sz="quarter" idx="13"/>
          </p:nvPr>
        </p:nvSpPr>
        <p:spPr/>
        <p:txBody>
          <a:bodyPr/>
          <a:lstStyle/>
          <a:p>
            <a:endParaRPr lang="en-GB" dirty="0"/>
          </a:p>
        </p:txBody>
      </p:sp>
      <p:sp>
        <p:nvSpPr>
          <p:cNvPr id="5" name="Slide Number Placeholder 4">
            <a:extLst>
              <a:ext uri="{FF2B5EF4-FFF2-40B4-BE49-F238E27FC236}">
                <a16:creationId xmlns:a16="http://schemas.microsoft.com/office/drawing/2014/main" id="{3FF17C92-48FF-40D7-A1DB-806E7779A90E}"/>
              </a:ext>
            </a:extLst>
          </p:cNvPr>
          <p:cNvSpPr>
            <a:spLocks noGrp="1"/>
          </p:cNvSpPr>
          <p:nvPr>
            <p:ph type="sldNum" sz="quarter" idx="14"/>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4895504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 image">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6A5B0387-226C-46FC-9EB2-EE61FC8E4006}"/>
              </a:ext>
            </a:extLst>
          </p:cNvPr>
          <p:cNvSpPr>
            <a:spLocks noGrp="1"/>
          </p:cNvSpPr>
          <p:nvPr>
            <p:ph type="body" sz="quarter" idx="11" hasCustomPrompt="1"/>
          </p:nvPr>
        </p:nvSpPr>
        <p:spPr>
          <a:xfrm>
            <a:off x="658812" y="587958"/>
            <a:ext cx="9037637" cy="531742"/>
          </a:xfrm>
          <a:prstGeom prst="rect">
            <a:avLst/>
          </a:prstGeom>
        </p:spPr>
        <p:txBody>
          <a:bodyPr>
            <a:noAutofit/>
          </a:bodyPr>
          <a:lstStyle>
            <a:lvl1pPr marL="0" indent="0">
              <a:lnSpc>
                <a:spcPct val="100000"/>
              </a:lnSpc>
              <a:spcBef>
                <a:spcPts val="0"/>
              </a:spcBef>
              <a:buFontTx/>
              <a:buNone/>
              <a:defRPr sz="4000">
                <a:solidFill>
                  <a:schemeClr val="tx1">
                    <a:lumMod val="90000"/>
                    <a:lumOff val="10000"/>
                  </a:schemeClr>
                </a:solidFill>
                <a:latin typeface="Times New Roman" panose="02020603050405020304" pitchFamily="18" charset="0"/>
                <a:cs typeface="Times New Roman" panose="02020603050405020304" pitchFamily="18" charset="0"/>
              </a:defRPr>
            </a:lvl1pPr>
          </a:lstStyle>
          <a:p>
            <a:pPr lvl="0"/>
            <a:r>
              <a:rPr lang="en-GB" dirty="0"/>
              <a:t>Main heading </a:t>
            </a:r>
          </a:p>
        </p:txBody>
      </p:sp>
      <p:sp>
        <p:nvSpPr>
          <p:cNvPr id="5" name="Picture Placeholder 4">
            <a:extLst>
              <a:ext uri="{FF2B5EF4-FFF2-40B4-BE49-F238E27FC236}">
                <a16:creationId xmlns:a16="http://schemas.microsoft.com/office/drawing/2014/main" id="{37F14EF7-3C01-41FF-99B8-A80CF85BC22F}"/>
              </a:ext>
            </a:extLst>
          </p:cNvPr>
          <p:cNvSpPr>
            <a:spLocks noGrp="1"/>
          </p:cNvSpPr>
          <p:nvPr>
            <p:ph type="pic" sz="quarter" idx="12" hasCustomPrompt="1"/>
          </p:nvPr>
        </p:nvSpPr>
        <p:spPr>
          <a:xfrm>
            <a:off x="0" y="0"/>
            <a:ext cx="12192000"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7" name="Text Placeholder 2">
            <a:extLst>
              <a:ext uri="{FF2B5EF4-FFF2-40B4-BE49-F238E27FC236}">
                <a16:creationId xmlns:a16="http://schemas.microsoft.com/office/drawing/2014/main" id="{41264D5E-B5F3-41C4-AC1D-AC0CEA36F747}"/>
              </a:ext>
            </a:extLst>
          </p:cNvPr>
          <p:cNvSpPr>
            <a:spLocks noGrp="1"/>
          </p:cNvSpPr>
          <p:nvPr>
            <p:ph type="body" sz="quarter" idx="24" hasCustomPrompt="1"/>
          </p:nvPr>
        </p:nvSpPr>
        <p:spPr>
          <a:xfrm rot="16200000">
            <a:off x="11585300" y="6245144"/>
            <a:ext cx="811789" cy="413923"/>
          </a:xfrm>
          <a:prstGeom prst="rect">
            <a:avLst/>
          </a:prstGeom>
        </p:spPr>
        <p:txBody>
          <a:bodyPr wrap="none" lIns="144000" tIns="144000" rIns="144000" bIns="144000">
            <a:spAutoFit/>
          </a:bodyPr>
          <a:lstStyle>
            <a:lvl1pPr marL="0" indent="0">
              <a:buNone/>
              <a:defRPr sz="800"/>
            </a:lvl1pPr>
          </a:lstStyle>
          <a:p>
            <a:r>
              <a:rPr lang="en-GB" dirty="0"/>
              <a:t>© Copyright</a:t>
            </a:r>
          </a:p>
        </p:txBody>
      </p:sp>
      <p:sp>
        <p:nvSpPr>
          <p:cNvPr id="2" name="Footer Placeholder 1">
            <a:extLst>
              <a:ext uri="{FF2B5EF4-FFF2-40B4-BE49-F238E27FC236}">
                <a16:creationId xmlns:a16="http://schemas.microsoft.com/office/drawing/2014/main" id="{B8CBD6AC-E677-4A0A-89C6-9B9556EA4299}"/>
              </a:ext>
            </a:extLst>
          </p:cNvPr>
          <p:cNvSpPr>
            <a:spLocks noGrp="1"/>
          </p:cNvSpPr>
          <p:nvPr>
            <p:ph type="ftr" sz="quarter" idx="25"/>
          </p:nvPr>
        </p:nvSpPr>
        <p:spPr/>
        <p:txBody>
          <a:bodyPr/>
          <a:lstStyle/>
          <a:p>
            <a:endParaRPr lang="en-GB" dirty="0"/>
          </a:p>
        </p:txBody>
      </p:sp>
      <p:sp>
        <p:nvSpPr>
          <p:cNvPr id="3" name="Slide Number Placeholder 2">
            <a:extLst>
              <a:ext uri="{FF2B5EF4-FFF2-40B4-BE49-F238E27FC236}">
                <a16:creationId xmlns:a16="http://schemas.microsoft.com/office/drawing/2014/main" id="{7B373CDC-E785-4797-8E61-FE03967E7230}"/>
              </a:ext>
            </a:extLst>
          </p:cNvPr>
          <p:cNvSpPr>
            <a:spLocks noGrp="1"/>
          </p:cNvSpPr>
          <p:nvPr>
            <p:ph type="sldNum" sz="quarter" idx="26"/>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8352391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A7679B5-CA7A-4028-B7EA-48119129ECAC}"/>
              </a:ext>
            </a:extLst>
          </p:cNvPr>
          <p:cNvSpPr>
            <a:spLocks noGrp="1"/>
          </p:cNvSpPr>
          <p:nvPr>
            <p:ph type="pic" sz="quarter" idx="10" hasCustomPrompt="1"/>
          </p:nvPr>
        </p:nvSpPr>
        <p:spPr>
          <a:xfrm>
            <a:off x="-1" y="0"/>
            <a:ext cx="5978525"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5" name="Picture Placeholder 3">
            <a:extLst>
              <a:ext uri="{FF2B5EF4-FFF2-40B4-BE49-F238E27FC236}">
                <a16:creationId xmlns:a16="http://schemas.microsoft.com/office/drawing/2014/main" id="{1C262F76-6DCD-4E66-8B34-63019F8A517D}"/>
              </a:ext>
            </a:extLst>
          </p:cNvPr>
          <p:cNvSpPr>
            <a:spLocks noGrp="1"/>
          </p:cNvSpPr>
          <p:nvPr>
            <p:ph type="pic" sz="quarter" idx="11" hasCustomPrompt="1"/>
          </p:nvPr>
        </p:nvSpPr>
        <p:spPr>
          <a:xfrm>
            <a:off x="6213477" y="0"/>
            <a:ext cx="5971326"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754EF402-C451-403B-AB49-B445BD4E1830}"/>
              </a:ext>
            </a:extLst>
          </p:cNvPr>
          <p:cNvSpPr>
            <a:spLocks noGrp="1"/>
          </p:cNvSpPr>
          <p:nvPr>
            <p:ph type="ftr" sz="quarter" idx="26"/>
          </p:nvPr>
        </p:nvSpPr>
        <p:spPr/>
        <p:txBody>
          <a:bodyPr/>
          <a:lstStyle/>
          <a:p>
            <a:endParaRPr lang="en-GB" dirty="0"/>
          </a:p>
        </p:txBody>
      </p:sp>
      <p:sp>
        <p:nvSpPr>
          <p:cNvPr id="3" name="Slide Number Placeholder 2">
            <a:extLst>
              <a:ext uri="{FF2B5EF4-FFF2-40B4-BE49-F238E27FC236}">
                <a16:creationId xmlns:a16="http://schemas.microsoft.com/office/drawing/2014/main" id="{B25F47FB-DD28-4903-92F9-019BE6B8B5AC}"/>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36D4DA48-61E1-4E18-8037-8A7AC9F90C6F}"/>
              </a:ext>
            </a:extLst>
          </p:cNvPr>
          <p:cNvSpPr>
            <a:spLocks noGrp="1"/>
          </p:cNvSpPr>
          <p:nvPr>
            <p:ph type="body" sz="quarter" idx="29" hasCustomPrompt="1"/>
          </p:nvPr>
        </p:nvSpPr>
        <p:spPr>
          <a:xfrm rot="16200000">
            <a:off x="9806710" y="4441111"/>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1" name="Copyright">
            <a:extLst>
              <a:ext uri="{FF2B5EF4-FFF2-40B4-BE49-F238E27FC236}">
                <a16:creationId xmlns:a16="http://schemas.microsoft.com/office/drawing/2014/main" id="{A3ACC3AE-95D0-44AA-808F-F9FD3C99ABCA}"/>
              </a:ext>
            </a:extLst>
          </p:cNvPr>
          <p:cNvSpPr>
            <a:spLocks noGrp="1"/>
          </p:cNvSpPr>
          <p:nvPr>
            <p:ph type="body" sz="quarter" idx="30" hasCustomPrompt="1"/>
          </p:nvPr>
        </p:nvSpPr>
        <p:spPr>
          <a:xfrm rot="16200000">
            <a:off x="3622149" y="4441111"/>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7109634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FBE2879C-B203-4598-945D-0C57B7C72CE9}"/>
              </a:ext>
            </a:extLst>
          </p:cNvPr>
          <p:cNvSpPr>
            <a:spLocks noGrp="1"/>
          </p:cNvSpPr>
          <p:nvPr>
            <p:ph type="pic" sz="quarter" idx="24" hasCustomPrompt="1"/>
          </p:nvPr>
        </p:nvSpPr>
        <p:spPr>
          <a:xfrm>
            <a:off x="6210300" y="3517900"/>
            <a:ext cx="5975502"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4" name="Picture Placeholder 3">
            <a:extLst>
              <a:ext uri="{FF2B5EF4-FFF2-40B4-BE49-F238E27FC236}">
                <a16:creationId xmlns:a16="http://schemas.microsoft.com/office/drawing/2014/main" id="{8A7679B5-CA7A-4028-B7EA-48119129ECAC}"/>
              </a:ext>
            </a:extLst>
          </p:cNvPr>
          <p:cNvSpPr>
            <a:spLocks noGrp="1"/>
          </p:cNvSpPr>
          <p:nvPr>
            <p:ph type="pic" sz="quarter" idx="10" hasCustomPrompt="1"/>
          </p:nvPr>
        </p:nvSpPr>
        <p:spPr>
          <a:xfrm>
            <a:off x="-1" y="0"/>
            <a:ext cx="5981700"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3">
            <a:extLst>
              <a:ext uri="{FF2B5EF4-FFF2-40B4-BE49-F238E27FC236}">
                <a16:creationId xmlns:a16="http://schemas.microsoft.com/office/drawing/2014/main" id="{10BD3FBB-A5B1-47F3-81B5-3FEE291E14B9}"/>
              </a:ext>
            </a:extLst>
          </p:cNvPr>
          <p:cNvSpPr>
            <a:spLocks noGrp="1"/>
          </p:cNvSpPr>
          <p:nvPr>
            <p:ph type="pic" sz="quarter" idx="22" hasCustomPrompt="1"/>
          </p:nvPr>
        </p:nvSpPr>
        <p:spPr>
          <a:xfrm>
            <a:off x="-1" y="3517900"/>
            <a:ext cx="5981700"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Picture Placeholder 3">
            <a:extLst>
              <a:ext uri="{FF2B5EF4-FFF2-40B4-BE49-F238E27FC236}">
                <a16:creationId xmlns:a16="http://schemas.microsoft.com/office/drawing/2014/main" id="{9EA6B574-C0B0-467A-B86A-34F42619761E}"/>
              </a:ext>
            </a:extLst>
          </p:cNvPr>
          <p:cNvSpPr>
            <a:spLocks noGrp="1"/>
          </p:cNvSpPr>
          <p:nvPr>
            <p:ph type="pic" sz="quarter" idx="23" hasCustomPrompt="1"/>
          </p:nvPr>
        </p:nvSpPr>
        <p:spPr>
          <a:xfrm>
            <a:off x="6210300" y="0"/>
            <a:ext cx="5975502" cy="3341688"/>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0C9FC094-50DD-4B8B-835E-B56D2CA53D73}"/>
              </a:ext>
            </a:extLst>
          </p:cNvPr>
          <p:cNvSpPr>
            <a:spLocks noGrp="1"/>
          </p:cNvSpPr>
          <p:nvPr>
            <p:ph type="ftr" sz="quarter" idx="29"/>
          </p:nvPr>
        </p:nvSpPr>
        <p:spPr/>
        <p:txBody>
          <a:bodyPr/>
          <a:lstStyle/>
          <a:p>
            <a:endParaRPr lang="en-GB" dirty="0"/>
          </a:p>
        </p:txBody>
      </p:sp>
      <p:sp>
        <p:nvSpPr>
          <p:cNvPr id="3" name="Slide Number Placeholder 2">
            <a:extLst>
              <a:ext uri="{FF2B5EF4-FFF2-40B4-BE49-F238E27FC236}">
                <a16:creationId xmlns:a16="http://schemas.microsoft.com/office/drawing/2014/main" id="{130E1EEE-1030-455F-B1D2-6784A5351A2D}"/>
              </a:ext>
            </a:extLst>
          </p:cNvPr>
          <p:cNvSpPr>
            <a:spLocks noGrp="1"/>
          </p:cNvSpPr>
          <p:nvPr>
            <p:ph type="sldNum" sz="quarter" idx="30"/>
          </p:nvPr>
        </p:nvSpPr>
        <p:spPr/>
        <p:txBody>
          <a:bodyPr/>
          <a:lstStyle/>
          <a:p>
            <a:fld id="{1BE232AB-0B06-425F-9ADD-32A9A3D01189}" type="slidenum">
              <a:rPr lang="en-GB" smtClean="0"/>
              <a:pPr/>
              <a:t>‹#›</a:t>
            </a:fld>
            <a:endParaRPr lang="en-GB" dirty="0"/>
          </a:p>
        </p:txBody>
      </p:sp>
      <p:sp>
        <p:nvSpPr>
          <p:cNvPr id="12" name="Copyright">
            <a:extLst>
              <a:ext uri="{FF2B5EF4-FFF2-40B4-BE49-F238E27FC236}">
                <a16:creationId xmlns:a16="http://schemas.microsoft.com/office/drawing/2014/main" id="{8BAB32CB-BB1C-45FF-86A5-B1398EE9A803}"/>
              </a:ext>
            </a:extLst>
          </p:cNvPr>
          <p:cNvSpPr>
            <a:spLocks noGrp="1"/>
          </p:cNvSpPr>
          <p:nvPr>
            <p:ph type="body" sz="quarter" idx="31" hasCustomPrompt="1"/>
          </p:nvPr>
        </p:nvSpPr>
        <p:spPr>
          <a:xfrm rot="16200000">
            <a:off x="1054477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7" name="Copyright">
            <a:extLst>
              <a:ext uri="{FF2B5EF4-FFF2-40B4-BE49-F238E27FC236}">
                <a16:creationId xmlns:a16="http://schemas.microsoft.com/office/drawing/2014/main" id="{842EEB2C-2FA6-4E60-8BC0-3B0A200FE69B}"/>
              </a:ext>
            </a:extLst>
          </p:cNvPr>
          <p:cNvSpPr>
            <a:spLocks noGrp="1"/>
          </p:cNvSpPr>
          <p:nvPr>
            <p:ph type="body" sz="quarter" idx="32" hasCustomPrompt="1"/>
          </p:nvPr>
        </p:nvSpPr>
        <p:spPr>
          <a:xfrm rot="16200000">
            <a:off x="4360211"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9" name="Copyright">
            <a:extLst>
              <a:ext uri="{FF2B5EF4-FFF2-40B4-BE49-F238E27FC236}">
                <a16:creationId xmlns:a16="http://schemas.microsoft.com/office/drawing/2014/main" id="{7392EE9F-7032-44FA-9700-6A84928DA764}"/>
              </a:ext>
            </a:extLst>
          </p:cNvPr>
          <p:cNvSpPr>
            <a:spLocks noGrp="1"/>
          </p:cNvSpPr>
          <p:nvPr>
            <p:ph type="body" sz="quarter" idx="33" hasCustomPrompt="1"/>
          </p:nvPr>
        </p:nvSpPr>
        <p:spPr>
          <a:xfrm rot="16200000">
            <a:off x="1054477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0" name="Copyright">
            <a:extLst>
              <a:ext uri="{FF2B5EF4-FFF2-40B4-BE49-F238E27FC236}">
                <a16:creationId xmlns:a16="http://schemas.microsoft.com/office/drawing/2014/main" id="{98F55F89-83E9-43FE-BEE5-0B42464546FD}"/>
              </a:ext>
            </a:extLst>
          </p:cNvPr>
          <p:cNvSpPr>
            <a:spLocks noGrp="1"/>
          </p:cNvSpPr>
          <p:nvPr>
            <p:ph type="body" sz="quarter" idx="34" hasCustomPrompt="1"/>
          </p:nvPr>
        </p:nvSpPr>
        <p:spPr>
          <a:xfrm rot="16200000">
            <a:off x="4360212"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1530175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4" name="Picture Placeholder 10">
            <a:extLst>
              <a:ext uri="{FF2B5EF4-FFF2-40B4-BE49-F238E27FC236}">
                <a16:creationId xmlns:a16="http://schemas.microsoft.com/office/drawing/2014/main" id="{D7A7A7A5-234F-4CDF-903D-0AA005049FC1}"/>
              </a:ext>
            </a:extLst>
          </p:cNvPr>
          <p:cNvSpPr>
            <a:spLocks noGrp="1"/>
          </p:cNvSpPr>
          <p:nvPr>
            <p:ph type="pic" sz="quarter" idx="23" hasCustomPrompt="1"/>
          </p:nvPr>
        </p:nvSpPr>
        <p:spPr>
          <a:xfrm>
            <a:off x="-1" y="3529781"/>
            <a:ext cx="3924000"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1" name="Picture Placeholder 10">
            <a:extLst>
              <a:ext uri="{FF2B5EF4-FFF2-40B4-BE49-F238E27FC236}">
                <a16:creationId xmlns:a16="http://schemas.microsoft.com/office/drawing/2014/main" id="{FD77D09D-81A5-450E-B93E-B8A795013F2D}"/>
              </a:ext>
            </a:extLst>
          </p:cNvPr>
          <p:cNvSpPr>
            <a:spLocks noGrp="1"/>
          </p:cNvSpPr>
          <p:nvPr>
            <p:ph type="pic" sz="quarter" idx="20" hasCustomPrompt="1"/>
          </p:nvPr>
        </p:nvSpPr>
        <p:spPr>
          <a:xfrm>
            <a:off x="-1" y="0"/>
            <a:ext cx="3924000"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2" name="Picture Placeholder 10">
            <a:extLst>
              <a:ext uri="{FF2B5EF4-FFF2-40B4-BE49-F238E27FC236}">
                <a16:creationId xmlns:a16="http://schemas.microsoft.com/office/drawing/2014/main" id="{BFCF52BA-1C21-426E-9D5A-17A91BF2EF12}"/>
              </a:ext>
            </a:extLst>
          </p:cNvPr>
          <p:cNvSpPr>
            <a:spLocks noGrp="1"/>
          </p:cNvSpPr>
          <p:nvPr>
            <p:ph type="pic" sz="quarter" idx="21" hasCustomPrompt="1"/>
          </p:nvPr>
        </p:nvSpPr>
        <p:spPr>
          <a:xfrm>
            <a:off x="4127500" y="0"/>
            <a:ext cx="3930952"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3" name="Picture Placeholder 10">
            <a:extLst>
              <a:ext uri="{FF2B5EF4-FFF2-40B4-BE49-F238E27FC236}">
                <a16:creationId xmlns:a16="http://schemas.microsoft.com/office/drawing/2014/main" id="{9151B424-C24A-4355-A29D-66B6937E6285}"/>
              </a:ext>
            </a:extLst>
          </p:cNvPr>
          <p:cNvSpPr>
            <a:spLocks noGrp="1"/>
          </p:cNvSpPr>
          <p:nvPr>
            <p:ph type="pic" sz="quarter" idx="22" hasCustomPrompt="1"/>
          </p:nvPr>
        </p:nvSpPr>
        <p:spPr>
          <a:xfrm>
            <a:off x="8264526" y="0"/>
            <a:ext cx="3924000"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5" name="Picture Placeholder 10">
            <a:extLst>
              <a:ext uri="{FF2B5EF4-FFF2-40B4-BE49-F238E27FC236}">
                <a16:creationId xmlns:a16="http://schemas.microsoft.com/office/drawing/2014/main" id="{3069BA39-91D1-45E9-9627-ADB320DE0894}"/>
              </a:ext>
            </a:extLst>
          </p:cNvPr>
          <p:cNvSpPr>
            <a:spLocks noGrp="1"/>
          </p:cNvSpPr>
          <p:nvPr>
            <p:ph type="pic" sz="quarter" idx="24" hasCustomPrompt="1"/>
          </p:nvPr>
        </p:nvSpPr>
        <p:spPr>
          <a:xfrm>
            <a:off x="4128787" y="3529781"/>
            <a:ext cx="3930952"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6" name="Picture Placeholder 10">
            <a:extLst>
              <a:ext uri="{FF2B5EF4-FFF2-40B4-BE49-F238E27FC236}">
                <a16:creationId xmlns:a16="http://schemas.microsoft.com/office/drawing/2014/main" id="{3381A4D7-0DB1-41F3-8F9A-A623F55DE075}"/>
              </a:ext>
            </a:extLst>
          </p:cNvPr>
          <p:cNvSpPr>
            <a:spLocks noGrp="1"/>
          </p:cNvSpPr>
          <p:nvPr>
            <p:ph type="pic" sz="quarter" idx="25" hasCustomPrompt="1"/>
          </p:nvPr>
        </p:nvSpPr>
        <p:spPr>
          <a:xfrm>
            <a:off x="8253113" y="3529781"/>
            <a:ext cx="3924000"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4091821D-7263-4C0A-B312-401281B4F615}"/>
              </a:ext>
            </a:extLst>
          </p:cNvPr>
          <p:cNvSpPr>
            <a:spLocks noGrp="1"/>
          </p:cNvSpPr>
          <p:nvPr>
            <p:ph type="ftr" sz="quarter" idx="32"/>
          </p:nvPr>
        </p:nvSpPr>
        <p:spPr/>
        <p:txBody>
          <a:bodyPr/>
          <a:lstStyle/>
          <a:p>
            <a:endParaRPr lang="en-GB" dirty="0"/>
          </a:p>
        </p:txBody>
      </p:sp>
      <p:sp>
        <p:nvSpPr>
          <p:cNvPr id="3" name="Slide Number Placeholder 2">
            <a:extLst>
              <a:ext uri="{FF2B5EF4-FFF2-40B4-BE49-F238E27FC236}">
                <a16:creationId xmlns:a16="http://schemas.microsoft.com/office/drawing/2014/main" id="{80C780B1-5FD7-4476-8539-542EA95C777F}"/>
              </a:ext>
            </a:extLst>
          </p:cNvPr>
          <p:cNvSpPr>
            <a:spLocks noGrp="1"/>
          </p:cNvSpPr>
          <p:nvPr>
            <p:ph type="sldNum" sz="quarter" idx="33"/>
          </p:nvPr>
        </p:nvSpPr>
        <p:spPr/>
        <p:txBody>
          <a:bodyPr/>
          <a:lstStyle/>
          <a:p>
            <a:fld id="{1BE232AB-0B06-425F-9ADD-32A9A3D01189}" type="slidenum">
              <a:rPr lang="en-GB" smtClean="0"/>
              <a:pPr/>
              <a:t>‹#›</a:t>
            </a:fld>
            <a:endParaRPr lang="en-GB" dirty="0"/>
          </a:p>
        </p:txBody>
      </p:sp>
      <p:sp>
        <p:nvSpPr>
          <p:cNvPr id="17" name="Copyright">
            <a:extLst>
              <a:ext uri="{FF2B5EF4-FFF2-40B4-BE49-F238E27FC236}">
                <a16:creationId xmlns:a16="http://schemas.microsoft.com/office/drawing/2014/main" id="{8A2E1D88-07B2-471E-90A1-74C7AD1E275B}"/>
              </a:ext>
            </a:extLst>
          </p:cNvPr>
          <p:cNvSpPr>
            <a:spLocks noGrp="1"/>
          </p:cNvSpPr>
          <p:nvPr>
            <p:ph type="body" sz="quarter" idx="31" hasCustomPrompt="1"/>
          </p:nvPr>
        </p:nvSpPr>
        <p:spPr>
          <a:xfrm rot="16200000">
            <a:off x="1054477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8" name="Copyright">
            <a:extLst>
              <a:ext uri="{FF2B5EF4-FFF2-40B4-BE49-F238E27FC236}">
                <a16:creationId xmlns:a16="http://schemas.microsoft.com/office/drawing/2014/main" id="{050EE8D4-F5B0-4390-AF5C-1EAA874A7F46}"/>
              </a:ext>
            </a:extLst>
          </p:cNvPr>
          <p:cNvSpPr>
            <a:spLocks noGrp="1"/>
          </p:cNvSpPr>
          <p:nvPr>
            <p:ph type="body" sz="quarter" idx="34" hasCustomPrompt="1"/>
          </p:nvPr>
        </p:nvSpPr>
        <p:spPr>
          <a:xfrm rot="16200000">
            <a:off x="1054477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9" name="Copyright">
            <a:extLst>
              <a:ext uri="{FF2B5EF4-FFF2-40B4-BE49-F238E27FC236}">
                <a16:creationId xmlns:a16="http://schemas.microsoft.com/office/drawing/2014/main" id="{8FAE7B5C-6B8D-4484-9545-E71653BA2F27}"/>
              </a:ext>
            </a:extLst>
          </p:cNvPr>
          <p:cNvSpPr>
            <a:spLocks noGrp="1"/>
          </p:cNvSpPr>
          <p:nvPr>
            <p:ph type="body" sz="quarter" idx="35" hasCustomPrompt="1"/>
          </p:nvPr>
        </p:nvSpPr>
        <p:spPr>
          <a:xfrm rot="16200000">
            <a:off x="642188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0" name="Copyright">
            <a:extLst>
              <a:ext uri="{FF2B5EF4-FFF2-40B4-BE49-F238E27FC236}">
                <a16:creationId xmlns:a16="http://schemas.microsoft.com/office/drawing/2014/main" id="{FF2B36E2-7D6D-48C3-A60D-214213665E5C}"/>
              </a:ext>
            </a:extLst>
          </p:cNvPr>
          <p:cNvSpPr>
            <a:spLocks noGrp="1"/>
          </p:cNvSpPr>
          <p:nvPr>
            <p:ph type="body" sz="quarter" idx="36" hasCustomPrompt="1"/>
          </p:nvPr>
        </p:nvSpPr>
        <p:spPr>
          <a:xfrm rot="16200000">
            <a:off x="642188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1" name="Copyright">
            <a:extLst>
              <a:ext uri="{FF2B5EF4-FFF2-40B4-BE49-F238E27FC236}">
                <a16:creationId xmlns:a16="http://schemas.microsoft.com/office/drawing/2014/main" id="{652D745A-E943-4EFF-8B4F-6FD8C1784249}"/>
              </a:ext>
            </a:extLst>
          </p:cNvPr>
          <p:cNvSpPr>
            <a:spLocks noGrp="1"/>
          </p:cNvSpPr>
          <p:nvPr>
            <p:ph type="body" sz="quarter" idx="37" hasCustomPrompt="1"/>
          </p:nvPr>
        </p:nvSpPr>
        <p:spPr>
          <a:xfrm rot="16200000">
            <a:off x="2296269"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2" name="Copyright">
            <a:extLst>
              <a:ext uri="{FF2B5EF4-FFF2-40B4-BE49-F238E27FC236}">
                <a16:creationId xmlns:a16="http://schemas.microsoft.com/office/drawing/2014/main" id="{889B75A5-26AB-431B-A907-6EF11975EB12}"/>
              </a:ext>
            </a:extLst>
          </p:cNvPr>
          <p:cNvSpPr>
            <a:spLocks noGrp="1"/>
          </p:cNvSpPr>
          <p:nvPr>
            <p:ph type="body" sz="quarter" idx="38" hasCustomPrompt="1"/>
          </p:nvPr>
        </p:nvSpPr>
        <p:spPr>
          <a:xfrm rot="16200000">
            <a:off x="2296270"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8752747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act Details">
    <p:spTree>
      <p:nvGrpSpPr>
        <p:cNvPr id="1" name=""/>
        <p:cNvGrpSpPr/>
        <p:nvPr/>
      </p:nvGrpSpPr>
      <p:grpSpPr>
        <a:xfrm>
          <a:off x="0" y="0"/>
          <a:ext cx="0" cy="0"/>
          <a:chOff x="0" y="0"/>
          <a:chExt cx="0" cy="0"/>
        </a:xfrm>
      </p:grpSpPr>
      <p:sp>
        <p:nvSpPr>
          <p:cNvPr id="10" name="Picture Placeholder 24">
            <a:extLst>
              <a:ext uri="{FF2B5EF4-FFF2-40B4-BE49-F238E27FC236}">
                <a16:creationId xmlns:a16="http://schemas.microsoft.com/office/drawing/2014/main" id="{FAB32424-2569-4BE5-8F22-15750575562A}"/>
              </a:ext>
            </a:extLst>
          </p:cNvPr>
          <p:cNvSpPr>
            <a:spLocks noGrp="1"/>
          </p:cNvSpPr>
          <p:nvPr>
            <p:ph type="pic" sz="quarter" idx="41" hasCustomPrompt="1"/>
          </p:nvPr>
        </p:nvSpPr>
        <p:spPr>
          <a:xfrm>
            <a:off x="658813" y="657225"/>
            <a:ext cx="1620837" cy="1496189"/>
          </a:xfrm>
          <a:prstGeom prst="rect">
            <a:avLst/>
          </a:prstGeom>
          <a:solidFill>
            <a:schemeClr val="bg2">
              <a:lumMod val="95000"/>
            </a:schemeClr>
          </a:solidFill>
        </p:spPr>
        <p:txBody>
          <a:bodyPr tIns="504000" anchor="ctr"/>
          <a:lstStyle>
            <a:lvl1pPr marL="0" indent="0" algn="ctr">
              <a:buFontTx/>
              <a:buNone/>
              <a:defRPr sz="1800"/>
            </a:lvl1pPr>
          </a:lstStyle>
          <a:p>
            <a:r>
              <a:rPr lang="en-GB" sz="1800" dirty="0"/>
              <a:t>Person</a:t>
            </a:r>
            <a:endParaRPr lang="en-GB" dirty="0"/>
          </a:p>
        </p:txBody>
      </p:sp>
      <p:sp>
        <p:nvSpPr>
          <p:cNvPr id="11" name="Text Placeholder 17">
            <a:extLst>
              <a:ext uri="{FF2B5EF4-FFF2-40B4-BE49-F238E27FC236}">
                <a16:creationId xmlns:a16="http://schemas.microsoft.com/office/drawing/2014/main" id="{5E9E825B-33E5-4AE6-A4A7-0083A3962E03}"/>
              </a:ext>
            </a:extLst>
          </p:cNvPr>
          <p:cNvSpPr>
            <a:spLocks noGrp="1"/>
          </p:cNvSpPr>
          <p:nvPr>
            <p:ph type="body" sz="quarter" idx="13" hasCustomPrompt="1"/>
          </p:nvPr>
        </p:nvSpPr>
        <p:spPr>
          <a:xfrm>
            <a:off x="2511430" y="1961715"/>
            <a:ext cx="5329238" cy="246221"/>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2" name="Text Placeholder 17">
            <a:extLst>
              <a:ext uri="{FF2B5EF4-FFF2-40B4-BE49-F238E27FC236}">
                <a16:creationId xmlns:a16="http://schemas.microsoft.com/office/drawing/2014/main" id="{02CD2D82-70EC-4F1A-962A-5C917098C226}"/>
              </a:ext>
            </a:extLst>
          </p:cNvPr>
          <p:cNvSpPr>
            <a:spLocks noGrp="1"/>
          </p:cNvSpPr>
          <p:nvPr>
            <p:ph type="body" sz="quarter" idx="14" hasCustomPrompt="1"/>
          </p:nvPr>
        </p:nvSpPr>
        <p:spPr>
          <a:xfrm>
            <a:off x="2511430" y="1609916"/>
            <a:ext cx="5329238" cy="246221"/>
          </a:xfrm>
          <a:prstGeom prst="rect">
            <a:avLst/>
          </a:prstGeom>
        </p:spPr>
        <p:txBody>
          <a:bodyPr lIns="0" tIns="0" rIns="0" bIns="0">
            <a:noAutofit/>
          </a:bodyPr>
          <a:lstStyle>
            <a:lvl1pPr marL="0" indent="0" algn="l">
              <a:lnSpc>
                <a:spcPct val="100000"/>
              </a:lnSpc>
              <a:spcBef>
                <a:spcPts val="0"/>
              </a:spcBef>
              <a:buFontTx/>
              <a:buNone/>
              <a:defRPr sz="1600">
                <a:solidFill>
                  <a:schemeClr val="accent1"/>
                </a:solidFill>
                <a:latin typeface="Times New Roman" panose="02020603050405020304" pitchFamily="18" charset="0"/>
                <a:cs typeface="Times New Roman" panose="02020603050405020304" pitchFamily="18" charset="0"/>
              </a:defRPr>
            </a:lvl1pPr>
          </a:lstStyle>
          <a:p>
            <a:pPr lvl="0"/>
            <a:r>
              <a:rPr lang="en-GB" dirty="0"/>
              <a:t>Firstname Lastname</a:t>
            </a:r>
          </a:p>
        </p:txBody>
      </p:sp>
      <p:sp>
        <p:nvSpPr>
          <p:cNvPr id="2" name="Footer Placeholder 1">
            <a:extLst>
              <a:ext uri="{FF2B5EF4-FFF2-40B4-BE49-F238E27FC236}">
                <a16:creationId xmlns:a16="http://schemas.microsoft.com/office/drawing/2014/main" id="{5593EDDD-671A-4BFF-975B-45B562B84FDE}"/>
              </a:ext>
            </a:extLst>
          </p:cNvPr>
          <p:cNvSpPr>
            <a:spLocks noGrp="1"/>
          </p:cNvSpPr>
          <p:nvPr>
            <p:ph type="ftr" sz="quarter" idx="43"/>
          </p:nvPr>
        </p:nvSpPr>
        <p:spPr/>
        <p:txBody>
          <a:bodyPr/>
          <a:lstStyle/>
          <a:p>
            <a:endParaRPr lang="en-GB" dirty="0"/>
          </a:p>
        </p:txBody>
      </p:sp>
      <p:sp>
        <p:nvSpPr>
          <p:cNvPr id="3" name="Slide Number Placeholder 2">
            <a:extLst>
              <a:ext uri="{FF2B5EF4-FFF2-40B4-BE49-F238E27FC236}">
                <a16:creationId xmlns:a16="http://schemas.microsoft.com/office/drawing/2014/main" id="{44BFC7CB-7010-4FFC-B901-548335AE4D22}"/>
              </a:ext>
            </a:extLst>
          </p:cNvPr>
          <p:cNvSpPr>
            <a:spLocks noGrp="1"/>
          </p:cNvSpPr>
          <p:nvPr>
            <p:ph type="sldNum" sz="quarter" idx="44"/>
          </p:nvPr>
        </p:nvSpPr>
        <p:spPr/>
        <p:txBody>
          <a:bodyPr/>
          <a:lstStyle/>
          <a:p>
            <a:fld id="{1BE232AB-0B06-425F-9ADD-32A9A3D01189}" type="slidenum">
              <a:rPr lang="en-GB" smtClean="0"/>
              <a:pPr/>
              <a:t>‹#›</a:t>
            </a:fld>
            <a:endParaRPr lang="en-GB" dirty="0"/>
          </a:p>
        </p:txBody>
      </p:sp>
      <p:sp>
        <p:nvSpPr>
          <p:cNvPr id="4" name="TextBox 3">
            <a:extLst>
              <a:ext uri="{FF2B5EF4-FFF2-40B4-BE49-F238E27FC236}">
                <a16:creationId xmlns:a16="http://schemas.microsoft.com/office/drawing/2014/main" id="{9D92A866-64A8-4244-A1CA-57C95BBD376F}"/>
              </a:ext>
            </a:extLst>
          </p:cNvPr>
          <p:cNvSpPr txBox="1"/>
          <p:nvPr userDrawn="1"/>
        </p:nvSpPr>
        <p:spPr>
          <a:xfrm>
            <a:off x="2511430" y="1222506"/>
            <a:ext cx="1409700" cy="246221"/>
          </a:xfrm>
          <a:prstGeom prst="rect">
            <a:avLst/>
          </a:prstGeom>
          <a:noFill/>
        </p:spPr>
        <p:txBody>
          <a:bodyPr wrap="square" lIns="0" tIns="0" rIns="0" bIns="0" rtlCol="0">
            <a:noAutofit/>
          </a:bodyPr>
          <a:lstStyle/>
          <a:p>
            <a:r>
              <a:rPr lang="en-GB" sz="1600" b="1" dirty="0">
                <a:solidFill>
                  <a:schemeClr val="accent1"/>
                </a:solidFill>
                <a:latin typeface="Arial" panose="020B0604020202020204" pitchFamily="34" charset="0"/>
                <a:cs typeface="Arial" panose="020B0604020202020204" pitchFamily="34" charset="0"/>
              </a:rPr>
              <a:t>Contact</a:t>
            </a:r>
          </a:p>
        </p:txBody>
      </p:sp>
    </p:spTree>
    <p:extLst>
      <p:ext uri="{BB962C8B-B14F-4D97-AF65-F5344CB8AC3E}">
        <p14:creationId xmlns:p14="http://schemas.microsoft.com/office/powerpoint/2010/main" val="4127139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and Questions">
    <p:spTree>
      <p:nvGrpSpPr>
        <p:cNvPr id="1" name=""/>
        <p:cNvGrpSpPr/>
        <p:nvPr/>
      </p:nvGrpSpPr>
      <p:grpSpPr>
        <a:xfrm>
          <a:off x="0" y="0"/>
          <a:ext cx="0" cy="0"/>
          <a:chOff x="0" y="0"/>
          <a:chExt cx="0" cy="0"/>
        </a:xfrm>
      </p:grpSpPr>
      <p:sp>
        <p:nvSpPr>
          <p:cNvPr id="7" name="Text Placeholder 12">
            <a:extLst>
              <a:ext uri="{FF2B5EF4-FFF2-40B4-BE49-F238E27FC236}">
                <a16:creationId xmlns:a16="http://schemas.microsoft.com/office/drawing/2014/main" id="{7EF3004D-07DD-4A07-84DE-710A16D04659}"/>
              </a:ext>
            </a:extLst>
          </p:cNvPr>
          <p:cNvSpPr>
            <a:spLocks noGrp="1"/>
          </p:cNvSpPr>
          <p:nvPr>
            <p:ph type="body" sz="quarter" idx="11" hasCustomPrompt="1"/>
          </p:nvPr>
        </p:nvSpPr>
        <p:spPr>
          <a:xfrm>
            <a:off x="658812" y="1811338"/>
            <a:ext cx="5319713" cy="579561"/>
          </a:xfrm>
          <a:prstGeom prst="rect">
            <a:avLst/>
          </a:prstGeom>
        </p:spPr>
        <p:txBody>
          <a:bodyPr lIns="0" tIns="0" rIns="0" bIns="0">
            <a:noAutofit/>
          </a:bodyPr>
          <a:lstStyle>
            <a:lvl1pPr marL="0" indent="0">
              <a:lnSpc>
                <a:spcPct val="100000"/>
              </a:lnSpc>
              <a:spcBef>
                <a:spcPts val="0"/>
              </a:spcBef>
              <a:buFontTx/>
              <a:buNone/>
              <a:defRPr sz="4000">
                <a:latin typeface="Times New Roman" panose="02020603050405020304" pitchFamily="18" charset="0"/>
                <a:cs typeface="Times New Roman" panose="02020603050405020304" pitchFamily="18" charset="0"/>
              </a:defRPr>
            </a:lvl1pPr>
          </a:lstStyle>
          <a:p>
            <a:pPr lvl="0"/>
            <a:r>
              <a:rPr lang="en-GB" dirty="0"/>
              <a:t>Thank you and questions </a:t>
            </a:r>
          </a:p>
        </p:txBody>
      </p:sp>
    </p:spTree>
    <p:extLst>
      <p:ext uri="{BB962C8B-B14F-4D97-AF65-F5344CB8AC3E}">
        <p14:creationId xmlns:p14="http://schemas.microsoft.com/office/powerpoint/2010/main" val="13097153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6458470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losing logo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C540EE-818B-4BD2-B896-84BDD66D1C6D}"/>
              </a:ext>
            </a:extLst>
          </p:cNvPr>
          <p:cNvSpPr/>
          <p:nvPr userDrawn="1"/>
        </p:nvSpPr>
        <p:spPr>
          <a:xfrm>
            <a:off x="0" y="0"/>
            <a:ext cx="12191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Graphic 4">
            <a:extLst>
              <a:ext uri="{FF2B5EF4-FFF2-40B4-BE49-F238E27FC236}">
                <a16:creationId xmlns:a16="http://schemas.microsoft.com/office/drawing/2014/main" id="{6B0C0825-138B-4F0A-8FB0-C6A1623969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648665" y="3045600"/>
            <a:ext cx="2894670" cy="766800"/>
          </a:xfrm>
          <a:prstGeom prst="rect">
            <a:avLst/>
          </a:prstGeom>
        </p:spPr>
      </p:pic>
    </p:spTree>
    <p:extLst>
      <p:ext uri="{BB962C8B-B14F-4D97-AF65-F5344CB8AC3E}">
        <p14:creationId xmlns:p14="http://schemas.microsoft.com/office/powerpoint/2010/main" val="253784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x text or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224CF-B62D-43B3-ABC3-1EC2A3CB73EE}"/>
              </a:ext>
            </a:extLst>
          </p:cNvPr>
          <p:cNvSpPr>
            <a:spLocks noGrp="1"/>
          </p:cNvSpPr>
          <p:nvPr>
            <p:ph type="title" hasCustomPrompt="1"/>
          </p:nvPr>
        </p:nvSpPr>
        <p:spPr/>
        <p:txBody>
          <a:bodyPr/>
          <a:lstStyle>
            <a:lvl1pPr>
              <a:defRPr/>
            </a:lvl1pPr>
          </a:lstStyle>
          <a:p>
            <a:r>
              <a:rPr lang="en-GB" dirty="0"/>
              <a:t>Slide title</a:t>
            </a:r>
          </a:p>
        </p:txBody>
      </p:sp>
      <p:sp>
        <p:nvSpPr>
          <p:cNvPr id="13" name="Subtitle 2">
            <a:extLst>
              <a:ext uri="{FF2B5EF4-FFF2-40B4-BE49-F238E27FC236}">
                <a16:creationId xmlns:a16="http://schemas.microsoft.com/office/drawing/2014/main" id="{2CAF9701-EE58-43C3-8B35-4CE182DA9429}"/>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8" name="Content Placeholder 2">
            <a:extLst>
              <a:ext uri="{FF2B5EF4-FFF2-40B4-BE49-F238E27FC236}">
                <a16:creationId xmlns:a16="http://schemas.microsoft.com/office/drawing/2014/main" id="{8346BCF9-C87A-4439-AC19-4B8688D7A7CD}"/>
              </a:ext>
            </a:extLst>
          </p:cNvPr>
          <p:cNvSpPr>
            <a:spLocks noGrp="1"/>
          </p:cNvSpPr>
          <p:nvPr>
            <p:ph sz="quarter" idx="15" hasCustomPrompt="1"/>
          </p:nvPr>
        </p:nvSpPr>
        <p:spPr>
          <a:xfrm>
            <a:off x="655636" y="1811339"/>
            <a:ext cx="5322890" cy="4354512"/>
          </a:xfrm>
        </p:spPr>
        <p:txBody>
          <a:bodyPr/>
          <a:lstStyle>
            <a:lvl1pPr>
              <a:defRPr/>
            </a:lvl1pPr>
            <a:lvl5pPr>
              <a:defRPr/>
            </a:lvl5pPr>
            <a:lvl6pPr>
              <a:defRPr/>
            </a:lvl6pPr>
            <a:lvl7pPr>
              <a:defRPr/>
            </a:lvl7pPr>
            <a:lvl8pPr>
              <a:defRPr/>
            </a:lvl8pPr>
            <a:lvl9pPr>
              <a:defRPr/>
            </a:lvl9pPr>
          </a:lstStyle>
          <a:p>
            <a:pPr lvl="0"/>
            <a:r>
              <a:rPr lang="en-GB" dirty="0"/>
              <a:t>Click to add text, image or graph/table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2" name="Content Placeholder 3">
            <a:extLst>
              <a:ext uri="{FF2B5EF4-FFF2-40B4-BE49-F238E27FC236}">
                <a16:creationId xmlns:a16="http://schemas.microsoft.com/office/drawing/2014/main" id="{4356D59A-1FC5-4F41-AE37-8948D8490708}"/>
              </a:ext>
            </a:extLst>
          </p:cNvPr>
          <p:cNvSpPr>
            <a:spLocks noGrp="1"/>
          </p:cNvSpPr>
          <p:nvPr>
            <p:ph sz="quarter" idx="61" hasCustomPrompt="1"/>
          </p:nvPr>
        </p:nvSpPr>
        <p:spPr>
          <a:xfrm>
            <a:off x="6210300" y="1811339"/>
            <a:ext cx="5322888" cy="4354512"/>
          </a:xfrm>
        </p:spPr>
        <p:txBody>
          <a:bodyPr/>
          <a:lstStyle>
            <a:lvl1pPr>
              <a:defRPr/>
            </a:lvl1pPr>
            <a:lvl5pPr>
              <a:defRPr/>
            </a:lvl5pPr>
            <a:lvl6pPr>
              <a:defRPr/>
            </a:lvl6pPr>
            <a:lvl7pPr>
              <a:defRPr/>
            </a:lvl7pPr>
            <a:lvl8pPr>
              <a:defRPr/>
            </a:lvl8pPr>
            <a:lvl9pPr>
              <a:defRPr/>
            </a:lvl9pPr>
          </a:lstStyle>
          <a:p>
            <a:pPr lvl="0"/>
            <a:r>
              <a:rPr lang="en-GB" dirty="0"/>
              <a:t>Click to add text, image or graph/table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3" name="Footer Placeholder 22">
            <a:extLst>
              <a:ext uri="{FF2B5EF4-FFF2-40B4-BE49-F238E27FC236}">
                <a16:creationId xmlns:a16="http://schemas.microsoft.com/office/drawing/2014/main" id="{C54160DD-C600-48D9-BAC2-EC17A0153F31}"/>
              </a:ext>
            </a:extLst>
          </p:cNvPr>
          <p:cNvSpPr>
            <a:spLocks noGrp="1"/>
          </p:cNvSpPr>
          <p:nvPr>
            <p:ph type="ftr" sz="quarter" idx="62"/>
          </p:nvPr>
        </p:nvSpPr>
        <p:spPr/>
        <p:txBody>
          <a:bodyPr/>
          <a:lstStyle/>
          <a:p>
            <a:endParaRPr lang="en-GB" dirty="0"/>
          </a:p>
        </p:txBody>
      </p:sp>
      <p:sp>
        <p:nvSpPr>
          <p:cNvPr id="24" name="Slide Number Placeholder 23">
            <a:extLst>
              <a:ext uri="{FF2B5EF4-FFF2-40B4-BE49-F238E27FC236}">
                <a16:creationId xmlns:a16="http://schemas.microsoft.com/office/drawing/2014/main" id="{62DACF9D-B176-4395-B83A-A4F4B94814E0}"/>
              </a:ext>
            </a:extLst>
          </p:cNvPr>
          <p:cNvSpPr>
            <a:spLocks noGrp="1"/>
          </p:cNvSpPr>
          <p:nvPr>
            <p:ph type="sldNum" sz="quarter" idx="63"/>
          </p:nvPr>
        </p:nvSpPr>
        <p:spPr/>
        <p:txBody>
          <a:bodyPr/>
          <a:lstStyle/>
          <a:p>
            <a:fld id="{1BE232AB-0B06-425F-9ADD-32A9A3D01189}" type="slidenum">
              <a:rPr lang="en-GB" smtClean="0"/>
              <a:pPr/>
              <a:t>‹#›</a:t>
            </a:fld>
            <a:endParaRPr lang="en-GB" dirty="0"/>
          </a:p>
        </p:txBody>
      </p:sp>
      <p:sp>
        <p:nvSpPr>
          <p:cNvPr id="10" name="Text Placeholder 7">
            <a:extLst>
              <a:ext uri="{FF2B5EF4-FFF2-40B4-BE49-F238E27FC236}">
                <a16:creationId xmlns:a16="http://schemas.microsoft.com/office/drawing/2014/main" id="{F602C899-8005-40F8-A9B0-E4F2A7E86114}"/>
              </a:ext>
            </a:extLst>
          </p:cNvPr>
          <p:cNvSpPr>
            <a:spLocks noGrp="1"/>
          </p:cNvSpPr>
          <p:nvPr>
            <p:ph type="body" sz="quarter" idx="28" hasCustomPrompt="1"/>
          </p:nvPr>
        </p:nvSpPr>
        <p:spPr>
          <a:xfrm rot="16200000">
            <a:off x="3742587"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1" name="Text Placeholder 7">
            <a:extLst>
              <a:ext uri="{FF2B5EF4-FFF2-40B4-BE49-F238E27FC236}">
                <a16:creationId xmlns:a16="http://schemas.microsoft.com/office/drawing/2014/main" id="{C101D9F4-BB9A-4CE5-84BF-D5DBCF640878}"/>
              </a:ext>
            </a:extLst>
          </p:cNvPr>
          <p:cNvSpPr>
            <a:spLocks noGrp="1"/>
          </p:cNvSpPr>
          <p:nvPr>
            <p:ph type="body" sz="quarter" idx="64" hasCustomPrompt="1"/>
          </p:nvPr>
        </p:nvSpPr>
        <p:spPr>
          <a:xfrm rot="16200000">
            <a:off x="9291598"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6054646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losing logo 2">
    <p:bg>
      <p:bgPr>
        <a:solidFill>
          <a:schemeClr val="tx2">
            <a:alpha val="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C540EE-818B-4BD2-B896-84BDD66D1C6D}"/>
              </a:ext>
            </a:extLst>
          </p:cNvPr>
          <p:cNvSpPr/>
          <p:nvPr userDrawn="1"/>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Graphic 4">
            <a:extLst>
              <a:ext uri="{FF2B5EF4-FFF2-40B4-BE49-F238E27FC236}">
                <a16:creationId xmlns:a16="http://schemas.microsoft.com/office/drawing/2014/main" id="{95CF1649-656D-4D52-90FE-38B098A6D09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648665" y="3045600"/>
            <a:ext cx="2894670" cy="766800"/>
          </a:xfrm>
          <a:prstGeom prst="rect">
            <a:avLst/>
          </a:prstGeom>
        </p:spPr>
      </p:pic>
    </p:spTree>
    <p:extLst>
      <p:ext uri="{BB962C8B-B14F-4D97-AF65-F5344CB8AC3E}">
        <p14:creationId xmlns:p14="http://schemas.microsoft.com/office/powerpoint/2010/main" val="315839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User guide">
    <p:spTree>
      <p:nvGrpSpPr>
        <p:cNvPr id="1" name=""/>
        <p:cNvGrpSpPr/>
        <p:nvPr/>
      </p:nvGrpSpPr>
      <p:grpSpPr>
        <a:xfrm>
          <a:off x="0" y="0"/>
          <a:ext cx="0" cy="0"/>
          <a:chOff x="0" y="0"/>
          <a:chExt cx="0" cy="0"/>
        </a:xfrm>
      </p:grpSpPr>
      <p:sp>
        <p:nvSpPr>
          <p:cNvPr id="20" name="Date Placeholder 6" hidden="1">
            <a:extLst>
              <a:ext uri="{FF2B5EF4-FFF2-40B4-BE49-F238E27FC236}">
                <a16:creationId xmlns:a16="http://schemas.microsoft.com/office/drawing/2014/main" id="{C8F77785-DAC9-4046-8A82-0AC407341173}"/>
              </a:ext>
            </a:extLst>
          </p:cNvPr>
          <p:cNvSpPr>
            <a:spLocks noGrp="1"/>
          </p:cNvSpPr>
          <p:nvPr>
            <p:ph type="dt" sz="half" idx="15"/>
          </p:nvPr>
        </p:nvSpPr>
        <p:spPr>
          <a:xfrm>
            <a:off x="540000" y="6433200"/>
            <a:ext cx="2743200" cy="180000"/>
          </a:xfrm>
          <a:prstGeom prst="rect">
            <a:avLst/>
          </a:prstGeom>
        </p:spPr>
        <p:txBody>
          <a:bodyPr vert="horz" lIns="0" tIns="0" rIns="0" bIns="0" rtlCol="0" anchor="b" anchorCtr="0"/>
          <a:lstStyle>
            <a:defPPr>
              <a:defRPr lang="en-US"/>
            </a:defPPr>
            <a:lvl1pPr marL="0" algn="l" defTabSz="914400" rtl="0" eaLnBrk="1" latinLnBrk="0" hangingPunct="1">
              <a:defRPr sz="10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
        <p:nvSpPr>
          <p:cNvPr id="21" name="Footer Placeholder 8" hidden="1">
            <a:extLst>
              <a:ext uri="{FF2B5EF4-FFF2-40B4-BE49-F238E27FC236}">
                <a16:creationId xmlns:a16="http://schemas.microsoft.com/office/drawing/2014/main" id="{9675D1FD-FB10-4317-AAF4-BDCB2224F107}"/>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23" name="Slide Number Placeholder 10" hidden="1">
            <a:extLst>
              <a:ext uri="{FF2B5EF4-FFF2-40B4-BE49-F238E27FC236}">
                <a16:creationId xmlns:a16="http://schemas.microsoft.com/office/drawing/2014/main" id="{BBF7E881-962B-4385-8C0A-994D3D7717F3}"/>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30" name="Text Box 2">
            <a:extLst>
              <a:ext uri="{FF2B5EF4-FFF2-40B4-BE49-F238E27FC236}">
                <a16:creationId xmlns:a16="http://schemas.microsoft.com/office/drawing/2014/main" id="{29B69B38-E4DC-46EC-8251-C0FF4979DBB5}"/>
              </a:ext>
            </a:extLst>
          </p:cNvPr>
          <p:cNvSpPr txBox="1">
            <a:spLocks noChangeArrowheads="1"/>
          </p:cNvSpPr>
          <p:nvPr userDrawn="1"/>
        </p:nvSpPr>
        <p:spPr bwMode="auto">
          <a:xfrm>
            <a:off x="658810" y="1556270"/>
            <a:ext cx="3458564" cy="537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dirty="0">
                <a:solidFill>
                  <a:schemeClr val="accent1"/>
                </a:solidFill>
                <a:latin typeface="Arial" panose="020B0604020202020204" pitchFamily="34" charset="0"/>
                <a:cs typeface="Arial" panose="020B0604020202020204" pitchFamily="34" charset="0"/>
              </a:rPr>
              <a:t>Styles pane</a:t>
            </a:r>
            <a:endParaRPr lang="en-GB" altLang="da-DK" sz="1200" b="1" noProof="1">
              <a:solidFill>
                <a:schemeClr val="accent1"/>
              </a:solidFill>
              <a:latin typeface="Arial" panose="020B0604020202020204" pitchFamily="34" charset="0"/>
              <a:cs typeface="Arial" panose="020B0604020202020204" pitchFamily="34" charset="0"/>
            </a:endParaRPr>
          </a:p>
          <a:p>
            <a:pPr eaLnBrk="1" hangingPunct="1">
              <a:spcAft>
                <a:spcPts val="600"/>
              </a:spcAft>
              <a:defRPr/>
            </a:pPr>
            <a:r>
              <a:rPr lang="en-GB" sz="1000" b="0" noProof="1">
                <a:solidFill>
                  <a:schemeClr val="tx1"/>
                </a:solidFill>
                <a:latin typeface="+mn-lt"/>
                <a:cs typeface="Arial" panose="020B0604020202020204" pitchFamily="34" charset="0"/>
              </a:rPr>
              <a:t>Click </a:t>
            </a:r>
            <a:r>
              <a:rPr lang="en-GB" sz="1000" b="0" noProof="1">
                <a:solidFill>
                  <a:schemeClr val="accent1"/>
                </a:solidFill>
                <a:latin typeface="+mn-lt"/>
                <a:cs typeface="Arial" panose="020B0604020202020204" pitchFamily="34" charset="0"/>
              </a:rPr>
              <a:t>Styles Pane </a:t>
            </a:r>
            <a:r>
              <a:rPr lang="en-GB" sz="1000" b="0" noProof="1">
                <a:solidFill>
                  <a:schemeClr val="tx1"/>
                </a:solidFill>
                <a:latin typeface="+mn-lt"/>
                <a:cs typeface="Arial" panose="020B0604020202020204" pitchFamily="34" charset="0"/>
              </a:rPr>
              <a:t>on Templafy ribbon to </a:t>
            </a:r>
            <a:br>
              <a:rPr lang="en-GB" sz="1000" b="0" noProof="1">
                <a:solidFill>
                  <a:schemeClr val="tx1"/>
                </a:solidFill>
                <a:latin typeface="+mn-lt"/>
                <a:cs typeface="Arial" panose="020B0604020202020204" pitchFamily="34" charset="0"/>
              </a:rPr>
            </a:br>
            <a:r>
              <a:rPr lang="en-GB" sz="1000" b="0" noProof="1">
                <a:solidFill>
                  <a:schemeClr val="tx1"/>
                </a:solidFill>
                <a:latin typeface="+mn-lt"/>
                <a:cs typeface="Arial" panose="020B0604020202020204" pitchFamily="34" charset="0"/>
              </a:rPr>
              <a:t>select up to 9 different level text or headings. </a:t>
            </a:r>
          </a:p>
          <a:p>
            <a:pPr eaLnBrk="1" hangingPunct="1">
              <a:spcAft>
                <a:spcPts val="600"/>
              </a:spcAft>
              <a:defRPr/>
            </a:pPr>
            <a:r>
              <a:rPr lang="en-GB" sz="1000" b="0" noProof="1">
                <a:solidFill>
                  <a:schemeClr val="tx1"/>
                </a:solidFill>
                <a:latin typeface="+mn-lt"/>
                <a:cs typeface="Arial" panose="020B0604020202020204" pitchFamily="34" charset="0"/>
              </a:rPr>
              <a:t>Alternatively, select </a:t>
            </a:r>
            <a:r>
              <a:rPr lang="en-GB" sz="1000" b="0" kern="1200" noProof="1">
                <a:solidFill>
                  <a:schemeClr val="accent1"/>
                </a:solidFill>
                <a:latin typeface="+mn-lt"/>
                <a:ea typeface="+mn-ea"/>
                <a:cs typeface="Arial" panose="020B0604020202020204" pitchFamily="34" charset="0"/>
              </a:rPr>
              <a:t>Increase</a:t>
            </a:r>
            <a:r>
              <a:rPr lang="en-GB" sz="1000" baseline="0" noProof="1">
                <a:solidFill>
                  <a:schemeClr val="tx1"/>
                </a:solidFill>
                <a:latin typeface="+mn-lt"/>
                <a:cs typeface="Arial" panose="020B0604020202020204" pitchFamily="34" charset="0"/>
              </a:rPr>
              <a:t> or </a:t>
            </a:r>
            <a:r>
              <a:rPr lang="en-GB" sz="1000" b="0" kern="1200" noProof="1">
                <a:solidFill>
                  <a:schemeClr val="accent1"/>
                </a:solidFill>
                <a:latin typeface="+mn-lt"/>
                <a:ea typeface="+mn-ea"/>
                <a:cs typeface="Arial" panose="020B0604020202020204" pitchFamily="34" charset="0"/>
              </a:rPr>
              <a:t>Decrease</a:t>
            </a:r>
            <a:r>
              <a:rPr lang="en-GB" sz="1000" b="1" baseline="0" noProof="1">
                <a:solidFill>
                  <a:schemeClr val="tx1"/>
                </a:solidFill>
                <a:latin typeface="+mn-lt"/>
                <a:cs typeface="Arial" panose="020B0604020202020204" pitchFamily="34" charset="0"/>
              </a:rPr>
              <a:t> </a:t>
            </a:r>
            <a:r>
              <a:rPr lang="en-GB" sz="1000" baseline="0" noProof="1">
                <a:solidFill>
                  <a:schemeClr val="tx1"/>
                </a:solidFill>
                <a:latin typeface="+mn-lt"/>
                <a:cs typeface="Arial" panose="020B0604020202020204" pitchFamily="34" charset="0"/>
              </a:rPr>
              <a:t>list </a:t>
            </a:r>
            <a:br>
              <a:rPr lang="en-GB" sz="1000" baseline="0" noProof="1">
                <a:solidFill>
                  <a:schemeClr val="tx1"/>
                </a:solidFill>
                <a:latin typeface="+mn-lt"/>
                <a:cs typeface="Arial" panose="020B0604020202020204" pitchFamily="34" charset="0"/>
              </a:rPr>
            </a:br>
            <a:r>
              <a:rPr lang="en-GB" sz="1000" baseline="0" noProof="1">
                <a:solidFill>
                  <a:schemeClr val="tx1"/>
                </a:solidFill>
                <a:latin typeface="+mn-lt"/>
                <a:cs typeface="Arial" panose="020B0604020202020204" pitchFamily="34" charset="0"/>
              </a:rPr>
              <a:t>level to go up a level to change the style.</a:t>
            </a:r>
            <a:endParaRPr lang="en-GB" altLang="da-DK" sz="1000" b="0" noProof="1">
              <a:solidFill>
                <a:schemeClr val="tx1"/>
              </a:solidFill>
              <a:latin typeface="+mn-lt"/>
              <a:cs typeface="Arial" panose="020B0604020202020204" pitchFamily="34" charset="0"/>
            </a:endParaRPr>
          </a:p>
          <a:p>
            <a:pPr eaLnBrk="1" hangingPunct="1">
              <a:spcAft>
                <a:spcPts val="600"/>
              </a:spcAft>
              <a:defRPr/>
            </a:pPr>
            <a:endParaRPr lang="en-GB" altLang="da-DK" sz="1000" b="0" noProof="1">
              <a:solidFill>
                <a:schemeClr val="tx1"/>
              </a:solidFill>
              <a:latin typeface="+mn-lt"/>
              <a:cs typeface="Arial" panose="020B0604020202020204" pitchFamily="34" charset="0"/>
            </a:endParaRPr>
          </a:p>
          <a:p>
            <a:pPr eaLnBrk="1" hangingPunct="1">
              <a:spcAft>
                <a:spcPts val="600"/>
              </a:spcAft>
              <a:defRPr/>
            </a:pPr>
            <a:br>
              <a:rPr lang="en-GB" altLang="da-DK" sz="1000" b="0" noProof="1">
                <a:solidFill>
                  <a:schemeClr val="tx1"/>
                </a:solidFill>
                <a:latin typeface="+mn-lt"/>
                <a:cs typeface="Arial" panose="020B0604020202020204" pitchFamily="34" charset="0"/>
              </a:rPr>
            </a:br>
            <a:br>
              <a:rPr lang="en-GB" altLang="da-DK" sz="1000" b="0" noProof="1">
                <a:solidFill>
                  <a:schemeClr val="tx1"/>
                </a:solidFill>
                <a:latin typeface="+mn-lt"/>
                <a:cs typeface="Arial" panose="020B0604020202020204" pitchFamily="34" charset="0"/>
              </a:rPr>
            </a:br>
            <a:r>
              <a:rPr lang="en-GB" sz="1000" b="0" noProof="1">
                <a:solidFill>
                  <a:schemeClr val="accent1"/>
                </a:solidFill>
                <a:latin typeface="+mn-lt"/>
                <a:cs typeface="Arial" panose="020B0604020202020204" pitchFamily="34" charset="0"/>
              </a:rPr>
              <a:t>Reset slide</a:t>
            </a:r>
            <a:br>
              <a:rPr lang="en-GB" sz="1000" b="0" noProof="1">
                <a:solidFill>
                  <a:schemeClr val="tx2"/>
                </a:solidFill>
                <a:latin typeface="+mn-lt"/>
                <a:cs typeface="Arial" panose="020B0604020202020204" pitchFamily="34" charset="0"/>
              </a:rPr>
            </a:br>
            <a:r>
              <a:rPr lang="en-GB" altLang="da-DK" sz="1000" noProof="1">
                <a:solidFill>
                  <a:schemeClr val="tx1"/>
                </a:solidFill>
                <a:latin typeface="+mn-lt"/>
                <a:cs typeface="Arial" panose="020B0604020202020204" pitchFamily="34" charset="0"/>
              </a:rPr>
              <a:t>Click the </a:t>
            </a:r>
            <a:r>
              <a:rPr lang="en-GB" altLang="da-DK" sz="1000" b="0" kern="1200" noProof="1">
                <a:solidFill>
                  <a:schemeClr val="accent1"/>
                </a:solidFill>
                <a:latin typeface="+mn-lt"/>
                <a:ea typeface="+mn-ea"/>
                <a:cs typeface="Arial" panose="020B0604020202020204" pitchFamily="34" charset="0"/>
              </a:rPr>
              <a:t>Reset</a:t>
            </a:r>
            <a:r>
              <a:rPr lang="en-GB" altLang="da-DK" sz="1000" b="1" baseline="0" noProof="1">
                <a:solidFill>
                  <a:schemeClr val="tx1"/>
                </a:solidFill>
                <a:latin typeface="+mn-lt"/>
                <a:cs typeface="Arial" panose="020B0604020202020204" pitchFamily="34" charset="0"/>
              </a:rPr>
              <a:t> </a:t>
            </a:r>
            <a:r>
              <a:rPr lang="en-GB" altLang="da-DK" sz="1000" noProof="1">
                <a:solidFill>
                  <a:schemeClr val="tx1"/>
                </a:solidFill>
                <a:latin typeface="+mn-lt"/>
                <a:cs typeface="Arial" panose="020B0604020202020204" pitchFamily="34" charset="0"/>
              </a:rPr>
              <a:t>menu to reset position, size</a:t>
            </a:r>
            <a:r>
              <a:rPr lang="en-GB" altLang="da-DK" sz="1000" baseline="0" noProof="1">
                <a:solidFill>
                  <a:schemeClr val="tx1"/>
                </a:solidFill>
                <a:latin typeface="+mn-lt"/>
                <a:cs typeface="Arial" panose="020B0604020202020204" pitchFamily="34" charset="0"/>
              </a:rPr>
              <a:t> and </a:t>
            </a:r>
            <a:br>
              <a:rPr lang="en-GB" altLang="da-DK" sz="1000" baseline="0" noProof="1">
                <a:solidFill>
                  <a:schemeClr val="tx1"/>
                </a:solidFill>
                <a:latin typeface="+mn-lt"/>
                <a:cs typeface="Arial" panose="020B0604020202020204" pitchFamily="34" charset="0"/>
              </a:rPr>
            </a:br>
            <a:r>
              <a:rPr lang="en-GB" altLang="da-DK" sz="1000" baseline="0" noProof="1">
                <a:solidFill>
                  <a:schemeClr val="tx1"/>
                </a:solidFill>
                <a:latin typeface="+mn-lt"/>
                <a:cs typeface="Arial" panose="020B0604020202020204" pitchFamily="34" charset="0"/>
              </a:rPr>
              <a:t>formatting of the slide placeholders to their default settings</a:t>
            </a:r>
          </a:p>
          <a:p>
            <a:pPr marL="0" marR="0" lvl="0" indent="0" algn="l" defTabSz="914400" rtl="0" eaLnBrk="1" fontAlgn="auto" latinLnBrk="0" hangingPunct="1">
              <a:lnSpc>
                <a:spcPct val="100000"/>
              </a:lnSpc>
              <a:spcBef>
                <a:spcPts val="0"/>
              </a:spcBef>
              <a:spcAft>
                <a:spcPts val="600"/>
              </a:spcAft>
              <a:buClrTx/>
              <a:buSzTx/>
              <a:buFontTx/>
              <a:buNone/>
              <a:tabLst/>
              <a:defRPr/>
            </a:pPr>
            <a:br>
              <a:rPr lang="en-GB" altLang="da-DK" sz="800" b="0" noProof="1">
                <a:solidFill>
                  <a:schemeClr val="tx1"/>
                </a:solidFill>
                <a:latin typeface="+mn-lt"/>
                <a:cs typeface="Arial" panose="020B0604020202020204" pitchFamily="34" charset="0"/>
              </a:rPr>
            </a:br>
            <a:r>
              <a:rPr lang="en-GB" sz="1200" b="1" dirty="0">
                <a:solidFill>
                  <a:schemeClr val="accent1"/>
                </a:solidFill>
                <a:latin typeface="Arial" panose="020B0604020202020204" pitchFamily="34" charset="0"/>
                <a:cs typeface="Arial" panose="020B0604020202020204" pitchFamily="34" charset="0"/>
              </a:rPr>
              <a:t>Slides and layouts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1000" b="0" noProof="1">
                <a:solidFill>
                  <a:schemeClr val="tx1"/>
                </a:solidFill>
                <a:latin typeface="+mn-lt"/>
                <a:cs typeface="Arial" panose="020B0604020202020204" pitchFamily="34" charset="0"/>
              </a:rPr>
              <a:t>Click on the menu </a:t>
            </a:r>
            <a:r>
              <a:rPr lang="en-GB" altLang="da-DK" sz="1000" b="0" kern="1200" noProof="1">
                <a:solidFill>
                  <a:schemeClr val="accent1"/>
                </a:solidFill>
                <a:latin typeface="+mn-lt"/>
                <a:ea typeface="+mn-ea"/>
                <a:cs typeface="Arial" panose="020B0604020202020204" pitchFamily="34" charset="0"/>
              </a:rPr>
              <a:t>New Slide </a:t>
            </a:r>
            <a:r>
              <a:rPr lang="en-GB" altLang="da-DK" sz="1000" b="0" noProof="1">
                <a:solidFill>
                  <a:schemeClr val="tx1"/>
                </a:solidFill>
                <a:latin typeface="+mn-lt"/>
                <a:cs typeface="Arial" panose="020B0604020202020204" pitchFamily="34" charset="0"/>
              </a:rPr>
              <a:t>in the </a:t>
            </a:r>
            <a:r>
              <a:rPr lang="en-GB" altLang="da-DK" sz="1000" b="0" kern="1200" noProof="1">
                <a:solidFill>
                  <a:schemeClr val="accent1"/>
                </a:solidFill>
                <a:latin typeface="+mn-lt"/>
                <a:ea typeface="+mn-ea"/>
                <a:cs typeface="Arial" panose="020B0604020202020204" pitchFamily="34" charset="0"/>
              </a:rPr>
              <a:t>Home</a:t>
            </a:r>
            <a:r>
              <a:rPr lang="en-GB" altLang="da-DK" sz="1000" b="0" noProof="1">
                <a:solidFill>
                  <a:schemeClr val="tx1"/>
                </a:solidFill>
                <a:latin typeface="+mn-lt"/>
                <a:cs typeface="Arial" panose="020B0604020202020204" pitchFamily="34" charset="0"/>
              </a:rPr>
              <a:t> tab to insert a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new slide</a:t>
            </a:r>
            <a:br>
              <a:rPr lang="en-GB" altLang="da-DK" sz="1000" b="0" noProof="1">
                <a:solidFill>
                  <a:schemeClr val="tx1"/>
                </a:solidFill>
                <a:latin typeface="+mn-lt"/>
                <a:cs typeface="Arial" panose="020B0604020202020204" pitchFamily="34" charset="0"/>
              </a:rPr>
            </a:br>
            <a:br>
              <a:rPr lang="en-GB" altLang="da-DK" sz="1000" b="0" noProof="1">
                <a:solidFill>
                  <a:schemeClr val="tx1"/>
                </a:solidFill>
                <a:latin typeface="+mn-lt"/>
                <a:cs typeface="Arial" panose="020B0604020202020204" pitchFamily="34" charset="0"/>
              </a:rPr>
            </a:br>
            <a:r>
              <a:rPr lang="en-GB" altLang="da-DK" sz="1000" b="0" noProof="1">
                <a:solidFill>
                  <a:schemeClr val="accent1"/>
                </a:solidFill>
                <a:latin typeface="+mn-lt"/>
                <a:cs typeface="Arial" panose="020B0604020202020204" pitchFamily="34" charset="0"/>
              </a:rPr>
              <a:t>Change layout</a:t>
            </a:r>
            <a:br>
              <a:rPr lang="en-GB" altLang="da-DK" sz="1000" b="0" noProof="1">
                <a:solidFill>
                  <a:schemeClr val="tx2"/>
                </a:solidFill>
                <a:latin typeface="+mn-lt"/>
                <a:cs typeface="Arial" panose="020B0604020202020204" pitchFamily="34" charset="0"/>
              </a:rPr>
            </a:br>
            <a:r>
              <a:rPr lang="en-GB" sz="1000" dirty="0">
                <a:solidFill>
                  <a:srgbClr val="000000"/>
                </a:solidFill>
                <a:latin typeface="+mn-lt"/>
                <a:ea typeface="Arial" panose="020B0604020202020204" pitchFamily="34" charset="0"/>
              </a:rPr>
              <a:t>Click on the arrow next to </a:t>
            </a:r>
            <a:r>
              <a:rPr lang="en-GB" sz="1000" b="0" kern="1200" dirty="0">
                <a:solidFill>
                  <a:schemeClr val="accent1"/>
                </a:solidFill>
                <a:latin typeface="+mn-lt"/>
                <a:ea typeface="+mn-ea"/>
                <a:cs typeface="Arial" panose="020B0604020202020204" pitchFamily="34" charset="0"/>
              </a:rPr>
              <a:t>Layout</a:t>
            </a:r>
            <a:r>
              <a:rPr lang="en-GB" sz="1000" b="1" dirty="0">
                <a:solidFill>
                  <a:srgbClr val="000000"/>
                </a:solidFill>
                <a:latin typeface="+mn-lt"/>
                <a:ea typeface="Arial" panose="020B0604020202020204" pitchFamily="34" charset="0"/>
              </a:rPr>
              <a:t> </a:t>
            </a:r>
            <a:r>
              <a:rPr lang="en-GB" sz="1000" dirty="0">
                <a:solidFill>
                  <a:srgbClr val="000000"/>
                </a:solidFill>
                <a:latin typeface="+mn-lt"/>
                <a:ea typeface="Arial" panose="020B0604020202020204" pitchFamily="34" charset="0"/>
              </a:rPr>
              <a:t>to view a dropdown </a:t>
            </a:r>
            <a:br>
              <a:rPr lang="en-GB" sz="1000" dirty="0">
                <a:solidFill>
                  <a:srgbClr val="000000"/>
                </a:solidFill>
                <a:latin typeface="+mn-lt"/>
                <a:ea typeface="Arial" panose="020B0604020202020204" pitchFamily="34" charset="0"/>
              </a:rPr>
            </a:br>
            <a:r>
              <a:rPr lang="en-GB" sz="1000" dirty="0">
                <a:solidFill>
                  <a:srgbClr val="000000"/>
                </a:solidFill>
                <a:latin typeface="+mn-lt"/>
                <a:ea typeface="Arial" panose="020B0604020202020204" pitchFamily="34" charset="0"/>
              </a:rPr>
              <a:t>menu of possible slide layouts</a:t>
            </a:r>
          </a:p>
          <a:p>
            <a:pPr marL="0" indent="0">
              <a:spcAft>
                <a:spcPts val="600"/>
              </a:spcAft>
              <a:buFont typeface="+mj-lt"/>
              <a:buNone/>
            </a:pPr>
            <a:r>
              <a:rPr lang="en-GB" sz="1000" b="0" dirty="0">
                <a:solidFill>
                  <a:schemeClr val="accent1"/>
                </a:solidFill>
                <a:latin typeface="+mn-lt"/>
                <a:ea typeface="Arial" panose="020B0604020202020204" pitchFamily="34" charset="0"/>
              </a:rPr>
              <a:t>Animations</a:t>
            </a:r>
            <a:br>
              <a:rPr lang="en-GB" sz="1000" b="1" dirty="0">
                <a:solidFill>
                  <a:srgbClr val="000000"/>
                </a:solidFill>
                <a:latin typeface="+mn-lt"/>
                <a:ea typeface="Arial" panose="020B0604020202020204" pitchFamily="34" charset="0"/>
              </a:rPr>
            </a:br>
            <a:r>
              <a:rPr lang="en-GB" sz="1000" dirty="0">
                <a:latin typeface="+mn-lt"/>
                <a:ea typeface="Arial" panose="020B0604020202020204" pitchFamily="34" charset="0"/>
              </a:rPr>
              <a:t>No animated slides included,  keep animation simple e.g., fade</a:t>
            </a:r>
          </a:p>
          <a:p>
            <a:pPr marL="0" indent="0">
              <a:spcAft>
                <a:spcPts val="0"/>
              </a:spcAft>
              <a:buFont typeface="+mj-lt"/>
              <a:buNone/>
            </a:pPr>
            <a:endParaRPr lang="en-GB" sz="1000" dirty="0">
              <a:latin typeface="+mn-lt"/>
              <a:ea typeface="Arial" panose="020B0604020202020204" pitchFamily="34" charset="0"/>
            </a:endParaRPr>
          </a:p>
          <a:p>
            <a:pPr eaLnBrk="1" hangingPunct="1">
              <a:spcAft>
                <a:spcPts val="600"/>
              </a:spcAft>
              <a:defRPr/>
            </a:pPr>
            <a:r>
              <a:rPr lang="en-GB" sz="1200" b="1" dirty="0">
                <a:solidFill>
                  <a:schemeClr val="accent1"/>
                </a:solidFill>
                <a:latin typeface="Arial" panose="020B0604020202020204" pitchFamily="34" charset="0"/>
                <a:cs typeface="Arial" panose="020B0604020202020204" pitchFamily="34" charset="0"/>
              </a:rPr>
              <a:t>Guides</a:t>
            </a:r>
          </a:p>
          <a:p>
            <a:pPr eaLnBrk="1" hangingPunct="1">
              <a:spcAft>
                <a:spcPts val="600"/>
              </a:spcAft>
              <a:defRPr/>
            </a:pPr>
            <a:r>
              <a:rPr lang="en-GB" altLang="da-DK" sz="1000" b="0" kern="1200" noProof="1">
                <a:solidFill>
                  <a:schemeClr val="tx1"/>
                </a:solidFill>
                <a:latin typeface="+mn-lt"/>
                <a:ea typeface="+mn-ea"/>
                <a:cs typeface="Arial" panose="020B0604020202020204" pitchFamily="34" charset="0"/>
              </a:rPr>
              <a:t>Click the </a:t>
            </a:r>
            <a:r>
              <a:rPr lang="en-GB" altLang="da-DK" sz="1000" b="0" kern="1200" noProof="1">
                <a:solidFill>
                  <a:schemeClr val="accent1"/>
                </a:solidFill>
                <a:latin typeface="+mn-lt"/>
                <a:ea typeface="+mn-ea"/>
                <a:cs typeface="Arial" panose="020B0604020202020204" pitchFamily="34" charset="0"/>
              </a:rPr>
              <a:t>View</a:t>
            </a:r>
            <a:r>
              <a:rPr lang="en-GB" altLang="da-DK" sz="1000" b="0" kern="1200" noProof="1">
                <a:solidFill>
                  <a:schemeClr val="tx1"/>
                </a:solidFill>
                <a:latin typeface="+mn-lt"/>
                <a:ea typeface="+mn-ea"/>
                <a:cs typeface="Arial" panose="020B0604020202020204" pitchFamily="34" charset="0"/>
              </a:rPr>
              <a:t> tab and set tick mark next to </a:t>
            </a:r>
            <a:r>
              <a:rPr lang="en-GB" altLang="da-DK" sz="1000" b="0" kern="1200" noProof="1">
                <a:solidFill>
                  <a:schemeClr val="accent1"/>
                </a:solidFill>
                <a:latin typeface="+mn-lt"/>
                <a:ea typeface="+mn-ea"/>
                <a:cs typeface="Arial" panose="020B0604020202020204" pitchFamily="34" charset="0"/>
              </a:rPr>
              <a:t>Guides</a:t>
            </a:r>
          </a:p>
          <a:p>
            <a:pPr eaLnBrk="1" hangingPunct="1">
              <a:spcAft>
                <a:spcPts val="600"/>
              </a:spcAft>
              <a:defRPr/>
            </a:pPr>
            <a:r>
              <a:rPr lang="en-GB" altLang="da-DK" sz="1000" b="0" kern="1200" noProof="1">
                <a:solidFill>
                  <a:schemeClr val="accent1"/>
                </a:solidFill>
                <a:latin typeface="+mn-lt"/>
                <a:ea typeface="+mn-ea"/>
                <a:cs typeface="Arial" panose="020B0604020202020204" pitchFamily="34" charset="0"/>
              </a:rPr>
              <a:t>Hint: Alt + F9 </a:t>
            </a:r>
            <a:r>
              <a:rPr lang="en-GB" altLang="da-DK" sz="1000" b="0" kern="1200" noProof="1">
                <a:solidFill>
                  <a:schemeClr val="tx1"/>
                </a:solidFill>
                <a:latin typeface="+mn-lt"/>
                <a:ea typeface="+mn-ea"/>
                <a:cs typeface="Arial" panose="020B0604020202020204" pitchFamily="34" charset="0"/>
              </a:rPr>
              <a:t>for quick view of guides</a:t>
            </a:r>
            <a:br>
              <a:rPr lang="en-GB" altLang="da-DK" sz="1000" b="0" kern="1200" noProof="1">
                <a:solidFill>
                  <a:schemeClr val="tx1"/>
                </a:solidFill>
                <a:latin typeface="+mn-lt"/>
                <a:ea typeface="+mn-ea"/>
                <a:cs typeface="Arial" panose="020B0604020202020204" pitchFamily="34" charset="0"/>
              </a:rPr>
            </a:br>
            <a:r>
              <a:rPr lang="en-GB" altLang="da-DK" sz="1000" b="0" kern="1200" noProof="1">
                <a:solidFill>
                  <a:schemeClr val="accent1"/>
                </a:solidFill>
                <a:latin typeface="+mn-lt"/>
                <a:ea typeface="+mn-ea"/>
                <a:cs typeface="Arial" panose="020B0604020202020204" pitchFamily="34" charset="0"/>
              </a:rPr>
              <a:t>Mac: </a:t>
            </a:r>
            <a:r>
              <a:rPr lang="en-GB" sz="1000" b="0" i="0" dirty="0">
                <a:solidFill>
                  <a:srgbClr val="333333"/>
                </a:solidFill>
                <a:effectLst/>
                <a:latin typeface="+mn-lt"/>
              </a:rPr>
              <a:t>⌘ </a:t>
            </a:r>
            <a:r>
              <a:rPr lang="en-GB" altLang="da-DK" sz="1000" b="0" kern="1200" noProof="1">
                <a:solidFill>
                  <a:schemeClr val="tx1"/>
                </a:solidFill>
                <a:latin typeface="+mn-lt"/>
                <a:ea typeface="+mn-ea"/>
                <a:cs typeface="Arial" panose="020B0604020202020204" pitchFamily="34" charset="0"/>
              </a:rPr>
              <a:t>+ option + ctrl + G</a:t>
            </a:r>
            <a:endParaRPr lang="en-GB" sz="1000" dirty="0">
              <a:latin typeface="+mn-lt"/>
              <a:ea typeface="Arial" panose="020B0604020202020204" pitchFamily="34" charset="0"/>
            </a:endParaRPr>
          </a:p>
          <a:p>
            <a:pPr marL="0" indent="0">
              <a:spcAft>
                <a:spcPts val="600"/>
              </a:spcAft>
              <a:buFont typeface="+mj-lt"/>
              <a:buNone/>
            </a:pPr>
            <a:br>
              <a:rPr lang="en-GB" altLang="da-DK" sz="1000" b="0" kern="1200" noProof="1">
                <a:solidFill>
                  <a:schemeClr val="tx1"/>
                </a:solidFill>
                <a:latin typeface="Arial" charset="0"/>
                <a:ea typeface="+mn-ea"/>
                <a:cs typeface="Arial" panose="020B0604020202020204" pitchFamily="34" charset="0"/>
              </a:rPr>
            </a:br>
            <a:endParaRPr lang="en-GB" sz="1000" dirty="0">
              <a:latin typeface="+mn-lt"/>
              <a:ea typeface="Arial" panose="020B0604020202020204" pitchFamily="34" charset="0"/>
            </a:endParaRPr>
          </a:p>
        </p:txBody>
      </p:sp>
      <p:sp>
        <p:nvSpPr>
          <p:cNvPr id="31" name="Text Box 3">
            <a:extLst>
              <a:ext uri="{FF2B5EF4-FFF2-40B4-BE49-F238E27FC236}">
                <a16:creationId xmlns:a16="http://schemas.microsoft.com/office/drawing/2014/main" id="{F569F601-11CF-4F09-9ACA-29DB61293B18}"/>
              </a:ext>
            </a:extLst>
          </p:cNvPr>
          <p:cNvSpPr txBox="1">
            <a:spLocks noChangeArrowheads="1"/>
          </p:cNvSpPr>
          <p:nvPr userDrawn="1"/>
        </p:nvSpPr>
        <p:spPr bwMode="auto">
          <a:xfrm>
            <a:off x="4359275" y="1556270"/>
            <a:ext cx="347345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dirty="0">
                <a:solidFill>
                  <a:schemeClr val="accent1"/>
                </a:solidFill>
                <a:latin typeface="Arial" panose="020B0604020202020204" pitchFamily="34" charset="0"/>
                <a:cs typeface="Arial" panose="020B0604020202020204" pitchFamily="34" charset="0"/>
              </a:rPr>
              <a:t>Pictures</a:t>
            </a:r>
            <a:endParaRPr lang="en-GB" sz="1200" b="1" noProof="1">
              <a:solidFill>
                <a:schemeClr val="accent1"/>
              </a:solidFill>
              <a:latin typeface="Arial" panose="020B0604020202020204" pitchFamily="34" charset="0"/>
              <a:cs typeface="Arial" panose="020B0604020202020204" pitchFamily="34" charset="0"/>
            </a:endParaRPr>
          </a:p>
          <a:p>
            <a:pPr marL="0" lvl="0" indent="0" algn="l" defTabSz="914400" rtl="0" eaLnBrk="1" latinLnBrk="0" hangingPunct="1">
              <a:lnSpc>
                <a:spcPct val="100000"/>
              </a:lnSpc>
              <a:spcBef>
                <a:spcPts val="0"/>
              </a:spcBef>
              <a:spcAft>
                <a:spcPts val="0"/>
              </a:spcAft>
              <a:buClr>
                <a:srgbClr val="000000"/>
              </a:buClr>
              <a:buSzPct val="100000"/>
              <a:buFont typeface="+mj-lt"/>
              <a:buNone/>
              <a:defRPr/>
            </a:pPr>
            <a:r>
              <a:rPr lang="en-GB" altLang="da-DK" sz="1050" b="0" i="0" u="none" kern="1200" cap="none" noProof="1">
                <a:solidFill>
                  <a:srgbClr val="000000"/>
                </a:solidFill>
                <a:latin typeface="Times New Roman" panose="02020603050405020304" pitchFamily="18" charset="0"/>
                <a:ea typeface="+mn-ea"/>
                <a:cs typeface="+mn-cs"/>
              </a:rPr>
              <a:t>On slides with picture placeholder click icon, </a:t>
            </a:r>
            <a:br>
              <a:rPr lang="en-GB" altLang="da-DK" sz="1050" b="0" i="0" u="none" kern="1200" cap="none" noProof="1">
                <a:solidFill>
                  <a:srgbClr val="000000"/>
                </a:solidFill>
                <a:latin typeface="Times New Roman" panose="02020603050405020304" pitchFamily="18" charset="0"/>
                <a:ea typeface="+mn-ea"/>
                <a:cs typeface="+mn-cs"/>
              </a:rPr>
            </a:br>
            <a:r>
              <a:rPr lang="en-GB" altLang="da-DK" sz="1050" b="0" i="0" u="none" kern="1200" cap="none" noProof="1">
                <a:solidFill>
                  <a:srgbClr val="000000"/>
                </a:solidFill>
                <a:latin typeface="Times New Roman" panose="02020603050405020304" pitchFamily="18" charset="0"/>
                <a:ea typeface="+mn-ea"/>
                <a:cs typeface="+mn-cs"/>
              </a:rPr>
              <a:t>s</a:t>
            </a:r>
            <a:r>
              <a:rPr lang="en-GB" altLang="da-DK" sz="1050" b="0" i="0" u="none" cap="none" noProof="1">
                <a:solidFill>
                  <a:srgbClr val="000000"/>
                </a:solidFill>
                <a:latin typeface="Times New Roman" panose="02020603050405020304" pitchFamily="18" charset="0"/>
                <a:ea typeface="+mn-ea"/>
                <a:cs typeface="+mn-cs"/>
              </a:rPr>
              <a:t>elect </a:t>
            </a:r>
            <a:r>
              <a:rPr lang="en-GB" altLang="da-DK" sz="1000" b="0" kern="1200" noProof="1">
                <a:solidFill>
                  <a:schemeClr val="accent1"/>
                </a:solidFill>
                <a:latin typeface="+mn-lt"/>
                <a:ea typeface="+mn-ea"/>
                <a:cs typeface="Arial" panose="020B0604020202020204" pitchFamily="34" charset="0"/>
              </a:rPr>
              <a:t>Image</a:t>
            </a:r>
            <a:r>
              <a:rPr lang="en-GB" altLang="da-DK" sz="1050" b="1" i="0" u="none" cap="none" noProof="1">
                <a:solidFill>
                  <a:srgbClr val="000000"/>
                </a:solidFill>
                <a:latin typeface="Times New Roman" panose="02020603050405020304" pitchFamily="18" charset="0"/>
                <a:ea typeface="+mn-ea"/>
                <a:cs typeface="+mn-cs"/>
              </a:rPr>
              <a:t> </a:t>
            </a:r>
            <a:r>
              <a:rPr lang="en-GB" altLang="da-DK" sz="1000" b="0" kern="1200" noProof="1">
                <a:solidFill>
                  <a:schemeClr val="accent1"/>
                </a:solidFill>
                <a:latin typeface="+mn-lt"/>
                <a:ea typeface="+mn-ea"/>
                <a:cs typeface="Arial" panose="020B0604020202020204" pitchFamily="34" charset="0"/>
              </a:rPr>
              <a:t>Tools</a:t>
            </a:r>
            <a:r>
              <a:rPr lang="en-GB" altLang="da-DK" sz="1050" b="1" i="0" u="none" cap="none" noProof="1">
                <a:solidFill>
                  <a:srgbClr val="000000"/>
                </a:solidFill>
                <a:latin typeface="Times New Roman" panose="02020603050405020304" pitchFamily="18" charset="0"/>
                <a:ea typeface="+mn-ea"/>
                <a:cs typeface="+mn-cs"/>
              </a:rPr>
              <a:t> </a:t>
            </a:r>
            <a:r>
              <a:rPr lang="en-GB" altLang="da-DK" sz="1050" b="0" i="0" u="none" cap="none" noProof="1">
                <a:solidFill>
                  <a:srgbClr val="000000"/>
                </a:solidFill>
                <a:latin typeface="Times New Roman" panose="02020603050405020304" pitchFamily="18" charset="0"/>
                <a:ea typeface="+mn-ea"/>
                <a:cs typeface="+mn-cs"/>
              </a:rPr>
              <a:t>options on Templafy ribbon </a:t>
            </a:r>
            <a:br>
              <a:rPr lang="en-GB" altLang="da-DK" sz="1050" b="0" i="0" u="none" cap="none" noProof="1">
                <a:solidFill>
                  <a:srgbClr val="000000"/>
                </a:solidFill>
                <a:latin typeface="Times New Roman" panose="02020603050405020304" pitchFamily="18" charset="0"/>
                <a:ea typeface="+mn-ea"/>
                <a:cs typeface="+mn-cs"/>
              </a:rPr>
            </a:br>
            <a:r>
              <a:rPr lang="en-GB" altLang="da-DK" sz="1050" b="0" i="0" u="none" cap="none" noProof="1">
                <a:solidFill>
                  <a:srgbClr val="000000"/>
                </a:solidFill>
                <a:latin typeface="Times New Roman" panose="02020603050405020304" pitchFamily="18" charset="0"/>
                <a:ea typeface="+mn-ea"/>
                <a:cs typeface="+mn-cs"/>
              </a:rPr>
              <a:t>and select </a:t>
            </a:r>
            <a:r>
              <a:rPr lang="en-GB" altLang="da-DK" sz="1000" b="0" kern="1200" noProof="1">
                <a:solidFill>
                  <a:schemeClr val="accent1"/>
                </a:solidFill>
                <a:latin typeface="+mn-lt"/>
                <a:ea typeface="+mn-ea"/>
                <a:cs typeface="Arial" panose="020B0604020202020204" pitchFamily="34" charset="0"/>
              </a:rPr>
              <a:t>Insert</a:t>
            </a:r>
            <a:r>
              <a:rPr lang="en-GB" altLang="da-DK" sz="1050" b="1" i="0" u="none" cap="none" noProof="1">
                <a:solidFill>
                  <a:srgbClr val="000000"/>
                </a:solidFill>
                <a:latin typeface="Times New Roman" panose="02020603050405020304" pitchFamily="18" charset="0"/>
                <a:ea typeface="+mn-ea"/>
                <a:cs typeface="+mn-cs"/>
              </a:rPr>
              <a:t> </a:t>
            </a:r>
            <a:r>
              <a:rPr lang="en-GB" altLang="da-DK" sz="1050" b="0" i="0" u="none" cap="none" noProof="1">
                <a:solidFill>
                  <a:srgbClr val="000000"/>
                </a:solidFill>
                <a:latin typeface="Times New Roman" panose="02020603050405020304" pitchFamily="18" charset="0"/>
                <a:ea typeface="+mn-ea"/>
                <a:cs typeface="+mn-cs"/>
              </a:rPr>
              <a:t>or </a:t>
            </a:r>
            <a:r>
              <a:rPr lang="en-GB" altLang="da-DK" sz="1000" b="0" kern="1200" noProof="1">
                <a:solidFill>
                  <a:schemeClr val="accent1"/>
                </a:solidFill>
                <a:latin typeface="+mn-lt"/>
                <a:ea typeface="+mn-ea"/>
                <a:cs typeface="Arial" panose="020B0604020202020204" pitchFamily="34" charset="0"/>
              </a:rPr>
              <a:t>Paste</a:t>
            </a:r>
            <a:r>
              <a:rPr lang="en-GB" altLang="da-DK" sz="1050" b="0" i="0" u="none" cap="none" noProof="1">
                <a:solidFill>
                  <a:srgbClr val="000000"/>
                </a:solidFill>
                <a:latin typeface="Times New Roman" panose="02020603050405020304" pitchFamily="18" charset="0"/>
                <a:ea typeface="+mn-ea"/>
                <a:cs typeface="+mn-cs"/>
              </a:rPr>
              <a:t>. Then move the picture </a:t>
            </a:r>
            <a:br>
              <a:rPr lang="en-GB" altLang="da-DK" sz="1050" b="0" i="0" u="none" cap="none" noProof="1">
                <a:solidFill>
                  <a:srgbClr val="000000"/>
                </a:solidFill>
                <a:latin typeface="Times New Roman" panose="02020603050405020304" pitchFamily="18" charset="0"/>
                <a:ea typeface="+mn-ea"/>
                <a:cs typeface="+mn-cs"/>
              </a:rPr>
            </a:br>
            <a:r>
              <a:rPr lang="en-GB" altLang="da-DK" sz="1050" b="0" i="0" u="none" cap="none" noProof="1">
                <a:solidFill>
                  <a:srgbClr val="000000"/>
                </a:solidFill>
                <a:latin typeface="Times New Roman" panose="02020603050405020304" pitchFamily="18" charset="0"/>
                <a:ea typeface="+mn-ea"/>
                <a:cs typeface="+mn-cs"/>
              </a:rPr>
              <a:t>within the placeholder to focus. </a:t>
            </a:r>
            <a:endParaRPr lang="en-GB" altLang="da-DK" sz="1200" b="0" i="0" u="none" cap="none" noProof="1">
              <a:solidFill>
                <a:srgbClr val="000000"/>
              </a:solidFill>
              <a:latin typeface="Times New Roman" panose="02020603050405020304" pitchFamily="18" charset="0"/>
              <a:ea typeface="+mn-ea"/>
              <a:cs typeface="+mn-cs"/>
            </a:endParaRPr>
          </a:p>
          <a:p>
            <a:pPr eaLnBrk="1" hangingPunct="1">
              <a:spcBef>
                <a:spcPts val="1200"/>
              </a:spcBef>
              <a:spcAft>
                <a:spcPts val="600"/>
              </a:spcAft>
              <a:defRPr/>
            </a:pPr>
            <a:r>
              <a:rPr lang="en-GB" sz="900" b="0" i="0" noProof="1">
                <a:solidFill>
                  <a:schemeClr val="accent1"/>
                </a:solidFill>
                <a:latin typeface="+mn-lt"/>
                <a:cs typeface="Arial" panose="020B0604020202020204" pitchFamily="34" charset="0"/>
              </a:rPr>
              <a:t>Crop picture</a:t>
            </a:r>
          </a:p>
          <a:p>
            <a:pPr marL="144000" indent="-144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Click </a:t>
            </a:r>
            <a:r>
              <a:rPr lang="en-GB" altLang="da-DK" sz="1000" b="0" kern="1200" noProof="1">
                <a:solidFill>
                  <a:schemeClr val="accent1"/>
                </a:solidFill>
                <a:latin typeface="+mn-lt"/>
                <a:ea typeface="+mn-ea"/>
                <a:cs typeface="Arial" panose="020B0604020202020204" pitchFamily="34" charset="0"/>
              </a:rPr>
              <a:t>Crop</a:t>
            </a:r>
            <a:r>
              <a:rPr lang="en-GB" altLang="da-DK" sz="1000" b="0" noProof="1">
                <a:solidFill>
                  <a:schemeClr val="tx1"/>
                </a:solidFill>
                <a:latin typeface="+mn-lt"/>
                <a:cs typeface="Arial" panose="020B0604020202020204" pitchFamily="34" charset="0"/>
              </a:rPr>
              <a:t> to change size or focus of the picture</a:t>
            </a:r>
          </a:p>
          <a:p>
            <a:pPr marL="144000" indent="-144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If you want to scale the picture, hold </a:t>
            </a:r>
            <a:r>
              <a:rPr lang="en-GB" altLang="da-DK" sz="1000" b="0" kern="1200" noProof="1">
                <a:solidFill>
                  <a:schemeClr val="accent1"/>
                </a:solidFill>
                <a:latin typeface="+mn-lt"/>
                <a:ea typeface="+mn-ea"/>
                <a:cs typeface="Arial" panose="020B0604020202020204" pitchFamily="34" charset="0"/>
              </a:rPr>
              <a:t>SHIFT</a:t>
            </a:r>
            <a:r>
              <a:rPr lang="en-GB" altLang="da-DK" sz="1000" b="0" noProof="1">
                <a:solidFill>
                  <a:schemeClr val="tx1"/>
                </a:solidFill>
                <a:latin typeface="+mn-lt"/>
                <a:cs typeface="Arial" panose="020B0604020202020204" pitchFamily="34" charset="0"/>
              </a:rPr>
              <a:t>-key down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while dragging the corners of the picture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000" b="0" kern="1200" noProof="1">
                <a:solidFill>
                  <a:schemeClr val="accent1"/>
                </a:solidFill>
                <a:latin typeface="+mn-lt"/>
                <a:ea typeface="+mn-ea"/>
                <a:cs typeface="Arial" panose="020B0604020202020204" pitchFamily="34" charset="0"/>
              </a:rPr>
              <a:t>Hint: </a:t>
            </a:r>
            <a:r>
              <a:rPr lang="en-GB" altLang="da-DK" sz="1000" b="0" noProof="1">
                <a:solidFill>
                  <a:schemeClr val="tx1"/>
                </a:solidFill>
                <a:latin typeface="+mn-lt"/>
                <a:cs typeface="Arial" panose="020B0604020202020204" pitchFamily="34" charset="0"/>
              </a:rPr>
              <a:t>If you delete the picture and insert a new one, the picture may lie in front of the text or graphic. If this happens, select the picture, right-click and choose </a:t>
            </a:r>
            <a:r>
              <a:rPr lang="en-GB" altLang="da-DK" sz="1000" b="0" kern="1200" noProof="1">
                <a:solidFill>
                  <a:schemeClr val="accent1"/>
                </a:solidFill>
                <a:latin typeface="+mn-lt"/>
                <a:ea typeface="+mn-ea"/>
                <a:cs typeface="Arial" panose="020B0604020202020204" pitchFamily="34" charset="0"/>
              </a:rPr>
              <a:t>Send to Back</a:t>
            </a:r>
            <a:br>
              <a:rPr lang="en-GB" altLang="da-DK" sz="900" b="0" noProof="1">
                <a:solidFill>
                  <a:schemeClr val="tx1"/>
                </a:solidFill>
                <a:latin typeface="+mn-lt"/>
                <a:cs typeface="Arial" panose="020B0604020202020204" pitchFamily="34" charset="0"/>
              </a:rPr>
            </a:br>
            <a:endParaRPr lang="en-GB" altLang="da-DK" sz="8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Accessibility</a:t>
            </a:r>
          </a:p>
          <a:p>
            <a:pPr eaLnBrk="1" hangingPunct="1">
              <a:spcAft>
                <a:spcPts val="600"/>
              </a:spcAft>
              <a:defRPr/>
            </a:pPr>
            <a:r>
              <a:rPr lang="en-GB" altLang="da-DK" sz="1000" b="0" noProof="1">
                <a:solidFill>
                  <a:schemeClr val="tx1"/>
                </a:solidFill>
                <a:latin typeface="+mn-lt"/>
                <a:cs typeface="Arial" panose="020B0604020202020204" pitchFamily="34" charset="0"/>
              </a:rPr>
              <a:t>Keep the audience engaged with the simple rule of one concept per slide</a:t>
            </a:r>
          </a:p>
          <a:p>
            <a:pPr eaLnBrk="1" hangingPunct="1">
              <a:spcAft>
                <a:spcPts val="600"/>
              </a:spcAft>
              <a:defRPr/>
            </a:pPr>
            <a:r>
              <a:rPr lang="en-GB" altLang="da-DK" sz="1000" b="0" noProof="1">
                <a:solidFill>
                  <a:schemeClr val="tx1"/>
                </a:solidFill>
                <a:latin typeface="+mn-lt"/>
                <a:cs typeface="Arial" panose="020B0604020202020204" pitchFamily="34" charset="0"/>
              </a:rPr>
              <a:t>Run the Accessibility Checker, found under the Review tab</a:t>
            </a:r>
          </a:p>
          <a:p>
            <a:pPr eaLnBrk="1" hangingPunct="1">
              <a:spcAft>
                <a:spcPts val="600"/>
              </a:spcAft>
              <a:defRPr/>
            </a:pPr>
            <a:r>
              <a:rPr lang="en-GB" altLang="da-DK" sz="1000" b="0" noProof="1">
                <a:solidFill>
                  <a:schemeClr val="tx1"/>
                </a:solidFill>
                <a:latin typeface="+mn-lt"/>
                <a:cs typeface="Arial" panose="020B0604020202020204" pitchFamily="34" charset="0"/>
              </a:rPr>
              <a:t>For charts and diagrams use the secondary colour palette in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the order shown in </a:t>
            </a:r>
            <a:r>
              <a:rPr lang="en-GB" altLang="da-DK" sz="1000" b="1" noProof="1">
                <a:solidFill>
                  <a:schemeClr val="tx1"/>
                </a:solidFill>
                <a:latin typeface="+mn-lt"/>
                <a:cs typeface="Arial" panose="020B0604020202020204" pitchFamily="34" charset="0"/>
              </a:rPr>
              <a:t>Custom Colours</a:t>
            </a:r>
            <a:r>
              <a:rPr lang="en-GB" altLang="da-DK" sz="1000" b="0" noProof="1">
                <a:solidFill>
                  <a:schemeClr val="tx1"/>
                </a:solidFill>
                <a:latin typeface="+mn-lt"/>
                <a:cs typeface="Arial" panose="020B0604020202020204" pitchFamily="34" charset="0"/>
              </a:rPr>
              <a:t> to make provision for colour blindness</a:t>
            </a:r>
            <a:endParaRPr lang="en-GB" altLang="da-DK" sz="1000" b="0" kern="1200" noProof="1">
              <a:solidFill>
                <a:schemeClr val="tx1"/>
              </a:solidFill>
              <a:latin typeface="Arial" charset="0"/>
              <a:ea typeface="+mn-ea"/>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p:txBody>
      </p:sp>
      <p:sp>
        <p:nvSpPr>
          <p:cNvPr id="32" name="Text Box 4">
            <a:extLst>
              <a:ext uri="{FF2B5EF4-FFF2-40B4-BE49-F238E27FC236}">
                <a16:creationId xmlns:a16="http://schemas.microsoft.com/office/drawing/2014/main" id="{2682DB02-2CDA-471F-B752-2FCF9D501612}"/>
              </a:ext>
            </a:extLst>
          </p:cNvPr>
          <p:cNvSpPr txBox="1">
            <a:spLocks noChangeArrowheads="1"/>
          </p:cNvSpPr>
          <p:nvPr userDrawn="1"/>
        </p:nvSpPr>
        <p:spPr bwMode="auto">
          <a:xfrm>
            <a:off x="8057481" y="1561190"/>
            <a:ext cx="3473450" cy="380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dirty="0">
                <a:solidFill>
                  <a:schemeClr val="accent1"/>
                </a:solidFill>
                <a:latin typeface="Arial" panose="020B0604020202020204" pitchFamily="34" charset="0"/>
                <a:cs typeface="Arial" panose="020B0604020202020204" pitchFamily="34" charset="0"/>
              </a:rPr>
              <a:t>Header and footer</a:t>
            </a:r>
            <a:endParaRPr lang="en-GB" altLang="da-DK" sz="1200" b="1" noProof="1">
              <a:solidFill>
                <a:schemeClr val="accent1"/>
              </a:solidFill>
              <a:latin typeface="Arial" panose="020B0604020202020204" pitchFamily="34" charset="0"/>
              <a:cs typeface="Arial" panose="020B0604020202020204" pitchFamily="34" charset="0"/>
            </a:endParaRPr>
          </a:p>
          <a:p>
            <a:pPr eaLnBrk="1" hangingPunct="1">
              <a:spcAft>
                <a:spcPts val="600"/>
              </a:spcAft>
              <a:defRPr/>
            </a:pPr>
            <a:r>
              <a:rPr lang="en-GB" altLang="da-DK" sz="10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GB" altLang="da-DK" sz="1000" b="0" noProof="1">
                <a:solidFill>
                  <a:schemeClr val="tx1"/>
                </a:solidFill>
                <a:latin typeface="+mn-lt"/>
                <a:cs typeface="Arial" panose="020B0604020202020204" pitchFamily="34" charset="0"/>
              </a:rPr>
              <a:t>Click on </a:t>
            </a:r>
            <a:r>
              <a:rPr lang="en-GB" altLang="da-DK" sz="1000" b="0" kern="1200" noProof="1">
                <a:solidFill>
                  <a:schemeClr val="accent1"/>
                </a:solidFill>
                <a:latin typeface="+mn-lt"/>
                <a:ea typeface="+mn-ea"/>
                <a:cs typeface="Arial" panose="020B0604020202020204" pitchFamily="34" charset="0"/>
              </a:rPr>
              <a:t>Header and Footer </a:t>
            </a:r>
            <a:r>
              <a:rPr lang="en-GB" altLang="da-DK" sz="1000" b="0" noProof="1">
                <a:solidFill>
                  <a:schemeClr val="tx1"/>
                </a:solidFill>
                <a:latin typeface="+mn-lt"/>
                <a:cs typeface="Arial" panose="020B0604020202020204" pitchFamily="34" charset="0"/>
              </a:rPr>
              <a:t>in the </a:t>
            </a:r>
            <a:r>
              <a:rPr lang="en-GB" altLang="da-DK" sz="1000" b="0" kern="1200" noProof="1">
                <a:solidFill>
                  <a:schemeClr val="accent1"/>
                </a:solidFill>
                <a:latin typeface="+mn-lt"/>
                <a:ea typeface="+mn-ea"/>
                <a:cs typeface="Arial" panose="020B0604020202020204" pitchFamily="34" charset="0"/>
              </a:rPr>
              <a:t>Insert</a:t>
            </a:r>
            <a:r>
              <a:rPr lang="en-GB" altLang="da-DK" sz="1000" b="0" noProof="1">
                <a:solidFill>
                  <a:schemeClr val="tx1"/>
                </a:solidFill>
                <a:latin typeface="+mn-lt"/>
                <a:cs typeface="Arial" panose="020B0604020202020204" pitchFamily="34" charset="0"/>
              </a:rPr>
              <a:t> tab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(write the desired text, click date or page number from or to)</a:t>
            </a:r>
          </a:p>
          <a:p>
            <a:pPr eaLnBrk="1" hangingPunct="1">
              <a:spcAft>
                <a:spcPts val="600"/>
              </a:spcAft>
              <a:defRPr/>
            </a:pPr>
            <a:r>
              <a:rPr lang="en-GB" altLang="da-DK" sz="1000" b="0" noProof="1">
                <a:solidFill>
                  <a:schemeClr val="tx1"/>
                </a:solidFill>
                <a:latin typeface="+mn-lt"/>
                <a:cs typeface="Arial" panose="020B0604020202020204" pitchFamily="34" charset="0"/>
              </a:rPr>
              <a:t>Click </a:t>
            </a:r>
            <a:r>
              <a:rPr lang="en-GB" altLang="da-DK" sz="1000" b="0" kern="1200" noProof="1">
                <a:solidFill>
                  <a:schemeClr val="accent1"/>
                </a:solidFill>
                <a:latin typeface="+mn-lt"/>
                <a:ea typeface="+mn-ea"/>
                <a:cs typeface="Arial" panose="020B0604020202020204" pitchFamily="34" charset="0"/>
              </a:rPr>
              <a:t>Apply</a:t>
            </a:r>
            <a:r>
              <a:rPr lang="en-GB" altLang="da-DK" sz="1000" b="1" noProof="1">
                <a:solidFill>
                  <a:schemeClr val="tx1"/>
                </a:solidFill>
                <a:latin typeface="+mn-lt"/>
                <a:cs typeface="Arial" panose="020B0604020202020204" pitchFamily="34" charset="0"/>
              </a:rPr>
              <a:t> </a:t>
            </a:r>
            <a:r>
              <a:rPr lang="en-GB" altLang="da-DK" sz="1000" b="0" kern="1200" noProof="1">
                <a:solidFill>
                  <a:schemeClr val="accent1"/>
                </a:solidFill>
                <a:latin typeface="+mn-lt"/>
                <a:ea typeface="+mn-ea"/>
                <a:cs typeface="Arial" panose="020B0604020202020204" pitchFamily="34" charset="0"/>
              </a:rPr>
              <a:t>to</a:t>
            </a:r>
            <a:r>
              <a:rPr lang="en-GB" altLang="da-DK" sz="1000" b="1" noProof="1">
                <a:solidFill>
                  <a:schemeClr val="tx1"/>
                </a:solidFill>
                <a:latin typeface="+mn-lt"/>
                <a:cs typeface="Arial" panose="020B0604020202020204" pitchFamily="34" charset="0"/>
              </a:rPr>
              <a:t> </a:t>
            </a:r>
            <a:r>
              <a:rPr lang="en-GB" altLang="da-DK" sz="1000" b="0" kern="1200" noProof="1">
                <a:solidFill>
                  <a:schemeClr val="accent1"/>
                </a:solidFill>
                <a:latin typeface="+mn-lt"/>
                <a:ea typeface="+mn-ea"/>
                <a:cs typeface="Arial" panose="020B0604020202020204" pitchFamily="34" charset="0"/>
              </a:rPr>
              <a:t>All</a:t>
            </a:r>
            <a:r>
              <a:rPr lang="en-GB" altLang="da-DK" sz="1000" b="1" noProof="1">
                <a:solidFill>
                  <a:schemeClr val="tx1"/>
                </a:solidFill>
                <a:latin typeface="+mn-lt"/>
                <a:cs typeface="Arial" panose="020B0604020202020204" pitchFamily="34" charset="0"/>
              </a:rPr>
              <a:t> </a:t>
            </a:r>
            <a:r>
              <a:rPr lang="en-GB" altLang="da-DK" sz="1000" b="0" noProof="1">
                <a:solidFill>
                  <a:schemeClr val="tx1"/>
                </a:solidFill>
                <a:latin typeface="+mn-lt"/>
                <a:cs typeface="Arial" panose="020B0604020202020204" pitchFamily="34" charset="0"/>
              </a:rPr>
              <a:t>or </a:t>
            </a:r>
            <a:r>
              <a:rPr lang="en-GB" altLang="da-DK" sz="1000" b="0" kern="1200" noProof="1">
                <a:solidFill>
                  <a:schemeClr val="accent1"/>
                </a:solidFill>
                <a:latin typeface="+mn-lt"/>
                <a:ea typeface="+mn-ea"/>
                <a:cs typeface="Arial" panose="020B0604020202020204" pitchFamily="34" charset="0"/>
              </a:rPr>
              <a:t>Apply</a:t>
            </a:r>
            <a:r>
              <a:rPr lang="en-GB" altLang="da-DK" sz="1000" b="0" noProof="1">
                <a:solidFill>
                  <a:schemeClr val="tx1"/>
                </a:solidFill>
                <a:latin typeface="+mn-lt"/>
                <a:cs typeface="Arial" panose="020B0604020202020204" pitchFamily="34" charset="0"/>
              </a:rPr>
              <a:t> if only used on one slide</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endParaRPr lang="en-GB" altLang="da-DK" sz="8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Copy/paste content</a:t>
            </a:r>
          </a:p>
          <a:p>
            <a:pPr eaLnBrk="1" hangingPunct="1">
              <a:spcAft>
                <a:spcPts val="600"/>
              </a:spcAft>
              <a:defRPr/>
            </a:pPr>
            <a:r>
              <a:rPr lang="en-GB" altLang="da-DK" sz="1000" b="0" noProof="1">
                <a:solidFill>
                  <a:schemeClr val="tx1"/>
                </a:solidFill>
                <a:latin typeface="+mn-lt"/>
                <a:cs typeface="Arial" panose="020B0604020202020204" pitchFamily="34" charset="0"/>
              </a:rPr>
              <a:t>When copying old content to your new presentation, 2 options are available:</a:t>
            </a:r>
          </a:p>
          <a:p>
            <a:pPr marL="180000" indent="-180000" eaLnBrk="1" hangingPunct="1">
              <a:spcAft>
                <a:spcPts val="600"/>
              </a:spcAft>
              <a:buFont typeface="+mj-lt"/>
              <a:buAutoNum type="arabicPeriod"/>
              <a:defRPr/>
            </a:pPr>
            <a:r>
              <a:rPr lang="en-GB" altLang="da-DK" sz="1000" b="0" kern="1200" noProof="1">
                <a:solidFill>
                  <a:schemeClr val="accent1"/>
                </a:solidFill>
                <a:latin typeface="+mn-lt"/>
                <a:ea typeface="+mn-ea"/>
                <a:cs typeface="Arial" panose="020B0604020202020204" pitchFamily="34" charset="0"/>
              </a:rPr>
              <a:t>Best practice: </a:t>
            </a:r>
            <a:r>
              <a:rPr lang="en-GB" altLang="da-DK" sz="1000" b="0" noProof="1">
                <a:solidFill>
                  <a:schemeClr val="tx1"/>
                </a:solidFill>
                <a:latin typeface="+mn-lt"/>
                <a:cs typeface="Arial" panose="020B0604020202020204" pitchFamily="34" charset="0"/>
              </a:rPr>
              <a:t>Create a slide in your new presentation and copy </a:t>
            </a:r>
            <a:r>
              <a:rPr lang="en-GB" altLang="da-DK" sz="1000" b="0" kern="1200" noProof="1">
                <a:solidFill>
                  <a:schemeClr val="accent1"/>
                </a:solidFill>
                <a:latin typeface="+mn-lt"/>
                <a:ea typeface="+mn-ea"/>
                <a:cs typeface="Arial" panose="020B0604020202020204" pitchFamily="34" charset="0"/>
              </a:rPr>
              <a:t>one</a:t>
            </a:r>
            <a:r>
              <a:rPr lang="en-GB" altLang="da-DK" sz="1000" b="0" i="0" u="none" noProof="1">
                <a:solidFill>
                  <a:schemeClr val="tx1"/>
                </a:solidFill>
                <a:latin typeface="+mn-lt"/>
                <a:cs typeface="Arial" panose="020B0604020202020204" pitchFamily="34" charset="0"/>
              </a:rPr>
              <a:t> piece of content at a time (e.g. copy all text from </a:t>
            </a:r>
            <a:r>
              <a:rPr lang="en-GB" altLang="da-DK" sz="1000" b="0" kern="1200" noProof="1">
                <a:solidFill>
                  <a:schemeClr val="accent1"/>
                </a:solidFill>
                <a:latin typeface="+mn-lt"/>
                <a:ea typeface="+mn-ea"/>
                <a:cs typeface="Arial" panose="020B0604020202020204" pitchFamily="34" charset="0"/>
              </a:rPr>
              <a:t>one</a:t>
            </a:r>
            <a:r>
              <a:rPr lang="en-GB" altLang="da-DK" sz="1000" b="0" i="0" u="none" noProof="1">
                <a:solidFill>
                  <a:schemeClr val="tx1"/>
                </a:solidFill>
                <a:latin typeface="+mn-lt"/>
                <a:cs typeface="Arial" panose="020B0604020202020204" pitchFamily="34" charset="0"/>
              </a:rPr>
              <a:t> textbox)</a:t>
            </a:r>
            <a:endParaRPr lang="en-GB" altLang="da-DK" sz="1000" b="1" i="0" u="sng" noProof="1">
              <a:solidFill>
                <a:schemeClr val="tx1"/>
              </a:solidFill>
              <a:latin typeface="+mn-lt"/>
              <a:cs typeface="Arial" panose="020B0604020202020204" pitchFamily="34" charset="0"/>
            </a:endParaRPr>
          </a:p>
          <a:p>
            <a:pPr marL="180000" indent="-180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Or copy an entire slide into your new presentation and then choose a fitting layout. Remember to delete the old, wrong layouts (go to View &gt; Slidemaster and delete them)</a:t>
            </a:r>
          </a:p>
          <a:p>
            <a:pPr eaLnBrk="1" hangingPunct="1">
              <a:spcAft>
                <a:spcPts val="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Colours and order of use</a:t>
            </a:r>
          </a:p>
          <a:p>
            <a:pPr eaLnBrk="1" hangingPunct="1">
              <a:spcAft>
                <a:spcPts val="600"/>
              </a:spcAft>
              <a:defRPr/>
            </a:pPr>
            <a:r>
              <a:rPr lang="en-GB" altLang="da-DK" sz="1000" b="0" noProof="1">
                <a:solidFill>
                  <a:schemeClr val="tx1"/>
                </a:solidFill>
                <a:latin typeface="+mn-lt"/>
                <a:cs typeface="Arial" panose="020B0604020202020204" pitchFamily="34" charset="0"/>
              </a:rPr>
              <a:t>Where one or two colours adequately convey the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information, then the primary palette should be used</a:t>
            </a:r>
            <a:endParaRPr lang="en-GB" altLang="da-DK" sz="1000" b="1" noProof="1">
              <a:solidFill>
                <a:schemeClr val="tx1"/>
              </a:solidFill>
              <a:latin typeface="+mn-lt"/>
              <a:cs typeface="Arial" panose="020B0604020202020204" pitchFamily="34" charset="0"/>
            </a:endParaRPr>
          </a:p>
        </p:txBody>
      </p:sp>
      <p:pic>
        <p:nvPicPr>
          <p:cNvPr id="33" name="Picture 32">
            <a:extLst>
              <a:ext uri="{FF2B5EF4-FFF2-40B4-BE49-F238E27FC236}">
                <a16:creationId xmlns:a16="http://schemas.microsoft.com/office/drawing/2014/main" id="{FBB584EE-8C00-4508-B274-AFA10B3ABBEE}"/>
              </a:ext>
            </a:extLst>
          </p:cNvPr>
          <p:cNvPicPr>
            <a:picLocks noChangeAspect="1"/>
          </p:cNvPicPr>
          <p:nvPr userDrawn="1"/>
        </p:nvPicPr>
        <p:blipFill>
          <a:blip r:embed="rId2"/>
          <a:stretch>
            <a:fillRect/>
          </a:stretch>
        </p:blipFill>
        <p:spPr>
          <a:xfrm>
            <a:off x="3644742" y="4676636"/>
            <a:ext cx="475428" cy="176762"/>
          </a:xfrm>
          <a:prstGeom prst="rect">
            <a:avLst/>
          </a:prstGeom>
        </p:spPr>
      </p:pic>
      <p:pic>
        <p:nvPicPr>
          <p:cNvPr id="35" name="Picture 16">
            <a:extLst>
              <a:ext uri="{FF2B5EF4-FFF2-40B4-BE49-F238E27FC236}">
                <a16:creationId xmlns:a16="http://schemas.microsoft.com/office/drawing/2014/main" id="{41BC802C-A869-4D85-92E3-B3EBC84B5E76}"/>
              </a:ext>
            </a:extLst>
          </p:cNvPr>
          <p:cNvPicPr>
            <a:picLocks noChangeAspect="1"/>
          </p:cNvPicPr>
          <p:nvPr userDrawn="1"/>
        </p:nvPicPr>
        <p:blipFill>
          <a:blip r:embed="rId3"/>
          <a:stretch>
            <a:fillRect/>
          </a:stretch>
        </p:blipFill>
        <p:spPr>
          <a:xfrm>
            <a:off x="3805638" y="3988871"/>
            <a:ext cx="328881" cy="505501"/>
          </a:xfrm>
          <a:prstGeom prst="rect">
            <a:avLst/>
          </a:prstGeom>
        </p:spPr>
      </p:pic>
      <p:pic>
        <p:nvPicPr>
          <p:cNvPr id="36" name="Picture 20">
            <a:extLst>
              <a:ext uri="{FF2B5EF4-FFF2-40B4-BE49-F238E27FC236}">
                <a16:creationId xmlns:a16="http://schemas.microsoft.com/office/drawing/2014/main" id="{F7E1D6D1-B653-444A-A572-F87B91C8552B}"/>
              </a:ext>
            </a:extLst>
          </p:cNvPr>
          <p:cNvPicPr>
            <a:picLocks noChangeAspect="1"/>
          </p:cNvPicPr>
          <p:nvPr userDrawn="1"/>
        </p:nvPicPr>
        <p:blipFill>
          <a:blip r:embed="rId4"/>
          <a:stretch>
            <a:fillRect/>
          </a:stretch>
        </p:blipFill>
        <p:spPr>
          <a:xfrm>
            <a:off x="3644742" y="3256159"/>
            <a:ext cx="538465" cy="172841"/>
          </a:xfrm>
          <a:prstGeom prst="rect">
            <a:avLst/>
          </a:prstGeom>
        </p:spPr>
      </p:pic>
      <p:pic>
        <p:nvPicPr>
          <p:cNvPr id="37" name="Picture 19">
            <a:extLst>
              <a:ext uri="{FF2B5EF4-FFF2-40B4-BE49-F238E27FC236}">
                <a16:creationId xmlns:a16="http://schemas.microsoft.com/office/drawing/2014/main" id="{A91EB139-9D90-427B-9229-AFB288306F92}"/>
              </a:ext>
            </a:extLst>
          </p:cNvPr>
          <p:cNvPicPr>
            <a:picLocks noChangeAspect="1"/>
          </p:cNvPicPr>
          <p:nvPr userDrawn="1"/>
        </p:nvPicPr>
        <p:blipFill>
          <a:blip r:embed="rId5"/>
          <a:stretch>
            <a:fillRect/>
          </a:stretch>
        </p:blipFill>
        <p:spPr>
          <a:xfrm>
            <a:off x="7514612" y="2732345"/>
            <a:ext cx="313788" cy="543900"/>
          </a:xfrm>
          <a:prstGeom prst="rect">
            <a:avLst/>
          </a:prstGeom>
        </p:spPr>
      </p:pic>
      <p:pic>
        <p:nvPicPr>
          <p:cNvPr id="38" name="Picture 12">
            <a:extLst>
              <a:ext uri="{FF2B5EF4-FFF2-40B4-BE49-F238E27FC236}">
                <a16:creationId xmlns:a16="http://schemas.microsoft.com/office/drawing/2014/main" id="{9302297C-8714-4F04-80C4-D88FCB711B81}"/>
              </a:ext>
            </a:extLst>
          </p:cNvPr>
          <p:cNvPicPr>
            <a:picLocks noChangeAspect="1"/>
          </p:cNvPicPr>
          <p:nvPr userDrawn="1"/>
        </p:nvPicPr>
        <p:blipFill>
          <a:blip r:embed="rId6"/>
          <a:stretch>
            <a:fillRect/>
          </a:stretch>
        </p:blipFill>
        <p:spPr>
          <a:xfrm>
            <a:off x="11154895" y="2350953"/>
            <a:ext cx="378293" cy="543366"/>
          </a:xfrm>
          <a:prstGeom prst="rect">
            <a:avLst/>
          </a:prstGeom>
        </p:spPr>
      </p:pic>
      <p:pic>
        <p:nvPicPr>
          <p:cNvPr id="39" name="Picture 38">
            <a:extLst>
              <a:ext uri="{FF2B5EF4-FFF2-40B4-BE49-F238E27FC236}">
                <a16:creationId xmlns:a16="http://schemas.microsoft.com/office/drawing/2014/main" id="{0E3E34AB-E599-431C-B998-23EB2D866138}"/>
              </a:ext>
            </a:extLst>
          </p:cNvPr>
          <p:cNvPicPr>
            <a:picLocks noChangeAspect="1"/>
          </p:cNvPicPr>
          <p:nvPr userDrawn="1"/>
        </p:nvPicPr>
        <p:blipFill>
          <a:blip r:embed="rId7"/>
          <a:stretch>
            <a:fillRect/>
          </a:stretch>
        </p:blipFill>
        <p:spPr>
          <a:xfrm>
            <a:off x="654485" y="2558845"/>
            <a:ext cx="457143" cy="257143"/>
          </a:xfrm>
          <a:prstGeom prst="rect">
            <a:avLst/>
          </a:prstGeom>
        </p:spPr>
      </p:pic>
      <p:grpSp>
        <p:nvGrpSpPr>
          <p:cNvPr id="40" name="Group 39">
            <a:extLst>
              <a:ext uri="{FF2B5EF4-FFF2-40B4-BE49-F238E27FC236}">
                <a16:creationId xmlns:a16="http://schemas.microsoft.com/office/drawing/2014/main" id="{72902734-3D03-4C28-A006-0BEC608D23B2}"/>
              </a:ext>
            </a:extLst>
          </p:cNvPr>
          <p:cNvGrpSpPr/>
          <p:nvPr userDrawn="1"/>
        </p:nvGrpSpPr>
        <p:grpSpPr>
          <a:xfrm>
            <a:off x="11353188" y="5065031"/>
            <a:ext cx="180000" cy="608519"/>
            <a:chOff x="11353188" y="5592256"/>
            <a:chExt cx="180000" cy="608519"/>
          </a:xfrm>
        </p:grpSpPr>
        <p:sp>
          <p:nvSpPr>
            <p:cNvPr id="41" name="TextBox 40">
              <a:extLst>
                <a:ext uri="{FF2B5EF4-FFF2-40B4-BE49-F238E27FC236}">
                  <a16:creationId xmlns:a16="http://schemas.microsoft.com/office/drawing/2014/main" id="{38B58C93-1F46-455C-8D5F-F2CD48D279E9}"/>
                </a:ext>
              </a:extLst>
            </p:cNvPr>
            <p:cNvSpPr txBox="1"/>
            <p:nvPr userDrawn="1"/>
          </p:nvSpPr>
          <p:spPr>
            <a:xfrm>
              <a:off x="11353188" y="5807237"/>
              <a:ext cx="180000" cy="180000"/>
            </a:xfrm>
            <a:prstGeom prst="rect">
              <a:avLst/>
            </a:prstGeom>
            <a:solidFill>
              <a:schemeClr val="bg2"/>
            </a:solidFill>
            <a:ln w="3175">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2" name="TextBox 41">
              <a:extLst>
                <a:ext uri="{FF2B5EF4-FFF2-40B4-BE49-F238E27FC236}">
                  <a16:creationId xmlns:a16="http://schemas.microsoft.com/office/drawing/2014/main" id="{17A2DB1B-A420-4B12-85ED-CF483E503527}"/>
                </a:ext>
              </a:extLst>
            </p:cNvPr>
            <p:cNvSpPr txBox="1"/>
            <p:nvPr userDrawn="1"/>
          </p:nvSpPr>
          <p:spPr>
            <a:xfrm>
              <a:off x="11353188" y="6020775"/>
              <a:ext cx="180000" cy="180000"/>
            </a:xfrm>
            <a:prstGeom prst="rect">
              <a:avLst/>
            </a:prstGeom>
            <a:solidFill>
              <a:schemeClr val="tx1"/>
            </a:solidFill>
            <a:ln>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3" name="TextBox 42">
              <a:extLst>
                <a:ext uri="{FF2B5EF4-FFF2-40B4-BE49-F238E27FC236}">
                  <a16:creationId xmlns:a16="http://schemas.microsoft.com/office/drawing/2014/main" id="{5D0F578B-638A-4F2E-801D-451C157902C7}"/>
                </a:ext>
              </a:extLst>
            </p:cNvPr>
            <p:cNvSpPr txBox="1"/>
            <p:nvPr userDrawn="1"/>
          </p:nvSpPr>
          <p:spPr>
            <a:xfrm>
              <a:off x="11353188" y="5592256"/>
              <a:ext cx="180000" cy="180000"/>
            </a:xfrm>
            <a:prstGeom prst="rect">
              <a:avLst/>
            </a:prstGeom>
            <a:solidFill>
              <a:schemeClr val="accent1"/>
            </a:solidFill>
            <a:ln>
              <a:solidFill>
                <a:schemeClr val="tx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44" name="Title 2">
            <a:extLst>
              <a:ext uri="{FF2B5EF4-FFF2-40B4-BE49-F238E27FC236}">
                <a16:creationId xmlns:a16="http://schemas.microsoft.com/office/drawing/2014/main" id="{88AC562C-7CEE-4D41-9A95-F1606A2EBDEB}"/>
              </a:ext>
            </a:extLst>
          </p:cNvPr>
          <p:cNvSpPr>
            <a:spLocks noGrp="1"/>
          </p:cNvSpPr>
          <p:nvPr>
            <p:ph type="title" hasCustomPrompt="1"/>
          </p:nvPr>
        </p:nvSpPr>
        <p:spPr>
          <a:xfrm>
            <a:off x="658810" y="504000"/>
            <a:ext cx="7172327" cy="532800"/>
          </a:xfrm>
        </p:spPr>
        <p:txBody>
          <a:bodyPr/>
          <a:lstStyle>
            <a:lvl1pPr>
              <a:defRPr/>
            </a:lvl1pPr>
          </a:lstStyle>
          <a:p>
            <a:r>
              <a:rPr lang="en-GB" dirty="0"/>
              <a:t>Tips and Tricks: user guide</a:t>
            </a:r>
          </a:p>
        </p:txBody>
      </p:sp>
      <p:pic>
        <p:nvPicPr>
          <p:cNvPr id="2" name="Picture 1">
            <a:extLst>
              <a:ext uri="{FF2B5EF4-FFF2-40B4-BE49-F238E27FC236}">
                <a16:creationId xmlns:a16="http://schemas.microsoft.com/office/drawing/2014/main" id="{04E091B5-7F19-4FC3-BFBD-9868B3E235AB}"/>
              </a:ext>
            </a:extLst>
          </p:cNvPr>
          <p:cNvPicPr>
            <a:picLocks noChangeAspect="1"/>
          </p:cNvPicPr>
          <p:nvPr userDrawn="1"/>
        </p:nvPicPr>
        <p:blipFill>
          <a:blip r:embed="rId8"/>
          <a:stretch>
            <a:fillRect/>
          </a:stretch>
        </p:blipFill>
        <p:spPr>
          <a:xfrm>
            <a:off x="3301231" y="1585888"/>
            <a:ext cx="873267" cy="1193899"/>
          </a:xfrm>
          <a:prstGeom prst="rect">
            <a:avLst/>
          </a:prstGeom>
        </p:spPr>
      </p:pic>
      <p:pic>
        <p:nvPicPr>
          <p:cNvPr id="6" name="Picture 5">
            <a:extLst>
              <a:ext uri="{FF2B5EF4-FFF2-40B4-BE49-F238E27FC236}">
                <a16:creationId xmlns:a16="http://schemas.microsoft.com/office/drawing/2014/main" id="{CAF5A0E2-DFA0-4F60-BCDA-05EE8CD09854}"/>
              </a:ext>
            </a:extLst>
          </p:cNvPr>
          <p:cNvPicPr>
            <a:picLocks noChangeAspect="1"/>
          </p:cNvPicPr>
          <p:nvPr userDrawn="1"/>
        </p:nvPicPr>
        <p:blipFill rotWithShape="1">
          <a:blip r:embed="rId9"/>
          <a:srcRect t="1" b="14057"/>
          <a:stretch/>
        </p:blipFill>
        <p:spPr>
          <a:xfrm>
            <a:off x="7127918" y="1787380"/>
            <a:ext cx="700482" cy="771465"/>
          </a:xfrm>
          <a:prstGeom prst="rect">
            <a:avLst/>
          </a:prstGeom>
        </p:spPr>
      </p:pic>
    </p:spTree>
    <p:extLst>
      <p:ext uri="{BB962C8B-B14F-4D97-AF65-F5344CB8AC3E}">
        <p14:creationId xmlns:p14="http://schemas.microsoft.com/office/powerpoint/2010/main" val="3775545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P TOC">
    <p:spTree>
      <p:nvGrpSpPr>
        <p:cNvPr id="1" name=""/>
        <p:cNvGrpSpPr/>
        <p:nvPr/>
      </p:nvGrpSpPr>
      <p:grpSpPr>
        <a:xfrm>
          <a:off x="0" y="0"/>
          <a:ext cx="0" cy="0"/>
          <a:chOff x="0" y="0"/>
          <a:chExt cx="0" cy="0"/>
        </a:xfrm>
      </p:grpSpPr>
      <p:grpSp>
        <p:nvGrpSpPr>
          <p:cNvPr id="3" name="SP Agenda Section" hidden="1"/>
          <p:cNvGrpSpPr/>
          <p:nvPr userDrawn="1"/>
        </p:nvGrpSpPr>
        <p:grpSpPr>
          <a:xfrm>
            <a:off x="561176" y="1824042"/>
            <a:ext cx="11044248" cy="369332"/>
            <a:chOff x="1630533" y="2085631"/>
            <a:chExt cx="11044247" cy="369332"/>
          </a:xfrm>
        </p:grpSpPr>
        <p:sp>
          <p:nvSpPr>
            <p:cNvPr id="20" name="Section Title"/>
            <p:cNvSpPr txBox="1">
              <a:spLocks/>
            </p:cNvSpPr>
            <p:nvPr userDrawn="1"/>
          </p:nvSpPr>
          <p:spPr>
            <a:xfrm>
              <a:off x="1630533" y="2085631"/>
              <a:ext cx="3843347" cy="369332"/>
            </a:xfrm>
            <a:prstGeom prst="rect">
              <a:avLst/>
            </a:prstGeom>
            <a:noFill/>
          </p:spPr>
          <p:txBody>
            <a:bodyPr wrap="square" rtlCol="0" anchor="ctr">
              <a:noAutofit/>
            </a:bodyPr>
            <a:lstStyle/>
            <a:p>
              <a:pPr defTabSz="9334267">
                <a:tabLst>
                  <a:tab pos="9512062" algn="l"/>
                </a:tabLst>
              </a:pPr>
              <a:r>
                <a:rPr lang="en-US" sz="2800" dirty="0"/>
                <a:t>&lt;TEXT&gt;</a:t>
              </a:r>
            </a:p>
          </p:txBody>
        </p:sp>
        <p:sp>
          <p:nvSpPr>
            <p:cNvPr id="22" name="Slide Number"/>
            <p:cNvSpPr txBox="1">
              <a:spLocks/>
            </p:cNvSpPr>
            <p:nvPr userDrawn="1"/>
          </p:nvSpPr>
          <p:spPr>
            <a:xfrm>
              <a:off x="12037786" y="2085631"/>
              <a:ext cx="636994" cy="369332"/>
            </a:xfrm>
            <a:prstGeom prst="rect">
              <a:avLst/>
            </a:prstGeom>
            <a:noFill/>
          </p:spPr>
          <p:txBody>
            <a:bodyPr wrap="none" rtlCol="0" anchor="ctr">
              <a:noAutofit/>
            </a:bodyPr>
            <a:lstStyle/>
            <a:p>
              <a:pPr algn="r"/>
              <a:r>
                <a:rPr lang="en-US" sz="2800" dirty="0"/>
                <a:t>&lt;P&gt;</a:t>
              </a:r>
            </a:p>
          </p:txBody>
        </p:sp>
      </p:grpSp>
      <p:grpSp>
        <p:nvGrpSpPr>
          <p:cNvPr id="4" name="SP Agenda Section Highlight" hidden="1"/>
          <p:cNvGrpSpPr>
            <a:grpSpLocks/>
          </p:cNvGrpSpPr>
          <p:nvPr userDrawn="1"/>
        </p:nvGrpSpPr>
        <p:grpSpPr>
          <a:xfrm>
            <a:off x="561176" y="2384090"/>
            <a:ext cx="11044248" cy="369332"/>
            <a:chOff x="1547504" y="2616963"/>
            <a:chExt cx="11044248" cy="369332"/>
          </a:xfrm>
          <a:noFill/>
        </p:grpSpPr>
        <p:sp>
          <p:nvSpPr>
            <p:cNvPr id="32" name="Section Title"/>
            <p:cNvSpPr txBox="1">
              <a:spLocks/>
            </p:cNvSpPr>
            <p:nvPr userDrawn="1"/>
          </p:nvSpPr>
          <p:spPr>
            <a:xfrm>
              <a:off x="1547504" y="2616963"/>
              <a:ext cx="3843347" cy="369332"/>
            </a:xfrm>
            <a:prstGeom prst="rect">
              <a:avLst/>
            </a:prstGeom>
            <a:grpFill/>
          </p:spPr>
          <p:txBody>
            <a:bodyPr wrap="square" rtlCol="0" anchor="ctr">
              <a:noAutofit/>
            </a:bodyPr>
            <a:lstStyle/>
            <a:p>
              <a:pPr defTabSz="9334267">
                <a:tabLst>
                  <a:tab pos="9512062" algn="l"/>
                </a:tabLst>
              </a:pPr>
              <a:r>
                <a:rPr lang="en-US" sz="2800" b="0" dirty="0">
                  <a:solidFill>
                    <a:srgbClr val="FF0000"/>
                  </a:solidFill>
                </a:rPr>
                <a:t>&lt;TEXT&gt;</a:t>
              </a:r>
            </a:p>
          </p:txBody>
        </p:sp>
        <p:sp>
          <p:nvSpPr>
            <p:cNvPr id="34" name="Slide Number"/>
            <p:cNvSpPr txBox="1">
              <a:spLocks/>
            </p:cNvSpPr>
            <p:nvPr userDrawn="1"/>
          </p:nvSpPr>
          <p:spPr>
            <a:xfrm>
              <a:off x="11954758" y="2616963"/>
              <a:ext cx="636994" cy="369332"/>
            </a:xfrm>
            <a:prstGeom prst="rect">
              <a:avLst/>
            </a:prstGeom>
            <a:grpFill/>
          </p:spPr>
          <p:txBody>
            <a:bodyPr wrap="none" rtlCol="0" anchor="ctr">
              <a:noAutofit/>
            </a:bodyPr>
            <a:lstStyle/>
            <a:p>
              <a:pPr algn="r"/>
              <a:r>
                <a:rPr lang="en-US" sz="2800" b="0" dirty="0">
                  <a:solidFill>
                    <a:srgbClr val="FF0000"/>
                  </a:solidFill>
                </a:rPr>
                <a:t>&lt;P&gt;</a:t>
              </a:r>
            </a:p>
          </p:txBody>
        </p:sp>
      </p:grpSp>
      <p:grpSp>
        <p:nvGrpSpPr>
          <p:cNvPr id="8" name="SP Agenda Subsection" hidden="1"/>
          <p:cNvGrpSpPr>
            <a:grpSpLocks/>
          </p:cNvGrpSpPr>
          <p:nvPr userDrawn="1"/>
        </p:nvGrpSpPr>
        <p:grpSpPr>
          <a:xfrm>
            <a:off x="561176" y="2943456"/>
            <a:ext cx="11044248" cy="369332"/>
            <a:chOff x="2062894" y="3155687"/>
            <a:chExt cx="11044247" cy="369332"/>
          </a:xfrm>
        </p:grpSpPr>
        <p:sp>
          <p:nvSpPr>
            <p:cNvPr id="39" name="Section Title"/>
            <p:cNvSpPr txBox="1">
              <a:spLocks/>
            </p:cNvSpPr>
            <p:nvPr userDrawn="1"/>
          </p:nvSpPr>
          <p:spPr>
            <a:xfrm>
              <a:off x="2062894" y="3155687"/>
              <a:ext cx="3366444" cy="369332"/>
            </a:xfrm>
            <a:prstGeom prst="rect">
              <a:avLst/>
            </a:prstGeom>
            <a:noFill/>
          </p:spPr>
          <p:txBody>
            <a:bodyPr wrap="square" rtlCol="0" anchor="ctr">
              <a:noAutofit/>
            </a:bodyPr>
            <a:lstStyle/>
            <a:p>
              <a:pPr defTabSz="9334267">
                <a:tabLst>
                  <a:tab pos="9512062" algn="l"/>
                </a:tabLst>
              </a:pPr>
              <a:r>
                <a:rPr lang="en-US" sz="2800" dirty="0"/>
                <a:t>&lt;TEXT&gt;</a:t>
              </a:r>
            </a:p>
          </p:txBody>
        </p:sp>
        <p:sp>
          <p:nvSpPr>
            <p:cNvPr id="41" name="Slide Number"/>
            <p:cNvSpPr txBox="1">
              <a:spLocks/>
            </p:cNvSpPr>
            <p:nvPr userDrawn="1"/>
          </p:nvSpPr>
          <p:spPr>
            <a:xfrm>
              <a:off x="12470147" y="3155687"/>
              <a:ext cx="636994" cy="369332"/>
            </a:xfrm>
            <a:prstGeom prst="rect">
              <a:avLst/>
            </a:prstGeom>
            <a:noFill/>
          </p:spPr>
          <p:txBody>
            <a:bodyPr wrap="none" rtlCol="0" anchor="ctr">
              <a:noAutofit/>
            </a:bodyPr>
            <a:lstStyle/>
            <a:p>
              <a:pPr algn="r"/>
              <a:r>
                <a:rPr lang="en-US" sz="2800" dirty="0"/>
                <a:t>&lt;P&gt;</a:t>
              </a:r>
            </a:p>
          </p:txBody>
        </p:sp>
      </p:grpSp>
      <p:grpSp>
        <p:nvGrpSpPr>
          <p:cNvPr id="9" name="SP Agenda Subsection Highlight" hidden="1"/>
          <p:cNvGrpSpPr>
            <a:grpSpLocks/>
          </p:cNvGrpSpPr>
          <p:nvPr userDrawn="1"/>
        </p:nvGrpSpPr>
        <p:grpSpPr>
          <a:xfrm>
            <a:off x="561176" y="3502822"/>
            <a:ext cx="11044248" cy="369332"/>
            <a:chOff x="2062894" y="3694411"/>
            <a:chExt cx="11044248" cy="369332"/>
          </a:xfrm>
          <a:noFill/>
        </p:grpSpPr>
        <p:sp>
          <p:nvSpPr>
            <p:cNvPr id="46" name="Section Title"/>
            <p:cNvSpPr txBox="1">
              <a:spLocks/>
            </p:cNvSpPr>
            <p:nvPr userDrawn="1"/>
          </p:nvSpPr>
          <p:spPr>
            <a:xfrm>
              <a:off x="2062894" y="3694411"/>
              <a:ext cx="3366444" cy="369332"/>
            </a:xfrm>
            <a:prstGeom prst="rect">
              <a:avLst/>
            </a:prstGeom>
            <a:grpFill/>
          </p:spPr>
          <p:txBody>
            <a:bodyPr wrap="square" rtlCol="0" anchor="ctr">
              <a:noAutofit/>
            </a:bodyPr>
            <a:lstStyle/>
            <a:p>
              <a:pPr defTabSz="9334267">
                <a:tabLst>
                  <a:tab pos="9512062" algn="l"/>
                </a:tabLst>
              </a:pPr>
              <a:r>
                <a:rPr lang="en-US" sz="2800" b="0" dirty="0">
                  <a:solidFill>
                    <a:srgbClr val="FF0000"/>
                  </a:solidFill>
                </a:rPr>
                <a:t>&lt;TEXT&gt;</a:t>
              </a:r>
            </a:p>
          </p:txBody>
        </p:sp>
        <p:sp>
          <p:nvSpPr>
            <p:cNvPr id="48" name="Slide Number"/>
            <p:cNvSpPr txBox="1">
              <a:spLocks/>
            </p:cNvSpPr>
            <p:nvPr userDrawn="1"/>
          </p:nvSpPr>
          <p:spPr>
            <a:xfrm>
              <a:off x="12470148" y="3694411"/>
              <a:ext cx="636994" cy="369332"/>
            </a:xfrm>
            <a:prstGeom prst="rect">
              <a:avLst/>
            </a:prstGeom>
            <a:grpFill/>
          </p:spPr>
          <p:txBody>
            <a:bodyPr wrap="none" rtlCol="0" anchor="ctr">
              <a:noAutofit/>
            </a:bodyPr>
            <a:lstStyle/>
            <a:p>
              <a:pPr algn="r"/>
              <a:r>
                <a:rPr lang="en-US" sz="2800" b="0" dirty="0">
                  <a:solidFill>
                    <a:srgbClr val="FF0000"/>
                  </a:solidFill>
                </a:rPr>
                <a:t>&lt;P&gt;</a:t>
              </a:r>
            </a:p>
          </p:txBody>
        </p:sp>
      </p:grpSp>
      <p:sp>
        <p:nvSpPr>
          <p:cNvPr id="2" name="Title 1">
            <a:extLst>
              <a:ext uri="{FF2B5EF4-FFF2-40B4-BE49-F238E27FC236}">
                <a16:creationId xmlns:a16="http://schemas.microsoft.com/office/drawing/2014/main" id="{D9B412AA-C027-4FE7-B3CE-FC0157DDC117}"/>
              </a:ext>
            </a:extLst>
          </p:cNvPr>
          <p:cNvSpPr>
            <a:spLocks noGrp="1"/>
          </p:cNvSpPr>
          <p:nvPr>
            <p:ph type="title" idx="10" hasCustomPrompt="1"/>
          </p:nvPr>
        </p:nvSpPr>
        <p:spPr/>
        <p:txBody>
          <a:bodyPr/>
          <a:lstStyle/>
          <a:p>
            <a:r>
              <a:rPr lang="en-US"/>
              <a:t>Agenda</a:t>
            </a:r>
          </a:p>
        </p:txBody>
      </p:sp>
    </p:spTree>
    <p:extLst>
      <p:ext uri="{BB962C8B-B14F-4D97-AF65-F5344CB8AC3E}">
        <p14:creationId xmlns:p14="http://schemas.microsoft.com/office/powerpoint/2010/main" val="3475449806"/>
      </p:ext>
    </p:extLst>
  </p:cSld>
  <p:clrMapOvr>
    <a:masterClrMapping/>
  </p:clrMapOvr>
  <p:extLst>
    <p:ext uri="{DCECCB84-F9BA-43D5-87BE-67443E8EF086}">
      <p15:sldGuideLst xmlns:p15="http://schemas.microsoft.com/office/powerpoint/2012/main">
        <p15:guide id="1" orient="horz" pos="2160">
          <p15:clr>
            <a:srgbClr val="FBAE40"/>
          </p15:clr>
        </p15:guide>
        <p15:guide id="2" pos="1164">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P Divider 1">
    <p:spTree>
      <p:nvGrpSpPr>
        <p:cNvPr id="1" name=""/>
        <p:cNvGrpSpPr/>
        <p:nvPr/>
      </p:nvGrpSpPr>
      <p:grpSpPr>
        <a:xfrm>
          <a:off x="0" y="0"/>
          <a:ext cx="0" cy="0"/>
          <a:chOff x="0" y="0"/>
          <a:chExt cx="0" cy="0"/>
        </a:xfrm>
      </p:grpSpPr>
      <p:grpSp>
        <p:nvGrpSpPr>
          <p:cNvPr id="71" name="SP Agenda Section" hidden="1">
            <a:extLst>
              <a:ext uri="{FF2B5EF4-FFF2-40B4-BE49-F238E27FC236}">
                <a16:creationId xmlns:a16="http://schemas.microsoft.com/office/drawing/2014/main" id="{91D61CFA-1A29-4B89-8F49-1E216E25DD2B}"/>
              </a:ext>
            </a:extLst>
          </p:cNvPr>
          <p:cNvGrpSpPr>
            <a:grpSpLocks/>
          </p:cNvGrpSpPr>
          <p:nvPr userDrawn="1"/>
        </p:nvGrpSpPr>
        <p:grpSpPr>
          <a:xfrm>
            <a:off x="561804" y="1933043"/>
            <a:ext cx="9499096" cy="369332"/>
            <a:chOff x="1685325" y="2085631"/>
            <a:chExt cx="5598384" cy="369332"/>
          </a:xfrm>
        </p:grpSpPr>
        <p:sp>
          <p:nvSpPr>
            <p:cNvPr id="72" name="Section Title">
              <a:extLst>
                <a:ext uri="{FF2B5EF4-FFF2-40B4-BE49-F238E27FC236}">
                  <a16:creationId xmlns:a16="http://schemas.microsoft.com/office/drawing/2014/main" id="{8BF45C0E-D24F-4800-98B2-20E0A3AC8C3F}"/>
                </a:ext>
              </a:extLst>
            </p:cNvPr>
            <p:cNvSpPr txBox="1">
              <a:spLocks/>
            </p:cNvSpPr>
            <p:nvPr userDrawn="1"/>
          </p:nvSpPr>
          <p:spPr>
            <a:xfrm>
              <a:off x="1685325" y="2085631"/>
              <a:ext cx="5598384" cy="369332"/>
            </a:xfrm>
            <a:prstGeom prst="rect">
              <a:avLst/>
            </a:prstGeom>
            <a:noFill/>
          </p:spPr>
          <p:txBody>
            <a:bodyPr wrap="square" rtlCol="0" anchor="ctr">
              <a:noAutofit/>
            </a:bodyPr>
            <a:lstStyle/>
            <a:p>
              <a:pPr defTabSz="9334267">
                <a:tabLst>
                  <a:tab pos="9512062" algn="l"/>
                </a:tabLst>
              </a:pPr>
              <a:r>
                <a:rPr lang="en-US" sz="4000" b="0" dirty="0">
                  <a:solidFill>
                    <a:schemeClr val="tx1"/>
                  </a:solidFill>
                </a:rPr>
                <a:t>&lt;TEXT&gt;</a:t>
              </a:r>
            </a:p>
          </p:txBody>
        </p:sp>
        <p:sp>
          <p:nvSpPr>
            <p:cNvPr id="73" name="Section Number">
              <a:extLst>
                <a:ext uri="{FF2B5EF4-FFF2-40B4-BE49-F238E27FC236}">
                  <a16:creationId xmlns:a16="http://schemas.microsoft.com/office/drawing/2014/main" id="{B36140C3-09D5-4D3F-906D-270C63E34027}"/>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4000" b="0" dirty="0">
                  <a:solidFill>
                    <a:srgbClr val="000000">
                      <a:alpha val="0"/>
                    </a:srgbClr>
                  </a:solidFill>
                </a:rPr>
                <a:t>&lt;N&gt;</a:t>
              </a:r>
            </a:p>
          </p:txBody>
        </p:sp>
        <p:sp>
          <p:nvSpPr>
            <p:cNvPr id="74" name="Slide Number">
              <a:extLst>
                <a:ext uri="{FF2B5EF4-FFF2-40B4-BE49-F238E27FC236}">
                  <a16:creationId xmlns:a16="http://schemas.microsoft.com/office/drawing/2014/main" id="{871FFF1F-6558-47A3-B57A-1327C25BF06E}"/>
                </a:ext>
              </a:extLst>
            </p:cNvPr>
            <p:cNvSpPr txBox="1">
              <a:spLocks/>
            </p:cNvSpPr>
            <p:nvPr userDrawn="1"/>
          </p:nvSpPr>
          <p:spPr>
            <a:xfrm>
              <a:off x="6912263" y="2085631"/>
              <a:ext cx="0" cy="0"/>
            </a:xfrm>
            <a:prstGeom prst="rect">
              <a:avLst/>
            </a:prstGeom>
            <a:noFill/>
          </p:spPr>
          <p:txBody>
            <a:bodyPr wrap="none" rtlCol="0" anchor="ctr">
              <a:noAutofit/>
            </a:bodyPr>
            <a:lstStyle/>
            <a:p>
              <a:pPr algn="r"/>
              <a:r>
                <a:rPr lang="en-US" sz="4000" b="0" dirty="0">
                  <a:solidFill>
                    <a:srgbClr val="000000">
                      <a:alpha val="0"/>
                    </a:srgbClr>
                  </a:solidFill>
                </a:rPr>
                <a:t>&lt;P&gt;</a:t>
              </a:r>
            </a:p>
          </p:txBody>
        </p:sp>
        <p:sp>
          <p:nvSpPr>
            <p:cNvPr id="75" name="Timeslot">
              <a:extLst>
                <a:ext uri="{FF2B5EF4-FFF2-40B4-BE49-F238E27FC236}">
                  <a16:creationId xmlns:a16="http://schemas.microsoft.com/office/drawing/2014/main" id="{98FFC8B2-AAEA-4B46-BACD-C8587958201A}"/>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dirty="0">
                  <a:solidFill>
                    <a:srgbClr val="000000">
                      <a:alpha val="0"/>
                    </a:srgbClr>
                  </a:solidFill>
                </a:rPr>
                <a:t>&lt;TIMESLOT&gt;</a:t>
              </a:r>
            </a:p>
          </p:txBody>
        </p:sp>
        <p:sp>
          <p:nvSpPr>
            <p:cNvPr id="76" name="Responsible">
              <a:extLst>
                <a:ext uri="{FF2B5EF4-FFF2-40B4-BE49-F238E27FC236}">
                  <a16:creationId xmlns:a16="http://schemas.microsoft.com/office/drawing/2014/main" id="{0E8F7A35-E5F6-48B1-BC2B-4D8D2886AA71}"/>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dirty="0">
                  <a:solidFill>
                    <a:srgbClr val="000000">
                      <a:alpha val="0"/>
                    </a:srgbClr>
                  </a:solidFill>
                </a:rPr>
                <a:t>&lt;RESPONSIBLE&gt;</a:t>
              </a:r>
            </a:p>
          </p:txBody>
        </p:sp>
        <p:sp>
          <p:nvSpPr>
            <p:cNvPr id="77" name="Duration">
              <a:extLst>
                <a:ext uri="{FF2B5EF4-FFF2-40B4-BE49-F238E27FC236}">
                  <a16:creationId xmlns:a16="http://schemas.microsoft.com/office/drawing/2014/main" id="{D42D33A2-C40A-44B6-BE0C-4D7653C496BC}"/>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dirty="0">
                  <a:solidFill>
                    <a:srgbClr val="000000">
                      <a:alpha val="0"/>
                    </a:srgbClr>
                  </a:solidFill>
                </a:rPr>
                <a:t>&lt;DURATION&gt;</a:t>
              </a:r>
            </a:p>
          </p:txBody>
        </p:sp>
      </p:grpSp>
      <p:grpSp>
        <p:nvGrpSpPr>
          <p:cNvPr id="78" name="SP Agenda Subsection" hidden="1">
            <a:extLst>
              <a:ext uri="{FF2B5EF4-FFF2-40B4-BE49-F238E27FC236}">
                <a16:creationId xmlns:a16="http://schemas.microsoft.com/office/drawing/2014/main" id="{3CDEAECC-3C3D-40DC-8048-05157150AD6E}"/>
              </a:ext>
            </a:extLst>
          </p:cNvPr>
          <p:cNvGrpSpPr>
            <a:grpSpLocks/>
          </p:cNvGrpSpPr>
          <p:nvPr userDrawn="1"/>
        </p:nvGrpSpPr>
        <p:grpSpPr>
          <a:xfrm>
            <a:off x="561798" y="2566133"/>
            <a:ext cx="9499097" cy="369332"/>
            <a:chOff x="1685318" y="2085631"/>
            <a:chExt cx="5598384" cy="369332"/>
          </a:xfrm>
        </p:grpSpPr>
        <p:sp>
          <p:nvSpPr>
            <p:cNvPr id="79" name="Section Title">
              <a:extLst>
                <a:ext uri="{FF2B5EF4-FFF2-40B4-BE49-F238E27FC236}">
                  <a16:creationId xmlns:a16="http://schemas.microsoft.com/office/drawing/2014/main" id="{584D4FFB-892A-49C8-973F-893B258E19BF}"/>
                </a:ext>
              </a:extLst>
            </p:cNvPr>
            <p:cNvSpPr txBox="1">
              <a:spLocks/>
            </p:cNvSpPr>
            <p:nvPr userDrawn="1"/>
          </p:nvSpPr>
          <p:spPr>
            <a:xfrm>
              <a:off x="1685318" y="2085631"/>
              <a:ext cx="5598384" cy="369332"/>
            </a:xfrm>
            <a:prstGeom prst="rect">
              <a:avLst/>
            </a:prstGeom>
            <a:noFill/>
          </p:spPr>
          <p:txBody>
            <a:bodyPr wrap="square" rtlCol="0" anchor="ctr">
              <a:noAutofit/>
            </a:bodyPr>
            <a:lstStyle/>
            <a:p>
              <a:pPr defTabSz="9334267">
                <a:tabLst>
                  <a:tab pos="9512062" algn="l"/>
                </a:tabLst>
              </a:pPr>
              <a:r>
                <a:rPr lang="en-US" sz="4000" b="0" dirty="0">
                  <a:solidFill>
                    <a:schemeClr val="tx1"/>
                  </a:solidFill>
                </a:rPr>
                <a:t>&lt;TEXT&gt;</a:t>
              </a:r>
            </a:p>
          </p:txBody>
        </p:sp>
        <p:sp>
          <p:nvSpPr>
            <p:cNvPr id="80" name="Section Number">
              <a:extLst>
                <a:ext uri="{FF2B5EF4-FFF2-40B4-BE49-F238E27FC236}">
                  <a16:creationId xmlns:a16="http://schemas.microsoft.com/office/drawing/2014/main" id="{BB144044-4B4E-495D-8D8D-9D01BCCA9A24}"/>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4000" b="0" dirty="0">
                  <a:solidFill>
                    <a:srgbClr val="000000">
                      <a:alpha val="0"/>
                    </a:srgbClr>
                  </a:solidFill>
                </a:rPr>
                <a:t>&lt;N&gt;</a:t>
              </a:r>
            </a:p>
          </p:txBody>
        </p:sp>
        <p:sp>
          <p:nvSpPr>
            <p:cNvPr id="81" name="Slide Number">
              <a:extLst>
                <a:ext uri="{FF2B5EF4-FFF2-40B4-BE49-F238E27FC236}">
                  <a16:creationId xmlns:a16="http://schemas.microsoft.com/office/drawing/2014/main" id="{72849E41-8C22-4F28-A058-02BC25DF49BB}"/>
                </a:ext>
              </a:extLst>
            </p:cNvPr>
            <p:cNvSpPr txBox="1">
              <a:spLocks/>
            </p:cNvSpPr>
            <p:nvPr userDrawn="1"/>
          </p:nvSpPr>
          <p:spPr>
            <a:xfrm>
              <a:off x="6912263" y="2086339"/>
              <a:ext cx="0" cy="0"/>
            </a:xfrm>
            <a:prstGeom prst="rect">
              <a:avLst/>
            </a:prstGeom>
            <a:noFill/>
          </p:spPr>
          <p:txBody>
            <a:bodyPr wrap="none" rtlCol="0" anchor="ctr">
              <a:noAutofit/>
            </a:bodyPr>
            <a:lstStyle/>
            <a:p>
              <a:pPr algn="r"/>
              <a:r>
                <a:rPr lang="en-US" sz="4000" b="0" dirty="0">
                  <a:solidFill>
                    <a:srgbClr val="000000">
                      <a:alpha val="0"/>
                    </a:srgbClr>
                  </a:solidFill>
                </a:rPr>
                <a:t>&lt;P&gt;</a:t>
              </a:r>
            </a:p>
          </p:txBody>
        </p:sp>
        <p:sp>
          <p:nvSpPr>
            <p:cNvPr id="82" name="Timeslot">
              <a:extLst>
                <a:ext uri="{FF2B5EF4-FFF2-40B4-BE49-F238E27FC236}">
                  <a16:creationId xmlns:a16="http://schemas.microsoft.com/office/drawing/2014/main" id="{CA1BEB0B-B88B-4782-BF66-3BC90122CA1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dirty="0">
                  <a:solidFill>
                    <a:srgbClr val="000000">
                      <a:alpha val="0"/>
                    </a:srgbClr>
                  </a:solidFill>
                </a:rPr>
                <a:t>&lt;TIMESLOT&gt;</a:t>
              </a:r>
            </a:p>
          </p:txBody>
        </p:sp>
        <p:sp>
          <p:nvSpPr>
            <p:cNvPr id="83" name="Responsible">
              <a:extLst>
                <a:ext uri="{FF2B5EF4-FFF2-40B4-BE49-F238E27FC236}">
                  <a16:creationId xmlns:a16="http://schemas.microsoft.com/office/drawing/2014/main" id="{2488CE60-C0C7-4375-8E28-316DE55D3DE1}"/>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dirty="0">
                  <a:solidFill>
                    <a:srgbClr val="000000">
                      <a:alpha val="0"/>
                    </a:srgbClr>
                  </a:solidFill>
                </a:rPr>
                <a:t>&lt;RESPONSIBLE&gt;</a:t>
              </a:r>
            </a:p>
          </p:txBody>
        </p:sp>
        <p:sp>
          <p:nvSpPr>
            <p:cNvPr id="84" name="Duration">
              <a:extLst>
                <a:ext uri="{FF2B5EF4-FFF2-40B4-BE49-F238E27FC236}">
                  <a16:creationId xmlns:a16="http://schemas.microsoft.com/office/drawing/2014/main" id="{FDCF7982-797D-46DB-BA8C-F96B93FBBFA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dirty="0">
                  <a:solidFill>
                    <a:srgbClr val="000000">
                      <a:alpha val="0"/>
                    </a:srgbClr>
                  </a:solidFill>
                </a:rPr>
                <a:t>&lt;DURATION&gt;</a:t>
              </a:r>
            </a:p>
          </p:txBody>
        </p:sp>
      </p:grpSp>
    </p:spTree>
    <p:extLst>
      <p:ext uri="{BB962C8B-B14F-4D97-AF65-F5344CB8AC3E}">
        <p14:creationId xmlns:p14="http://schemas.microsoft.com/office/powerpoint/2010/main" val="3404361246"/>
      </p:ext>
    </p:extLst>
  </p:cSld>
  <p:clrMapOvr>
    <a:masterClrMapping/>
  </p:clrMapOvr>
  <p:extLst>
    <p:ext uri="{DCECCB84-F9BA-43D5-87BE-67443E8EF086}">
      <p15:sldGuideLst xmlns:p15="http://schemas.microsoft.com/office/powerpoint/2012/main">
        <p15:guide id="1" orient="horz" pos="2160">
          <p15:clr>
            <a:srgbClr val="FBAE40"/>
          </p15:clr>
        </p15:guide>
        <p15:guide id="2" pos="1164">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Text Only - Single Column">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86DC80CF-FDED-46A8-BE3E-F6BD252A0032}"/>
              </a:ext>
            </a:extLst>
          </p:cNvPr>
          <p:cNvSpPr>
            <a:spLocks noGrp="1"/>
          </p:cNvSpPr>
          <p:nvPr>
            <p:ph idx="1"/>
          </p:nvPr>
        </p:nvSpPr>
        <p:spPr>
          <a:xfrm>
            <a:off x="2851355" y="1474839"/>
            <a:ext cx="5584723" cy="4169876"/>
          </a:xfrm>
        </p:spPr>
        <p:txBody>
          <a:bodyPr>
            <a:noAutofit/>
          </a:bodyPr>
          <a:lstStyle>
            <a:lvl1pPr>
              <a:defRPr sz="1400">
                <a:solidFill>
                  <a:schemeClr val="bg1"/>
                </a:solidFill>
              </a:defRPr>
            </a:lvl1pPr>
            <a:lvl2pPr>
              <a:defRPr sz="12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Title 1">
            <a:extLst>
              <a:ext uri="{FF2B5EF4-FFF2-40B4-BE49-F238E27FC236}">
                <a16:creationId xmlns:a16="http://schemas.microsoft.com/office/drawing/2014/main" id="{9464B9A7-04A9-480D-B3C2-383807839C93}"/>
              </a:ext>
            </a:extLst>
          </p:cNvPr>
          <p:cNvSpPr>
            <a:spLocks noGrp="1"/>
          </p:cNvSpPr>
          <p:nvPr>
            <p:ph type="title" hasCustomPrompt="1"/>
          </p:nvPr>
        </p:nvSpPr>
        <p:spPr>
          <a:xfrm>
            <a:off x="319030" y="374859"/>
            <a:ext cx="10772427" cy="361850"/>
          </a:xfrm>
        </p:spPr>
        <p:txBody>
          <a:bodyPr lIns="0" anchor="t" anchorCtr="0">
            <a:noAutofit/>
          </a:bodyPr>
          <a:lstStyle>
            <a:lvl1pPr>
              <a:defRPr>
                <a:solidFill>
                  <a:schemeClr val="accent1"/>
                </a:solidFill>
              </a:defRPr>
            </a:lvl1pPr>
          </a:lstStyle>
          <a:p>
            <a:r>
              <a:rPr lang="en-US" dirty="0"/>
              <a:t>Insert title here</a:t>
            </a:r>
            <a:endParaRPr lang="en-GB" dirty="0"/>
          </a:p>
        </p:txBody>
      </p:sp>
      <p:sp>
        <p:nvSpPr>
          <p:cNvPr id="21" name="Text Placeholder 7">
            <a:extLst>
              <a:ext uri="{FF2B5EF4-FFF2-40B4-BE49-F238E27FC236}">
                <a16:creationId xmlns:a16="http://schemas.microsoft.com/office/drawing/2014/main" id="{4446B882-D2F0-4698-AEE0-64C0F3C1F27E}"/>
              </a:ext>
            </a:extLst>
          </p:cNvPr>
          <p:cNvSpPr>
            <a:spLocks noGrp="1"/>
          </p:cNvSpPr>
          <p:nvPr>
            <p:ph type="body" sz="quarter" idx="22" hasCustomPrompt="1"/>
          </p:nvPr>
        </p:nvSpPr>
        <p:spPr>
          <a:xfrm>
            <a:off x="322673" y="751477"/>
            <a:ext cx="10768784" cy="382587"/>
          </a:xfrm>
        </p:spPr>
        <p:txBody>
          <a:bodyPr lIns="0">
            <a:noAutofit/>
          </a:bodyPr>
          <a:lstStyle>
            <a:lvl1pPr>
              <a:buFont typeface="Arial" panose="020B0604020202020204" pitchFamily="34" charset="0"/>
              <a:buNone/>
              <a:defRPr lang="en-US" sz="1800" b="0" kern="1200" dirty="0" smtClean="0">
                <a:solidFill>
                  <a:schemeClr val="bg1"/>
                </a:solidFill>
                <a:latin typeface="+mj-lt"/>
                <a:ea typeface="+mj-ea"/>
                <a:cs typeface="+mj-cs"/>
              </a:defRPr>
            </a:lvl1pPr>
            <a:lvl2pPr>
              <a:buNone/>
              <a:defRPr/>
            </a:lvl2pPr>
          </a:lstStyle>
          <a:p>
            <a:pPr lvl="0"/>
            <a:r>
              <a:rPr lang="en-US" dirty="0"/>
              <a:t>Click to edit master text styles</a:t>
            </a:r>
          </a:p>
        </p:txBody>
      </p:sp>
      <p:sp>
        <p:nvSpPr>
          <p:cNvPr id="9" name="Footer Placeholder 22">
            <a:extLst>
              <a:ext uri="{FF2B5EF4-FFF2-40B4-BE49-F238E27FC236}">
                <a16:creationId xmlns:a16="http://schemas.microsoft.com/office/drawing/2014/main" id="{5F8E2A2F-C28F-453B-A18C-7327A6B8BEBE}"/>
              </a:ext>
            </a:extLst>
          </p:cNvPr>
          <p:cNvSpPr>
            <a:spLocks noGrp="1"/>
          </p:cNvSpPr>
          <p:nvPr>
            <p:ph type="ftr" sz="quarter" idx="23"/>
          </p:nvPr>
        </p:nvSpPr>
        <p:spPr>
          <a:xfrm>
            <a:off x="261341" y="6378063"/>
            <a:ext cx="1460791" cy="215444"/>
          </a:xfrm>
          <a:prstGeom prst="rect">
            <a:avLst/>
          </a:prstGeom>
        </p:spPr>
        <p:txBody>
          <a:bodyPr/>
          <a:lstStyle>
            <a:lvl1pPr>
              <a:defRPr>
                <a:solidFill>
                  <a:schemeClr val="bg1"/>
                </a:solidFill>
              </a:defRPr>
            </a:lvl1pPr>
          </a:lstStyle>
          <a:p>
            <a:r>
              <a:rPr lang="en-GB" dirty="0"/>
              <a:t>© 2021 National Highways</a:t>
            </a:r>
          </a:p>
        </p:txBody>
      </p:sp>
      <p:pic>
        <p:nvPicPr>
          <p:cNvPr id="10" name="Picture 9">
            <a:extLst>
              <a:ext uri="{FF2B5EF4-FFF2-40B4-BE49-F238E27FC236}">
                <a16:creationId xmlns:a16="http://schemas.microsoft.com/office/drawing/2014/main" id="{C215E194-EEDC-4005-9F24-7DE94CD7E64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6141" y="5888067"/>
            <a:ext cx="1910883" cy="809518"/>
          </a:xfrm>
          <a:prstGeom prst="rect">
            <a:avLst/>
          </a:prstGeom>
        </p:spPr>
      </p:pic>
    </p:spTree>
    <p:extLst>
      <p:ext uri="{BB962C8B-B14F-4D97-AF65-F5344CB8AC3E}">
        <p14:creationId xmlns:p14="http://schemas.microsoft.com/office/powerpoint/2010/main" val="381527397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0080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9FD7"/>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743EC78-88E8-451A-854F-761A6A1D0151}"/>
              </a:ext>
            </a:extLst>
          </p:cNvPr>
          <p:cNvSpPr/>
          <p:nvPr userDrawn="1"/>
        </p:nvSpPr>
        <p:spPr>
          <a:xfrm>
            <a:off x="4" y="0"/>
            <a:ext cx="9078065" cy="4430812"/>
          </a:xfrm>
          <a:custGeom>
            <a:avLst/>
            <a:gdLst>
              <a:gd name="connsiteX0" fmla="*/ 0 w 9078065"/>
              <a:gd name="connsiteY0" fmla="*/ 0 h 4430812"/>
              <a:gd name="connsiteX1" fmla="*/ 9078065 w 9078065"/>
              <a:gd name="connsiteY1" fmla="*/ 0 h 4430812"/>
              <a:gd name="connsiteX2" fmla="*/ 8614924 w 9078065"/>
              <a:gd name="connsiteY2" fmla="*/ 3393971 h 4430812"/>
              <a:gd name="connsiteX3" fmla="*/ 0 w 9078065"/>
              <a:gd name="connsiteY3" fmla="*/ 4430812 h 4430812"/>
            </a:gdLst>
            <a:ahLst/>
            <a:cxnLst>
              <a:cxn ang="0">
                <a:pos x="connsiteX0" y="connsiteY0"/>
              </a:cxn>
              <a:cxn ang="0">
                <a:pos x="connsiteX1" y="connsiteY1"/>
              </a:cxn>
              <a:cxn ang="0">
                <a:pos x="connsiteX2" y="connsiteY2"/>
              </a:cxn>
              <a:cxn ang="0">
                <a:pos x="connsiteX3" y="connsiteY3"/>
              </a:cxn>
            </a:cxnLst>
            <a:rect l="l" t="t" r="r" b="b"/>
            <a:pathLst>
              <a:path w="9078065" h="4430812">
                <a:moveTo>
                  <a:pt x="0" y="0"/>
                </a:moveTo>
                <a:lnTo>
                  <a:pt x="9078065" y="0"/>
                </a:lnTo>
                <a:lnTo>
                  <a:pt x="8614924" y="3393971"/>
                </a:lnTo>
                <a:lnTo>
                  <a:pt x="0" y="4430812"/>
                </a:lnTo>
                <a:close/>
              </a:path>
            </a:pathLst>
          </a:custGeom>
          <a:solidFill>
            <a:srgbClr val="008CC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a:t>           </a:t>
            </a:r>
          </a:p>
        </p:txBody>
      </p:sp>
      <p:sp>
        <p:nvSpPr>
          <p:cNvPr id="16" name="Freeform: Shape 15">
            <a:extLst>
              <a:ext uri="{FF2B5EF4-FFF2-40B4-BE49-F238E27FC236}">
                <a16:creationId xmlns:a16="http://schemas.microsoft.com/office/drawing/2014/main" id="{2F39166A-4ED9-47E3-A08F-F204B210E7B7}"/>
              </a:ext>
            </a:extLst>
          </p:cNvPr>
          <p:cNvSpPr/>
          <p:nvPr userDrawn="1"/>
        </p:nvSpPr>
        <p:spPr>
          <a:xfrm>
            <a:off x="0" y="-3445"/>
            <a:ext cx="12182984" cy="1633217"/>
          </a:xfrm>
          <a:custGeom>
            <a:avLst/>
            <a:gdLst>
              <a:gd name="connsiteX0" fmla="*/ 0 w 12182984"/>
              <a:gd name="connsiteY0" fmla="*/ 0 h 1633217"/>
              <a:gd name="connsiteX1" fmla="*/ 12182984 w 12182984"/>
              <a:gd name="connsiteY1" fmla="*/ 0 h 1633217"/>
              <a:gd name="connsiteX2" fmla="*/ 12182984 w 12182984"/>
              <a:gd name="connsiteY2" fmla="*/ 851811 h 1633217"/>
              <a:gd name="connsiteX3" fmla="*/ 0 w 12182984"/>
              <a:gd name="connsiteY3" fmla="*/ 1633217 h 1633217"/>
            </a:gdLst>
            <a:ahLst/>
            <a:cxnLst>
              <a:cxn ang="0">
                <a:pos x="connsiteX0" y="connsiteY0"/>
              </a:cxn>
              <a:cxn ang="0">
                <a:pos x="connsiteX1" y="connsiteY1"/>
              </a:cxn>
              <a:cxn ang="0">
                <a:pos x="connsiteX2" y="connsiteY2"/>
              </a:cxn>
              <a:cxn ang="0">
                <a:pos x="connsiteX3" y="connsiteY3"/>
              </a:cxn>
            </a:cxnLst>
            <a:rect l="l" t="t" r="r" b="b"/>
            <a:pathLst>
              <a:path w="12182984" h="1633217">
                <a:moveTo>
                  <a:pt x="0" y="0"/>
                </a:moveTo>
                <a:lnTo>
                  <a:pt x="12182984" y="0"/>
                </a:lnTo>
                <a:lnTo>
                  <a:pt x="12182984" y="851811"/>
                </a:lnTo>
                <a:lnTo>
                  <a:pt x="0" y="16332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3" name="Freeform: Shape 22">
            <a:extLst>
              <a:ext uri="{FF2B5EF4-FFF2-40B4-BE49-F238E27FC236}">
                <a16:creationId xmlns:a16="http://schemas.microsoft.com/office/drawing/2014/main" id="{9D73EC22-356F-46D4-8F83-97C16950632C}"/>
              </a:ext>
            </a:extLst>
          </p:cNvPr>
          <p:cNvSpPr/>
          <p:nvPr/>
        </p:nvSpPr>
        <p:spPr>
          <a:xfrm>
            <a:off x="8103039" y="2952212"/>
            <a:ext cx="4086532" cy="3905788"/>
          </a:xfrm>
          <a:custGeom>
            <a:avLst/>
            <a:gdLst>
              <a:gd name="connsiteX0" fmla="*/ 4079474 w 4086532"/>
              <a:gd name="connsiteY0" fmla="*/ 0 h 3905788"/>
              <a:gd name="connsiteX1" fmla="*/ 4086030 w 4086532"/>
              <a:gd name="connsiteY1" fmla="*/ 3694368 h 3905788"/>
              <a:gd name="connsiteX2" fmla="*/ 4086532 w 4086532"/>
              <a:gd name="connsiteY2" fmla="*/ 3905788 h 3905788"/>
              <a:gd name="connsiteX3" fmla="*/ 0 w 4086532"/>
              <a:gd name="connsiteY3" fmla="*/ 3905788 h 3905788"/>
              <a:gd name="connsiteX4" fmla="*/ 510083 w 4086532"/>
              <a:gd name="connsiteY4" fmla="*/ 443323 h 390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532" h="3905788">
                <a:moveTo>
                  <a:pt x="4079474" y="0"/>
                </a:moveTo>
                <a:cubicBezTo>
                  <a:pt x="4083337" y="1242406"/>
                  <a:pt x="4083845" y="2462912"/>
                  <a:pt x="4086030" y="3694368"/>
                </a:cubicBezTo>
                <a:lnTo>
                  <a:pt x="4086532" y="3905788"/>
                </a:lnTo>
                <a:lnTo>
                  <a:pt x="0" y="3905788"/>
                </a:lnTo>
                <a:lnTo>
                  <a:pt x="510083" y="443323"/>
                </a:lnTo>
                <a:close/>
              </a:path>
            </a:pathLst>
          </a:custGeom>
          <a:solidFill>
            <a:srgbClr val="5BB6E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a:t> </a:t>
            </a:r>
          </a:p>
        </p:txBody>
      </p:sp>
      <p:sp>
        <p:nvSpPr>
          <p:cNvPr id="2" name="Title 1"/>
          <p:cNvSpPr>
            <a:spLocks noGrp="1"/>
          </p:cNvSpPr>
          <p:nvPr userDrawn="1">
            <p:ph type="ctrTitle" hasCustomPrompt="1"/>
          </p:nvPr>
        </p:nvSpPr>
        <p:spPr>
          <a:xfrm>
            <a:off x="562927" y="2007605"/>
            <a:ext cx="8505915" cy="1876362"/>
          </a:xfrm>
        </p:spPr>
        <p:txBody>
          <a:bodyPr anchor="t" anchorCtr="0">
            <a:normAutofit/>
          </a:bodyPr>
          <a:lstStyle>
            <a:lvl1pPr algn="l">
              <a:lnSpc>
                <a:spcPct val="100000"/>
              </a:lnSpc>
              <a:defRPr sz="3800" b="1">
                <a:solidFill>
                  <a:schemeClr val="bg1"/>
                </a:solidFill>
              </a:defRPr>
            </a:lvl1pPr>
          </a:lstStyle>
          <a:p>
            <a:r>
              <a:rPr lang="en-US"/>
              <a:t>Add your main        </a:t>
            </a:r>
            <a:br>
              <a:rPr lang="en-US"/>
            </a:br>
            <a:r>
              <a:rPr lang="en-US"/>
              <a:t>Keep text within the shape.</a:t>
            </a:r>
          </a:p>
        </p:txBody>
      </p:sp>
      <p:sp>
        <p:nvSpPr>
          <p:cNvPr id="3" name="Subtitle 2"/>
          <p:cNvSpPr>
            <a:spLocks noGrp="1"/>
          </p:cNvSpPr>
          <p:nvPr userDrawn="1">
            <p:ph type="subTitle" idx="1" hasCustomPrompt="1"/>
          </p:nvPr>
        </p:nvSpPr>
        <p:spPr>
          <a:xfrm>
            <a:off x="562927" y="4622539"/>
            <a:ext cx="8505915" cy="1395557"/>
          </a:xfrm>
        </p:spPr>
        <p:txBody>
          <a:bodyPr>
            <a:normAutofit/>
          </a:bodyPr>
          <a:lstStyle>
            <a:lvl1pPr marL="0" indent="0" algn="l">
              <a:lnSpc>
                <a:spcPct val="100000"/>
              </a:lnSpc>
              <a:spcBef>
                <a:spcPts val="0"/>
              </a:spcBef>
              <a:buNone/>
              <a:defRPr sz="28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You can add sub-header</a:t>
            </a:r>
          </a:p>
          <a:p>
            <a:r>
              <a:rPr lang="en-US"/>
              <a:t>information here.</a:t>
            </a:r>
            <a:endParaRPr lang="en-GB"/>
          </a:p>
        </p:txBody>
      </p:sp>
      <p:pic>
        <p:nvPicPr>
          <p:cNvPr id="15" name="Picture 14">
            <a:extLst>
              <a:ext uri="{FF2B5EF4-FFF2-40B4-BE49-F238E27FC236}">
                <a16:creationId xmlns:a16="http://schemas.microsoft.com/office/drawing/2014/main" id="{B24F8153-4C69-4DE2-80DA-9CA1D58862E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590" t="15448" r="7590" b="15448"/>
          <a:stretch/>
        </p:blipFill>
        <p:spPr>
          <a:xfrm>
            <a:off x="319318" y="367292"/>
            <a:ext cx="2677791" cy="924208"/>
          </a:xfrm>
          <a:prstGeom prst="rect">
            <a:avLst/>
          </a:prstGeom>
        </p:spPr>
      </p:pic>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562929" y="6018096"/>
            <a:ext cx="851514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a:t>12 February 2019</a:t>
            </a:r>
          </a:p>
        </p:txBody>
      </p:sp>
    </p:spTree>
    <p:extLst>
      <p:ext uri="{BB962C8B-B14F-4D97-AF65-F5344CB8AC3E}">
        <p14:creationId xmlns:p14="http://schemas.microsoft.com/office/powerpoint/2010/main" val="2833549388"/>
      </p:ext>
    </p:extLst>
  </p:cSld>
  <p:clrMapOvr>
    <a:masterClrMapping/>
  </p:clrMapOvr>
  <p:transition spd="slow">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50863" y="1457934"/>
            <a:ext cx="11090275" cy="4492016"/>
          </a:xfrm>
        </p:spPr>
        <p:txBody>
          <a:body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030280291"/>
      </p:ext>
    </p:extLst>
  </p:cSld>
  <p:clrMapOvr>
    <a:masterClrMapping/>
  </p:clrMapOvr>
  <p:transition spd="slow">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0863" y="1457934"/>
            <a:ext cx="5292095" cy="4492016"/>
          </a:xfrm>
        </p:spPr>
        <p:txBody>
          <a:body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349042" y="1457934"/>
            <a:ext cx="5292095" cy="4492016"/>
          </a:xfrm>
        </p:spPr>
        <p:txBody>
          <a:body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858770135"/>
      </p:ext>
    </p:extLst>
  </p:cSld>
  <p:clrMapOvr>
    <a:masterClrMapping/>
  </p:clrMapOvr>
  <p:transition spd="slow">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04371820"/>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dirty="0"/>
              <a:t>Slide title</a:t>
            </a:r>
          </a:p>
        </p:txBody>
      </p:sp>
      <p:sp>
        <p:nvSpPr>
          <p:cNvPr id="10" name="Subtitle 2">
            <a:extLst>
              <a:ext uri="{FF2B5EF4-FFF2-40B4-BE49-F238E27FC236}">
                <a16:creationId xmlns:a16="http://schemas.microsoft.com/office/drawing/2014/main" id="{CA740BB2-3E05-438D-A466-10499F9D16BA}"/>
              </a:ext>
            </a:extLst>
          </p:cNvPr>
          <p:cNvSpPr>
            <a:spLocks noGrp="1"/>
          </p:cNvSpPr>
          <p:nvPr>
            <p:ph type="subTitle" idx="1" hasCustomPrompt="1"/>
          </p:nvPr>
        </p:nvSpPr>
        <p:spPr>
          <a:xfrm>
            <a:off x="658814" y="1306800"/>
            <a:ext cx="5322885"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
        <p:nvSpPr>
          <p:cNvPr id="7" name="Text Placeholder 5">
            <a:extLst>
              <a:ext uri="{FF2B5EF4-FFF2-40B4-BE49-F238E27FC236}">
                <a16:creationId xmlns:a16="http://schemas.microsoft.com/office/drawing/2014/main" id="{94288418-885E-4C4C-9679-4E525D7DF722}"/>
              </a:ext>
            </a:extLst>
          </p:cNvPr>
          <p:cNvSpPr>
            <a:spLocks noGrp="1"/>
          </p:cNvSpPr>
          <p:nvPr>
            <p:ph type="body" sz="quarter" idx="10" hasCustomPrompt="1"/>
          </p:nvPr>
        </p:nvSpPr>
        <p:spPr>
          <a:xfrm>
            <a:off x="658813" y="1811337"/>
            <a:ext cx="10874375" cy="4354513"/>
          </a:xfrm>
        </p:spPr>
        <p:txBody>
          <a:bodyPr>
            <a:noAutofit/>
          </a:bodyPr>
          <a:lstStyle>
            <a:lvl1pPr marL="0" indent="0" eaLnBrk="1" hangingPunct="1">
              <a:lnSpc>
                <a:spcPts val="3200"/>
              </a:lnSpc>
              <a:spcAft>
                <a:spcPts val="600"/>
              </a:spcAft>
              <a:buFont typeface="Arial" panose="020B0604020202020204" pitchFamily="34" charset="0"/>
              <a:buNone/>
              <a:defRPr/>
            </a:lvl1pPr>
            <a:lvl2pPr marL="0" indent="0">
              <a:lnSpc>
                <a:spcPts val="3200"/>
              </a:lnSpc>
              <a:spcAft>
                <a:spcPts val="1200"/>
              </a:spcAft>
              <a:buFont typeface="Arial" panose="020B0604020202020204" pitchFamily="34" charset="0"/>
              <a:buChar char="​"/>
              <a:defRPr sz="2800">
                <a:solidFill>
                  <a:schemeClr val="accent1"/>
                </a:solidFill>
              </a:defRPr>
            </a:lvl2pPr>
            <a:lvl3pPr marL="0" indent="0">
              <a:lnSpc>
                <a:spcPts val="3200"/>
              </a:lnSpc>
              <a:spcAft>
                <a:spcPts val="1200"/>
              </a:spcAft>
              <a:buFont typeface="Arial" panose="020B0604020202020204" pitchFamily="34" charset="0"/>
              <a:buChar char="​"/>
              <a:defRPr sz="2800"/>
            </a:lvl3pPr>
            <a:lvl4pPr marL="0" indent="0">
              <a:lnSpc>
                <a:spcPts val="3200"/>
              </a:lnSpc>
              <a:spcAft>
                <a:spcPts val="1200"/>
              </a:spcAft>
              <a:buFont typeface="Arial" panose="020B0604020202020204" pitchFamily="34" charset="0"/>
              <a:buChar char="​"/>
              <a:defRPr sz="2800" b="0">
                <a:solidFill>
                  <a:schemeClr val="accent1"/>
                </a:solidFill>
                <a:latin typeface="+mn-lt"/>
              </a:defRPr>
            </a:lvl4pPr>
            <a:lvl5pPr>
              <a:lnSpc>
                <a:spcPts val="3200"/>
              </a:lnSpc>
              <a:spcAft>
                <a:spcPts val="1200"/>
              </a:spcAft>
              <a:buNone/>
              <a:defRPr sz="2800" b="0">
                <a:solidFill>
                  <a:schemeClr val="tx1"/>
                </a:solidFill>
                <a:latin typeface="+mn-lt"/>
              </a:defRPr>
            </a:lvl5pPr>
            <a:lvl6pPr>
              <a:lnSpc>
                <a:spcPts val="3200"/>
              </a:lnSpc>
              <a:spcAft>
                <a:spcPts val="1200"/>
              </a:spcAft>
              <a:defRPr lang="en-GB" sz="2800" b="0" kern="1200" dirty="0" smtClean="0">
                <a:solidFill>
                  <a:schemeClr val="accent1"/>
                </a:solidFill>
                <a:latin typeface="+mn-lt"/>
                <a:ea typeface="+mn-ea"/>
                <a:cs typeface="+mn-cs"/>
              </a:defRPr>
            </a:lvl6pPr>
            <a:lvl7pPr>
              <a:lnSpc>
                <a:spcPts val="3200"/>
              </a:lnSpc>
              <a:spcAft>
                <a:spcPts val="1200"/>
              </a:spcAft>
              <a:defRPr lang="en-GB" sz="2800" b="0" kern="1200" dirty="0" smtClean="0">
                <a:solidFill>
                  <a:schemeClr val="tx1"/>
                </a:solidFill>
                <a:latin typeface="+mn-lt"/>
                <a:ea typeface="+mn-ea"/>
                <a:cs typeface="+mn-cs"/>
              </a:defRPr>
            </a:lvl7pPr>
            <a:lvl8pPr>
              <a:lnSpc>
                <a:spcPts val="3200"/>
              </a:lnSpc>
              <a:spcAft>
                <a:spcPts val="1200"/>
              </a:spcAft>
              <a:buNone/>
              <a:defRPr lang="en-GB" sz="2800" b="0" kern="1200" dirty="0" smtClean="0">
                <a:solidFill>
                  <a:schemeClr val="tx2"/>
                </a:solidFill>
                <a:latin typeface="+mn-lt"/>
                <a:ea typeface="+mn-ea"/>
                <a:cs typeface="+mn-cs"/>
              </a:defRPr>
            </a:lvl8pPr>
            <a:lvl9pPr>
              <a:lnSpc>
                <a:spcPts val="3200"/>
              </a:lnSpc>
              <a:spcAft>
                <a:spcPts val="1200"/>
              </a:spcAft>
              <a:defRPr lang="en-GB" sz="2800" b="0" kern="1200" dirty="0" smtClean="0">
                <a:solidFill>
                  <a:schemeClr val="tx1"/>
                </a:solidFill>
                <a:latin typeface="+mn-lt"/>
                <a:ea typeface="+mn-ea"/>
                <a:cs typeface="+mn-cs"/>
              </a:defRPr>
            </a:lvl9pPr>
          </a:lstStyle>
          <a:p>
            <a:pPr eaLnBrk="1" hangingPunct="1">
              <a:spcAft>
                <a:spcPts val="600"/>
              </a:spcAft>
              <a:defRPr/>
            </a:pPr>
            <a:r>
              <a:rPr lang="en-GB" dirty="0"/>
              <a:t>Agenda item (</a:t>
            </a:r>
            <a:r>
              <a:rPr lang="en-GB" sz="2800" b="0" noProof="1">
                <a:solidFill>
                  <a:schemeClr val="tx1"/>
                </a:solidFill>
                <a:latin typeface="+mn-lt"/>
                <a:cs typeface="Arial" panose="020B0604020202020204" pitchFamily="34" charset="0"/>
              </a:rPr>
              <a:t>Click </a:t>
            </a:r>
            <a:r>
              <a:rPr lang="en-GB" sz="2800" b="1" noProof="1">
                <a:solidFill>
                  <a:schemeClr val="tx1"/>
                </a:solidFill>
                <a:latin typeface="+mn-lt"/>
                <a:cs typeface="Arial" panose="020B0604020202020204" pitchFamily="34" charset="0"/>
              </a:rPr>
              <a:t>Styles Pane </a:t>
            </a:r>
            <a:r>
              <a:rPr lang="en-GB" sz="2800" b="0" noProof="1">
                <a:solidFill>
                  <a:schemeClr val="tx1"/>
                </a:solidFill>
                <a:latin typeface="+mn-lt"/>
                <a:cs typeface="Arial" panose="020B0604020202020204" pitchFamily="34" charset="0"/>
              </a:rPr>
              <a:t>on Templafy ribbon to select up to </a:t>
            </a:r>
            <a:br>
              <a:rPr lang="en-GB" sz="2800" b="0" noProof="1">
                <a:solidFill>
                  <a:schemeClr val="tx1"/>
                </a:solidFill>
                <a:latin typeface="+mn-lt"/>
                <a:cs typeface="Arial" panose="020B0604020202020204" pitchFamily="34" charset="0"/>
              </a:rPr>
            </a:br>
            <a:r>
              <a:rPr lang="en-GB" sz="2800" b="0" noProof="1">
                <a:solidFill>
                  <a:schemeClr val="tx1"/>
                </a:solidFill>
                <a:latin typeface="+mn-lt"/>
                <a:cs typeface="Arial" panose="020B0604020202020204" pitchFamily="34" charset="0"/>
              </a:rPr>
              <a:t>9 different levels text or headings</a:t>
            </a:r>
            <a:r>
              <a:rPr lang="en-GB" dirty="0"/>
              <a:t>)</a:t>
            </a:r>
          </a:p>
          <a:p>
            <a:pPr lvl="1"/>
            <a:r>
              <a:rPr lang="en-GB" dirty="0"/>
              <a:t>Agenda item title</a:t>
            </a:r>
          </a:p>
          <a:p>
            <a:pPr lvl="2"/>
            <a:r>
              <a:rPr lang="en-GB" dirty="0"/>
              <a:t>Agenda item title</a:t>
            </a:r>
          </a:p>
          <a:p>
            <a:pPr lvl="3"/>
            <a:r>
              <a:rPr lang="en-GB" dirty="0"/>
              <a:t>Agenda item title</a:t>
            </a:r>
          </a:p>
          <a:p>
            <a:pPr lvl="4"/>
            <a:r>
              <a:rPr lang="en-GB" dirty="0"/>
              <a:t>Agenda item title</a:t>
            </a:r>
          </a:p>
          <a:p>
            <a:pPr lvl="5"/>
            <a:r>
              <a:rPr lang="en-GB" dirty="0"/>
              <a:t>Agenda item title</a:t>
            </a:r>
          </a:p>
          <a:p>
            <a:pPr lvl="6"/>
            <a:r>
              <a:rPr lang="en-GB" dirty="0"/>
              <a:t>Agenda item title</a:t>
            </a:r>
          </a:p>
        </p:txBody>
      </p:sp>
    </p:spTree>
    <p:extLst>
      <p:ext uri="{BB962C8B-B14F-4D97-AF65-F5344CB8AC3E}">
        <p14:creationId xmlns:p14="http://schemas.microsoft.com/office/powerpoint/2010/main" val="167747992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3613106"/>
      </p:ext>
    </p:extLst>
  </p:cSld>
  <p:clrMapOvr>
    <a:masterClrMapping/>
  </p:clrMapOvr>
  <p:transition spd="slow">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Add title</a:t>
            </a:r>
          </a:p>
        </p:txBody>
      </p:sp>
      <p:sp>
        <p:nvSpPr>
          <p:cNvPr id="3" name="Content Placeholder 2"/>
          <p:cNvSpPr>
            <a:spLocks noGrp="1"/>
          </p:cNvSpPr>
          <p:nvPr>
            <p:ph idx="1"/>
          </p:nvPr>
        </p:nvSpPr>
        <p:spPr>
          <a:xfrm>
            <a:off x="539749" y="2358900"/>
            <a:ext cx="11087099" cy="315925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48A52B9-D91E-41DB-9BEE-856ED9C57045}"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CACA2-8807-444A-80EF-366DD6953B54}" type="slidenum">
              <a:rPr lang="en-US" smtClean="0"/>
              <a:t>‹#›</a:t>
            </a:fld>
            <a:endParaRPr lang="en-US" dirty="0"/>
          </a:p>
        </p:txBody>
      </p:sp>
      <p:sp>
        <p:nvSpPr>
          <p:cNvPr id="9" name="Text Placeholder 7"/>
          <p:cNvSpPr>
            <a:spLocks noGrp="1"/>
          </p:cNvSpPr>
          <p:nvPr>
            <p:ph type="body" sz="quarter" idx="13" hasCustomPrompt="1"/>
          </p:nvPr>
        </p:nvSpPr>
        <p:spPr>
          <a:xfrm>
            <a:off x="539750" y="1477756"/>
            <a:ext cx="11087100" cy="609398"/>
          </a:xfrm>
        </p:spPr>
        <p:txBody>
          <a:bodyPr>
            <a:noAutofit/>
          </a:bodyPr>
          <a:lstStyle>
            <a:lvl1pPr>
              <a:lnSpc>
                <a:spcPct val="90000"/>
              </a:lnSpc>
              <a:spcBef>
                <a:spcPts val="0"/>
              </a:spcBef>
              <a:spcAft>
                <a:spcPts val="0"/>
              </a:spcAft>
              <a:buNone/>
              <a:defRPr sz="2200"/>
            </a:lvl1pPr>
            <a:lvl5pPr>
              <a:defRPr/>
            </a:lvl5pPr>
          </a:lstStyle>
          <a:p>
            <a:pPr lvl="0"/>
            <a:r>
              <a:rPr lang="en-US" dirty="0"/>
              <a:t>Add subtitle</a:t>
            </a:r>
          </a:p>
        </p:txBody>
      </p:sp>
      <p:sp>
        <p:nvSpPr>
          <p:cNvPr id="14" name="Text Placeholder 10"/>
          <p:cNvSpPr>
            <a:spLocks noGrp="1"/>
          </p:cNvSpPr>
          <p:nvPr>
            <p:ph type="body" sz="quarter" idx="14" hasCustomPrompt="1"/>
          </p:nvPr>
        </p:nvSpPr>
        <p:spPr bwMode="ltGray">
          <a:xfrm>
            <a:off x="539750" y="5614663"/>
            <a:ext cx="11087099" cy="702000"/>
          </a:xfrm>
          <a:solidFill>
            <a:schemeClr val="tx2"/>
          </a:solidFill>
        </p:spPr>
        <p:txBody>
          <a:bodyPr anchor="ctr" anchorCtr="0"/>
          <a:lstStyle>
            <a:lvl1pPr algn="ctr">
              <a:buNone/>
              <a:defRPr sz="2200" b="1">
                <a:solidFill>
                  <a:schemeClr val="bg1"/>
                </a:solidFill>
              </a:defRPr>
            </a:lvl1pPr>
            <a:lvl2pPr marL="0" indent="0">
              <a:buNone/>
              <a:defRPr/>
            </a:lvl2pPr>
            <a:lvl3pPr marL="270000" indent="0">
              <a:buNone/>
              <a:defRPr/>
            </a:lvl3pPr>
            <a:lvl4pPr marL="540000" indent="0">
              <a:buNone/>
              <a:defRPr/>
            </a:lvl4pPr>
            <a:lvl5pPr marL="810000" indent="0">
              <a:buNone/>
              <a:defRPr/>
            </a:lvl5pPr>
          </a:lstStyle>
          <a:p>
            <a:pPr lvl="0"/>
            <a:r>
              <a:rPr lang="en-US" dirty="0"/>
              <a:t>Click to add kicker or ‘so what’. Delete if not required.</a:t>
            </a:r>
          </a:p>
        </p:txBody>
      </p:sp>
    </p:spTree>
    <p:extLst>
      <p:ext uri="{BB962C8B-B14F-4D97-AF65-F5344CB8AC3E}">
        <p14:creationId xmlns:p14="http://schemas.microsoft.com/office/powerpoint/2010/main" val="2053421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26D2-19D7-4AB5-9542-4BA174D323AB}"/>
              </a:ext>
            </a:extLst>
          </p:cNvPr>
          <p:cNvSpPr>
            <a:spLocks noGrp="1"/>
          </p:cNvSpPr>
          <p:nvPr>
            <p:ph type="title" hasCustomPrompt="1"/>
          </p:nvPr>
        </p:nvSpPr>
        <p:spPr/>
        <p:txBody>
          <a:bodyPr/>
          <a:lstStyle>
            <a:lvl1pPr>
              <a:defRPr>
                <a:solidFill>
                  <a:schemeClr val="accent1"/>
                </a:solidFill>
              </a:defRPr>
            </a:lvl1pPr>
          </a:lstStyle>
          <a:p>
            <a:r>
              <a:rPr lang="en-GB" dirty="0"/>
              <a:t>Divider title</a:t>
            </a:r>
          </a:p>
        </p:txBody>
      </p:sp>
      <p:sp>
        <p:nvSpPr>
          <p:cNvPr id="5" name="Text Placeholder 12">
            <a:extLst>
              <a:ext uri="{FF2B5EF4-FFF2-40B4-BE49-F238E27FC236}">
                <a16:creationId xmlns:a16="http://schemas.microsoft.com/office/drawing/2014/main" id="{4DE4E882-A5E4-41BB-965A-3D0AE5DB5A78}"/>
              </a:ext>
            </a:extLst>
          </p:cNvPr>
          <p:cNvSpPr>
            <a:spLocks noGrp="1"/>
          </p:cNvSpPr>
          <p:nvPr>
            <p:ph type="body" sz="quarter" idx="11" hasCustomPrompt="1"/>
          </p:nvPr>
        </p:nvSpPr>
        <p:spPr>
          <a:xfrm>
            <a:off x="658812" y="1811338"/>
            <a:ext cx="9021763" cy="3464036"/>
          </a:xfrm>
          <a:prstGeom prst="rect">
            <a:avLst/>
          </a:prstGeom>
        </p:spPr>
        <p:txBody>
          <a:bodyPr lIns="0" tIns="0" rIns="0" bIns="0">
            <a:noAutofit/>
          </a:bodyPr>
          <a:lstStyle>
            <a:lvl1pPr marL="0" indent="0">
              <a:lnSpc>
                <a:spcPct val="100000"/>
              </a:lnSpc>
              <a:spcBef>
                <a:spcPts val="0"/>
              </a:spcBef>
              <a:buFontTx/>
              <a:buNone/>
              <a:defRPr sz="4000">
                <a:latin typeface="Times New Roman" panose="02020603050405020304" pitchFamily="18" charset="0"/>
                <a:cs typeface="Times New Roman" panose="02020603050405020304" pitchFamily="18" charset="0"/>
              </a:defRPr>
            </a:lvl1pPr>
          </a:lstStyle>
          <a:p>
            <a:pPr lvl="0"/>
            <a:r>
              <a:rPr lang="en-GB" dirty="0"/>
              <a:t>Optional 40pt value statement, 25 words</a:t>
            </a:r>
          </a:p>
        </p:txBody>
      </p:sp>
      <p:sp>
        <p:nvSpPr>
          <p:cNvPr id="3" name="Footer Placeholder 2">
            <a:extLst>
              <a:ext uri="{FF2B5EF4-FFF2-40B4-BE49-F238E27FC236}">
                <a16:creationId xmlns:a16="http://schemas.microsoft.com/office/drawing/2014/main" id="{D31E0B63-90EE-4F28-BF73-5D84708C7D2D}"/>
              </a:ext>
            </a:extLst>
          </p:cNvPr>
          <p:cNvSpPr>
            <a:spLocks noGrp="1"/>
          </p:cNvSpPr>
          <p:nvPr>
            <p:ph type="ftr" sz="quarter" idx="12"/>
          </p:nvPr>
        </p:nvSpPr>
        <p:spPr/>
        <p:txBody>
          <a:bodyPr/>
          <a:lstStyle/>
          <a:p>
            <a:endParaRPr lang="en-GB" dirty="0"/>
          </a:p>
        </p:txBody>
      </p:sp>
      <p:sp>
        <p:nvSpPr>
          <p:cNvPr id="4" name="Slide Number Placeholder 3">
            <a:extLst>
              <a:ext uri="{FF2B5EF4-FFF2-40B4-BE49-F238E27FC236}">
                <a16:creationId xmlns:a16="http://schemas.microsoft.com/office/drawing/2014/main" id="{0F1492E6-8E1C-4F22-B24D-FA8A639C2DA3}"/>
              </a:ext>
            </a:extLst>
          </p:cNvPr>
          <p:cNvSpPr>
            <a:spLocks noGrp="1"/>
          </p:cNvSpPr>
          <p:nvPr>
            <p:ph type="sldNum" sz="quarter" idx="13"/>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200176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2">
    <p:bg>
      <p:bgPr>
        <a:solidFill>
          <a:schemeClr val="accent1"/>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3EB89C57-D4B3-4832-8C4A-C49A0DD9854E}"/>
              </a:ext>
            </a:extLst>
          </p:cNvPr>
          <p:cNvSpPr>
            <a:spLocks noGrp="1"/>
          </p:cNvSpPr>
          <p:nvPr>
            <p:ph type="title" hasCustomPrompt="1"/>
          </p:nvPr>
        </p:nvSpPr>
        <p:spPr>
          <a:xfrm>
            <a:off x="658811" y="2411999"/>
            <a:ext cx="9021764" cy="615553"/>
          </a:xfrm>
        </p:spPr>
        <p:txBody>
          <a:bodyPr/>
          <a:lstStyle>
            <a:lvl1pPr>
              <a:lnSpc>
                <a:spcPct val="100000"/>
              </a:lnSpc>
              <a:defRPr>
                <a:solidFill>
                  <a:schemeClr val="bg1"/>
                </a:solidFill>
              </a:defRPr>
            </a:lvl1pPr>
          </a:lstStyle>
          <a:p>
            <a:r>
              <a:rPr lang="en-GB" dirty="0"/>
              <a:t>Cover title</a:t>
            </a:r>
          </a:p>
        </p:txBody>
      </p:sp>
      <p:sp>
        <p:nvSpPr>
          <p:cNvPr id="11" name="Subtitle 2">
            <a:extLst>
              <a:ext uri="{FF2B5EF4-FFF2-40B4-BE49-F238E27FC236}">
                <a16:creationId xmlns:a16="http://schemas.microsoft.com/office/drawing/2014/main" id="{7579E5C3-FE22-4D7A-8484-F9024E0C37F4}"/>
              </a:ext>
            </a:extLst>
          </p:cNvPr>
          <p:cNvSpPr>
            <a:spLocks noGrp="1"/>
          </p:cNvSpPr>
          <p:nvPr>
            <p:ph type="subTitle" idx="1" hasCustomPrompt="1"/>
          </p:nvPr>
        </p:nvSpPr>
        <p:spPr>
          <a:xfrm>
            <a:off x="658814" y="3132000"/>
            <a:ext cx="9021762" cy="387798"/>
          </a:xfrm>
        </p:spPr>
        <p:txBody>
          <a:bodyPr lIns="0" tIns="0" rIns="0" bIns="0">
            <a:noAutofit/>
          </a:bodyPr>
          <a:lstStyle>
            <a:lvl1pPr marL="0" indent="0" algn="l">
              <a:buNone/>
              <a:defRPr lang="en-GB" sz="2800" kern="1200" dirty="0">
                <a:solidFill>
                  <a:schemeClr val="tx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13" name="Text Placeholder 2">
            <a:extLst>
              <a:ext uri="{FF2B5EF4-FFF2-40B4-BE49-F238E27FC236}">
                <a16:creationId xmlns:a16="http://schemas.microsoft.com/office/drawing/2014/main" id="{60FC868B-7E5D-443B-9ED2-FC88F7DD5350}"/>
              </a:ext>
            </a:extLst>
          </p:cNvPr>
          <p:cNvSpPr>
            <a:spLocks noGrp="1"/>
          </p:cNvSpPr>
          <p:nvPr>
            <p:ph type="body" sz="quarter" idx="23" hasCustomPrompt="1"/>
          </p:nvPr>
        </p:nvSpPr>
        <p:spPr>
          <a:xfrm>
            <a:off x="658813" y="6026150"/>
            <a:ext cx="5329237" cy="174625"/>
          </a:xfrm>
          <a:prstGeom prst="rect">
            <a:avLst/>
          </a:prstGeom>
        </p:spPr>
        <p:txBody>
          <a:bodyPr lIns="0" tIns="0" rIns="0" bIns="0"/>
          <a:lstStyle>
            <a:lvl1pPr marL="0" indent="0">
              <a:buFontTx/>
              <a:buNone/>
              <a:defRPr sz="1200" b="1">
                <a:solidFill>
                  <a:schemeClr val="bg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a:t>Firstname </a:t>
            </a:r>
            <a:r>
              <a:rPr lang="en-GB" dirty="0" err="1"/>
              <a:t>Lastname</a:t>
            </a:r>
            <a:endParaRPr lang="en-GB" dirty="0"/>
          </a:p>
        </p:txBody>
      </p:sp>
      <p:sp>
        <p:nvSpPr>
          <p:cNvPr id="15" name="Text Placeholder 4">
            <a:extLst>
              <a:ext uri="{FF2B5EF4-FFF2-40B4-BE49-F238E27FC236}">
                <a16:creationId xmlns:a16="http://schemas.microsoft.com/office/drawing/2014/main" id="{F19A9DBE-AE7B-42AE-9DD1-81353F9A1FC2}"/>
              </a:ext>
            </a:extLst>
          </p:cNvPr>
          <p:cNvSpPr>
            <a:spLocks noGrp="1"/>
          </p:cNvSpPr>
          <p:nvPr>
            <p:ph type="body" sz="quarter" idx="24" hasCustomPrompt="1"/>
          </p:nvPr>
        </p:nvSpPr>
        <p:spPr>
          <a:xfrm>
            <a:off x="658813" y="6268670"/>
            <a:ext cx="5319712" cy="174624"/>
          </a:xfrm>
        </p:spPr>
        <p:txBody>
          <a:bodyPr>
            <a:noAutofit/>
          </a:bodyPr>
          <a:lstStyle>
            <a:lvl1pPr marL="0" indent="0">
              <a:buNone/>
              <a:defRPr sz="1200">
                <a:solidFill>
                  <a:schemeClr val="bg1"/>
                </a:solidFill>
              </a:defRPr>
            </a:lvl1pPr>
          </a:lstStyle>
          <a:p>
            <a:pPr lvl="0"/>
            <a:r>
              <a:rPr lang="en-GB" dirty="0"/>
              <a:t>DDDD MMMM</a:t>
            </a:r>
          </a:p>
        </p:txBody>
      </p:sp>
      <p:pic>
        <p:nvPicPr>
          <p:cNvPr id="12" name="Graphic 11">
            <a:extLst>
              <a:ext uri="{FF2B5EF4-FFF2-40B4-BE49-F238E27FC236}">
                <a16:creationId xmlns:a16="http://schemas.microsoft.com/office/drawing/2014/main" id="{01728DCD-B717-4980-BBFD-CB5EAE0B2B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216623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19B8F3E6-0C4D-46FE-AAF5-B2E9E31AD948}"/>
              </a:ext>
            </a:extLst>
          </p:cNvPr>
          <p:cNvSpPr>
            <a:spLocks noGrp="1"/>
          </p:cNvSpPr>
          <p:nvPr>
            <p:ph type="pic" sz="quarter" idx="21" hasCustomPrompt="1"/>
          </p:nvPr>
        </p:nvSpPr>
        <p:spPr>
          <a:xfrm>
            <a:off x="0" y="0"/>
            <a:ext cx="5978525"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1" name="Title 2">
            <a:extLst>
              <a:ext uri="{FF2B5EF4-FFF2-40B4-BE49-F238E27FC236}">
                <a16:creationId xmlns:a16="http://schemas.microsoft.com/office/drawing/2014/main" id="{B80DFF50-DB1D-448C-A6A7-F7D4CA2CCDAC}"/>
              </a:ext>
            </a:extLst>
          </p:cNvPr>
          <p:cNvSpPr>
            <a:spLocks noGrp="1"/>
          </p:cNvSpPr>
          <p:nvPr>
            <p:ph type="title" hasCustomPrompt="1"/>
          </p:nvPr>
        </p:nvSpPr>
        <p:spPr>
          <a:xfrm>
            <a:off x="6396450" y="2411999"/>
            <a:ext cx="5136738" cy="615553"/>
          </a:xfrm>
        </p:spPr>
        <p:txBody>
          <a:bodyPr anchor="b" anchorCtr="0"/>
          <a:lstStyle>
            <a:lvl1pPr>
              <a:lnSpc>
                <a:spcPct val="100000"/>
              </a:lnSpc>
              <a:defRPr/>
            </a:lvl1pPr>
          </a:lstStyle>
          <a:p>
            <a:r>
              <a:rPr lang="en-GB" dirty="0"/>
              <a:t>Cover title</a:t>
            </a:r>
          </a:p>
        </p:txBody>
      </p:sp>
      <p:sp>
        <p:nvSpPr>
          <p:cNvPr id="12" name="Subtitle 2">
            <a:extLst>
              <a:ext uri="{FF2B5EF4-FFF2-40B4-BE49-F238E27FC236}">
                <a16:creationId xmlns:a16="http://schemas.microsoft.com/office/drawing/2014/main" id="{E1109BE2-2796-4569-B0E4-9C84074DFEF5}"/>
              </a:ext>
            </a:extLst>
          </p:cNvPr>
          <p:cNvSpPr>
            <a:spLocks noGrp="1"/>
          </p:cNvSpPr>
          <p:nvPr>
            <p:ph type="subTitle" idx="1" hasCustomPrompt="1"/>
          </p:nvPr>
        </p:nvSpPr>
        <p:spPr>
          <a:xfrm>
            <a:off x="6396450" y="3132000"/>
            <a:ext cx="5136737"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14" name="Text Placeholder 2">
            <a:extLst>
              <a:ext uri="{FF2B5EF4-FFF2-40B4-BE49-F238E27FC236}">
                <a16:creationId xmlns:a16="http://schemas.microsoft.com/office/drawing/2014/main" id="{034C79B3-D5C2-4EBE-BC85-0B851E8755EF}"/>
              </a:ext>
            </a:extLst>
          </p:cNvPr>
          <p:cNvSpPr>
            <a:spLocks noGrp="1"/>
          </p:cNvSpPr>
          <p:nvPr>
            <p:ph type="body" sz="quarter" idx="25" hasCustomPrompt="1"/>
          </p:nvPr>
        </p:nvSpPr>
        <p:spPr>
          <a:xfrm>
            <a:off x="6396450" y="6026150"/>
            <a:ext cx="5136736"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err="1"/>
              <a:t>Firstname</a:t>
            </a:r>
            <a:r>
              <a:rPr lang="en-GB" dirty="0"/>
              <a:t> </a:t>
            </a:r>
            <a:r>
              <a:rPr lang="en-GB" dirty="0" err="1"/>
              <a:t>Lastname</a:t>
            </a:r>
            <a:endParaRPr lang="en-GB" dirty="0"/>
          </a:p>
        </p:txBody>
      </p:sp>
      <p:sp>
        <p:nvSpPr>
          <p:cNvPr id="15" name="Text Placeholder 4">
            <a:extLst>
              <a:ext uri="{FF2B5EF4-FFF2-40B4-BE49-F238E27FC236}">
                <a16:creationId xmlns:a16="http://schemas.microsoft.com/office/drawing/2014/main" id="{EB10E1F8-3123-4144-8B55-7B21F0CCB2A2}"/>
              </a:ext>
            </a:extLst>
          </p:cNvPr>
          <p:cNvSpPr>
            <a:spLocks noGrp="1"/>
          </p:cNvSpPr>
          <p:nvPr>
            <p:ph type="body" sz="quarter" idx="23" hasCustomPrompt="1"/>
          </p:nvPr>
        </p:nvSpPr>
        <p:spPr>
          <a:xfrm>
            <a:off x="6396450" y="6268670"/>
            <a:ext cx="5136736" cy="174624"/>
          </a:xfrm>
        </p:spPr>
        <p:txBody>
          <a:bodyPr>
            <a:noAutofit/>
          </a:bodyPr>
          <a:lstStyle>
            <a:lvl1pPr marL="0" indent="0">
              <a:buNone/>
              <a:defRPr sz="1200"/>
            </a:lvl1pPr>
          </a:lstStyle>
          <a:p>
            <a:pPr lvl="0"/>
            <a:r>
              <a:rPr lang="en-GB" dirty="0"/>
              <a:t>DDDD MMMM</a:t>
            </a:r>
          </a:p>
        </p:txBody>
      </p:sp>
      <p:sp>
        <p:nvSpPr>
          <p:cNvPr id="8" name="Copyright">
            <a:extLst>
              <a:ext uri="{FF2B5EF4-FFF2-40B4-BE49-F238E27FC236}">
                <a16:creationId xmlns:a16="http://schemas.microsoft.com/office/drawing/2014/main" id="{F5ECD375-0233-4248-828F-785FB172D719}"/>
              </a:ext>
            </a:extLst>
          </p:cNvPr>
          <p:cNvSpPr>
            <a:spLocks noGrp="1"/>
          </p:cNvSpPr>
          <p:nvPr>
            <p:ph type="body" sz="quarter" idx="28" hasCustomPrompt="1"/>
          </p:nvPr>
        </p:nvSpPr>
        <p:spPr>
          <a:xfrm rot="16200000">
            <a:off x="-1977257" y="441672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08272706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image" Target="../media/image1.pn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image" Target="../media/image2.svg"/><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8.xml"/><Relationship Id="rId7" Type="http://schemas.openxmlformats.org/officeDocument/2006/relationships/image" Target="../media/image18.jpeg"/><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theme" Target="../theme/theme3.xml"/><Relationship Id="rId5" Type="http://schemas.openxmlformats.org/officeDocument/2006/relationships/slideLayout" Target="../slideLayouts/slideLayout60.xml"/><Relationship Id="rId4" Type="http://schemas.openxmlformats.org/officeDocument/2006/relationships/slideLayout" Target="../slideLayouts/slideLayout59.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theme" Target="../theme/theme4.xml"/><Relationship Id="rId1"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3938E2E-8C9F-4F09-9079-71FF3E9BD80E}"/>
              </a:ext>
            </a:extLst>
          </p:cNvPr>
          <p:cNvSpPr>
            <a:spLocks noGrp="1"/>
          </p:cNvSpPr>
          <p:nvPr>
            <p:ph type="ftr" sz="quarter" idx="3"/>
          </p:nvPr>
        </p:nvSpPr>
        <p:spPr>
          <a:xfrm>
            <a:off x="658812" y="6498000"/>
            <a:ext cx="5322887" cy="180000"/>
          </a:xfrm>
          <a:prstGeom prst="rect">
            <a:avLst/>
          </a:prstGeom>
        </p:spPr>
        <p:txBody>
          <a:bodyPr vert="horz" lIns="0" tIns="0" rIns="0" bIns="0" rtlCol="0" anchor="ctr"/>
          <a:lstStyle>
            <a:lvl1pPr algn="l">
              <a:defRPr sz="1000">
                <a:solidFill>
                  <a:schemeClr val="tx1"/>
                </a:solidFill>
              </a:defRPr>
            </a:lvl1pPr>
          </a:lstStyle>
          <a:p>
            <a:endParaRPr lang="en-GB" dirty="0"/>
          </a:p>
        </p:txBody>
      </p:sp>
      <p:sp>
        <p:nvSpPr>
          <p:cNvPr id="5" name="Slide Number Placeholder 4">
            <a:extLst>
              <a:ext uri="{FF2B5EF4-FFF2-40B4-BE49-F238E27FC236}">
                <a16:creationId xmlns:a16="http://schemas.microsoft.com/office/drawing/2014/main" id="{39A6AA5B-F5BE-4B46-AFAB-A6B720BD0A84}"/>
              </a:ext>
            </a:extLst>
          </p:cNvPr>
          <p:cNvSpPr>
            <a:spLocks noGrp="1"/>
          </p:cNvSpPr>
          <p:nvPr>
            <p:ph type="sldNum" sz="quarter" idx="4"/>
          </p:nvPr>
        </p:nvSpPr>
        <p:spPr>
          <a:xfrm>
            <a:off x="11070697" y="6498000"/>
            <a:ext cx="462491" cy="180000"/>
          </a:xfrm>
          <a:prstGeom prst="rect">
            <a:avLst/>
          </a:prstGeom>
        </p:spPr>
        <p:txBody>
          <a:bodyPr vert="horz" lIns="0" tIns="0" rIns="0" bIns="0" rtlCol="0" anchor="ctr"/>
          <a:lstStyle>
            <a:lvl1pPr algn="r">
              <a:defRPr sz="1000">
                <a:solidFill>
                  <a:schemeClr val="tx1"/>
                </a:solidFill>
              </a:defRPr>
            </a:lvl1pPr>
          </a:lstStyle>
          <a:p>
            <a:fld id="{1BE232AB-0B06-425F-9ADD-32A9A3D01189}" type="slidenum">
              <a:rPr lang="en-GB" smtClean="0"/>
              <a:pPr/>
              <a:t>‹#›</a:t>
            </a:fld>
            <a:endParaRPr lang="en-GB" dirty="0"/>
          </a:p>
        </p:txBody>
      </p:sp>
      <p:sp>
        <p:nvSpPr>
          <p:cNvPr id="7" name="Title Placeholder 6">
            <a:extLst>
              <a:ext uri="{FF2B5EF4-FFF2-40B4-BE49-F238E27FC236}">
                <a16:creationId xmlns:a16="http://schemas.microsoft.com/office/drawing/2014/main" id="{33D9DB0A-A808-4CCE-8146-B93E74E01D9C}"/>
              </a:ext>
            </a:extLst>
          </p:cNvPr>
          <p:cNvSpPr>
            <a:spLocks noGrp="1"/>
          </p:cNvSpPr>
          <p:nvPr>
            <p:ph type="title"/>
          </p:nvPr>
        </p:nvSpPr>
        <p:spPr>
          <a:xfrm>
            <a:off x="658811" y="657225"/>
            <a:ext cx="9021764" cy="532800"/>
          </a:xfrm>
          <a:prstGeom prst="rect">
            <a:avLst/>
          </a:prstGeom>
        </p:spPr>
        <p:txBody>
          <a:bodyPr vert="horz" lIns="0" tIns="0" rIns="0" bIns="0" rtlCol="0" anchor="t">
            <a:noAutofit/>
          </a:bodyPr>
          <a:lstStyle/>
          <a:p>
            <a:r>
              <a:rPr lang="en-GB" dirty="0"/>
              <a:t>Click to edit Master title style</a:t>
            </a:r>
          </a:p>
        </p:txBody>
      </p:sp>
      <p:sp>
        <p:nvSpPr>
          <p:cNvPr id="8" name="Text Placeholder 7">
            <a:extLst>
              <a:ext uri="{FF2B5EF4-FFF2-40B4-BE49-F238E27FC236}">
                <a16:creationId xmlns:a16="http://schemas.microsoft.com/office/drawing/2014/main" id="{65B9491A-5371-4C44-BBE4-EB722D183385}"/>
              </a:ext>
            </a:extLst>
          </p:cNvPr>
          <p:cNvSpPr>
            <a:spLocks noGrp="1"/>
          </p:cNvSpPr>
          <p:nvPr>
            <p:ph type="body" idx="1"/>
          </p:nvPr>
        </p:nvSpPr>
        <p:spPr>
          <a:xfrm>
            <a:off x="658812" y="1810800"/>
            <a:ext cx="10874375" cy="4355050"/>
          </a:xfrm>
          <a:prstGeom prst="rect">
            <a:avLst/>
          </a:prstGeom>
        </p:spPr>
        <p:txBody>
          <a:bodyPr vert="horz" lIns="0" tIns="0" rIns="0" bIns="0" rtlCol="0">
            <a:noAutofit/>
          </a:bodyPr>
          <a:lstStyle/>
          <a:p>
            <a:pPr lvl="0"/>
            <a:r>
              <a:rPr lang="en-GB" dirty="0"/>
              <a:t>First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pic>
        <p:nvPicPr>
          <p:cNvPr id="6" name="Graphic 5">
            <a:extLst>
              <a:ext uri="{FF2B5EF4-FFF2-40B4-BE49-F238E27FC236}">
                <a16:creationId xmlns:a16="http://schemas.microsoft.com/office/drawing/2014/main" id="{2ECF81F8-0FF8-428B-8FBC-B2925CACD956}"/>
              </a:ext>
            </a:extLst>
          </p:cNvPr>
          <p:cNvPicPr>
            <a:picLocks noChangeAspect="1"/>
          </p:cNvPicPr>
          <p:nvPr userDrawn="1"/>
        </p:nvPicPr>
        <p:blipFill>
          <a:blip r:embed="rId56">
            <a:extLst>
              <a:ext uri="{96DAC541-7B7A-43D3-8B79-37D633B846F1}">
                <asvg:svgBlip xmlns:asvg="http://schemas.microsoft.com/office/drawing/2016/SVG/main" r:embed="rId57"/>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4280078460"/>
      </p:ext>
    </p:extLst>
  </p:cSld>
  <p:clrMap bg1="lt1" tx1="dk1" bg2="lt2" tx2="dk2" accent1="accent1" accent2="accent2" accent3="accent3" accent4="accent4" accent5="accent5" accent6="accent6" hlink="hlink" folHlink="folHlink"/>
  <p:sldLayoutIdLst>
    <p:sldLayoutId id="2147483776" r:id="rId1"/>
    <p:sldLayoutId id="2147483791" r:id="rId2"/>
    <p:sldLayoutId id="2147483910" r:id="rId3"/>
    <p:sldLayoutId id="2147483840" r:id="rId4"/>
    <p:sldLayoutId id="2147483792" r:id="rId5"/>
    <p:sldLayoutId id="2147483908" r:id="rId6"/>
    <p:sldLayoutId id="2147483663" r:id="rId7"/>
    <p:sldLayoutId id="2147483699" r:id="rId8"/>
    <p:sldLayoutId id="2147483650" r:id="rId9"/>
    <p:sldLayoutId id="2147483751" r:id="rId10"/>
    <p:sldLayoutId id="2147483664" r:id="rId11"/>
    <p:sldLayoutId id="2147483691" r:id="rId12"/>
    <p:sldLayoutId id="2147483690" r:id="rId13"/>
    <p:sldLayoutId id="2147483923" r:id="rId14"/>
    <p:sldLayoutId id="2147483825" r:id="rId15"/>
    <p:sldLayoutId id="2147483928" r:id="rId16"/>
    <p:sldLayoutId id="2147483929" r:id="rId17"/>
    <p:sldLayoutId id="2147483890" r:id="rId18"/>
    <p:sldLayoutId id="2147483920" r:id="rId19"/>
    <p:sldLayoutId id="2147483926" r:id="rId20"/>
    <p:sldLayoutId id="2147483985" r:id="rId21"/>
    <p:sldLayoutId id="2147483930" r:id="rId22"/>
    <p:sldLayoutId id="2147483927" r:id="rId23"/>
    <p:sldLayoutId id="2147483986" r:id="rId24"/>
    <p:sldLayoutId id="2147483984" r:id="rId25"/>
    <p:sldLayoutId id="2147483827" r:id="rId26"/>
    <p:sldLayoutId id="2147483912" r:id="rId27"/>
    <p:sldLayoutId id="2147483913" r:id="rId28"/>
    <p:sldLayoutId id="2147483914" r:id="rId29"/>
    <p:sldLayoutId id="2147483838" r:id="rId30"/>
    <p:sldLayoutId id="2147483836" r:id="rId31"/>
    <p:sldLayoutId id="2147483837" r:id="rId32"/>
    <p:sldLayoutId id="2147483921" r:id="rId33"/>
    <p:sldLayoutId id="2147483917" r:id="rId34"/>
    <p:sldLayoutId id="2147483916" r:id="rId35"/>
    <p:sldLayoutId id="2147483925" r:id="rId36"/>
    <p:sldLayoutId id="2147483918" r:id="rId37"/>
    <p:sldLayoutId id="2147483924" r:id="rId38"/>
    <p:sldLayoutId id="2147483922" r:id="rId39"/>
    <p:sldLayoutId id="2147483919" r:id="rId40"/>
    <p:sldLayoutId id="2147483867" r:id="rId41"/>
    <p:sldLayoutId id="2147483868" r:id="rId42"/>
    <p:sldLayoutId id="2147483869" r:id="rId43"/>
    <p:sldLayoutId id="2147483870" r:id="rId44"/>
    <p:sldLayoutId id="2147483871" r:id="rId45"/>
    <p:sldLayoutId id="2147483882" r:id="rId46"/>
    <p:sldLayoutId id="2147483883" r:id="rId47"/>
    <p:sldLayoutId id="2147483911" r:id="rId48"/>
    <p:sldLayoutId id="2147483884" r:id="rId49"/>
    <p:sldLayoutId id="2147483885" r:id="rId50"/>
    <p:sldLayoutId id="2147483909" r:id="rId51"/>
    <p:sldLayoutId id="2147483931" r:id="rId52"/>
    <p:sldLayoutId id="2147483932" r:id="rId53"/>
    <p:sldLayoutId id="2147483989" r:id="rId54"/>
  </p:sldLayoutIdLst>
  <p:hf sldNum="0" hdr="0" ftr="0" dt="0"/>
  <p:txStyles>
    <p:titleStyle>
      <a:lvl1pPr algn="l" defTabSz="914400" rtl="0" eaLnBrk="1" latinLnBrk="0" hangingPunct="1">
        <a:lnSpc>
          <a:spcPts val="4400"/>
        </a:lnSpc>
        <a:spcBef>
          <a:spcPct val="0"/>
        </a:spcBef>
        <a:buNone/>
        <a:defRPr lang="en-AU" sz="4000" kern="1200" dirty="0" smtClean="0">
          <a:solidFill>
            <a:schemeClr val="tx1"/>
          </a:solidFill>
          <a:latin typeface="+mj-lt"/>
          <a:ea typeface="+mj-ea"/>
          <a:cs typeface="Times New Roman" panose="02020603050405020304" pitchFamily="18" charset="0"/>
        </a:defRPr>
      </a:lvl1pPr>
    </p:titleStyle>
    <p:bodyStyle>
      <a:lvl1pPr marL="360000" indent="-360000" algn="l" defTabSz="914400" rtl="0" eaLnBrk="1" latinLnBrk="0" hangingPunct="1">
        <a:lnSpc>
          <a:spcPct val="10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1pPr>
      <a:lvl2pPr marL="720000" indent="-360000" algn="l" defTabSz="914400" rtl="0" eaLnBrk="1" latinLnBrk="0" hangingPunct="1">
        <a:lnSpc>
          <a:spcPct val="100000"/>
        </a:lnSpc>
        <a:spcBef>
          <a:spcPts val="0"/>
        </a:spcBef>
        <a:spcAft>
          <a:spcPts val="900"/>
        </a:spcAft>
        <a:buFont typeface="Times New Roman" panose="02020603050405020304" pitchFamily="18" charset="0"/>
        <a:buChar char="–"/>
        <a:defRPr sz="280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900"/>
        </a:spcAft>
        <a:buFont typeface="Arial" panose="020B0604020202020204" pitchFamily="34" charset="0"/>
        <a:buChar char="​"/>
        <a:defRPr sz="2800" b="0" kern="1200">
          <a:solidFill>
            <a:schemeClr val="accent1"/>
          </a:solidFill>
          <a:latin typeface="+mj-lt"/>
          <a:ea typeface="+mn-ea"/>
          <a:cs typeface="Arial" panose="020B0604020202020204" pitchFamily="34" charset="0"/>
        </a:defRPr>
      </a:lvl4pPr>
      <a:lvl5pPr marL="0" indent="0" algn="l" defTabSz="914400" rtl="0" eaLnBrk="1" latinLnBrk="0" hangingPunct="1">
        <a:lnSpc>
          <a:spcPct val="100000"/>
        </a:lnSpc>
        <a:spcBef>
          <a:spcPts val="0"/>
        </a:spcBef>
        <a:spcAft>
          <a:spcPts val="900"/>
        </a:spcAft>
        <a:buFont typeface="Arial" panose="020B0604020202020204" pitchFamily="34" charset="0"/>
        <a:buChar char="​"/>
        <a:defRPr sz="20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900"/>
        </a:spcAft>
        <a:buFont typeface="Arial" panose="020B0604020202020204" pitchFamily="34" charset="0"/>
        <a:buChar char="​"/>
        <a:defRPr sz="1600" b="0" kern="1200">
          <a:solidFill>
            <a:schemeClr val="accent1"/>
          </a:solidFill>
          <a:latin typeface="+mn-lt"/>
          <a:ea typeface="+mn-ea"/>
          <a:cs typeface="Arial" panose="020B0604020202020204" pitchFamily="34" charset="0"/>
        </a:defRPr>
      </a:lvl6pPr>
      <a:lvl7pPr marL="0" indent="0" algn="l" defTabSz="914400" rtl="0" eaLnBrk="1" latinLnBrk="0" hangingPunct="1">
        <a:lnSpc>
          <a:spcPct val="100000"/>
        </a:lnSpc>
        <a:spcBef>
          <a:spcPts val="0"/>
        </a:spcBef>
        <a:spcAft>
          <a:spcPts val="900"/>
        </a:spcAft>
        <a:buFont typeface="Arial" panose="020B0604020202020204" pitchFamily="34" charset="0"/>
        <a:buChar char="​"/>
        <a:defRPr sz="1600" b="1" kern="1200">
          <a:solidFill>
            <a:schemeClr val="accent1"/>
          </a:solidFill>
          <a:latin typeface="Arial" panose="020B0604020202020204" pitchFamily="34" charset="0"/>
          <a:ea typeface="+mn-ea"/>
          <a:cs typeface="Arial" panose="020B0604020202020204" pitchFamily="34" charset="0"/>
        </a:defRPr>
      </a:lvl7pPr>
      <a:lvl8pPr marL="0" indent="0" algn="l" defTabSz="914400" rtl="0" eaLnBrk="1" latinLnBrk="0" hangingPunct="1">
        <a:lnSpc>
          <a:spcPct val="100000"/>
        </a:lnSpc>
        <a:spcBef>
          <a:spcPts val="0"/>
        </a:spcBef>
        <a:spcAft>
          <a:spcPts val="900"/>
        </a:spcAft>
        <a:buFont typeface="Arial" panose="020B0604020202020204" pitchFamily="34" charset="0"/>
        <a:buChar char="​"/>
        <a:defRPr sz="1600" b="0" kern="1200">
          <a:solidFill>
            <a:schemeClr val="tx1"/>
          </a:solidFill>
          <a:latin typeface="+mn-lt"/>
          <a:ea typeface="+mn-ea"/>
          <a:cs typeface="Arial" panose="020B0604020202020204" pitchFamily="34" charset="0"/>
        </a:defRPr>
      </a:lvl8pPr>
      <a:lvl9pPr marL="0" indent="0" algn="l" defTabSz="914400" rtl="0" eaLnBrk="1" latinLnBrk="0" hangingPunct="1">
        <a:lnSpc>
          <a:spcPts val="1400"/>
        </a:lnSpc>
        <a:spcBef>
          <a:spcPts val="0"/>
        </a:spcBef>
        <a:spcAft>
          <a:spcPts val="900"/>
        </a:spcAft>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15" userDrawn="1">
          <p15:clr>
            <a:srgbClr val="F26B43"/>
          </p15:clr>
        </p15:guide>
        <p15:guide id="4" orient="horz" pos="414" userDrawn="1">
          <p15:clr>
            <a:srgbClr val="F26B43"/>
          </p15:clr>
        </p15:guide>
        <p15:guide id="5" pos="1435" userDrawn="1">
          <p15:clr>
            <a:srgbClr val="F26B43"/>
          </p15:clr>
        </p15:guide>
        <p15:guide id="6" pos="1580" userDrawn="1">
          <p15:clr>
            <a:srgbClr val="F26B43"/>
          </p15:clr>
        </p15:guide>
        <p15:guide id="7" pos="2601" userDrawn="1">
          <p15:clr>
            <a:srgbClr val="F26B43"/>
          </p15:clr>
        </p15:guide>
        <p15:guide id="8" pos="2746" userDrawn="1">
          <p15:clr>
            <a:srgbClr val="F26B43"/>
          </p15:clr>
        </p15:guide>
        <p15:guide id="9" pos="3766" userDrawn="1">
          <p15:clr>
            <a:srgbClr val="F26B43"/>
          </p15:clr>
        </p15:guide>
        <p15:guide id="10" pos="3911" userDrawn="1">
          <p15:clr>
            <a:srgbClr val="F26B43"/>
          </p15:clr>
        </p15:guide>
        <p15:guide id="11" pos="4932" userDrawn="1">
          <p15:clr>
            <a:srgbClr val="F26B43"/>
          </p15:clr>
        </p15:guide>
        <p15:guide id="12" pos="5077" userDrawn="1">
          <p15:clr>
            <a:srgbClr val="F26B43"/>
          </p15:clr>
        </p15:guide>
        <p15:guide id="13" pos="6098" userDrawn="1">
          <p15:clr>
            <a:srgbClr val="F26B43"/>
          </p15:clr>
        </p15:guide>
        <p15:guide id="14" pos="6243" userDrawn="1">
          <p15:clr>
            <a:srgbClr val="F26B43"/>
          </p15:clr>
        </p15:guide>
        <p15:guide id="15" pos="7263" userDrawn="1">
          <p15:clr>
            <a:srgbClr val="F26B43"/>
          </p15:clr>
        </p15:guide>
        <p15:guide id="17" orient="horz" pos="1141" userDrawn="1">
          <p15:clr>
            <a:srgbClr val="F26B43"/>
          </p15:clr>
        </p15:guide>
        <p15:guide id="18" orient="horz" pos="2160" userDrawn="1">
          <p15:clr>
            <a:srgbClr val="F26B43"/>
          </p15:clr>
        </p15:guide>
        <p15:guide id="19" orient="horz" pos="388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7BF1C5-7763-46CF-A208-CA72561C0F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076797B1-B762-4D63-983D-2C87F33B01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17954169"/>
      </p:ext>
    </p:extLst>
  </p:cSld>
  <p:clrMap bg1="lt1" tx1="dk1" bg2="lt2" tx2="dk2" accent1="accent1" accent2="accent2" accent3="accent3" accent4="accent4" accent5="accent5" accent6="accent6" hlink="hlink" folHlink="folHlink"/>
  <p:sldLayoutIdLst>
    <p:sldLayoutId id="214748398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B2DFCE-F0CD-4680-825B-E531E78843D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652959" y="5805916"/>
            <a:ext cx="2294438" cy="972003"/>
          </a:xfrm>
          <a:prstGeom prst="rect">
            <a:avLst/>
          </a:prstGeom>
        </p:spPr>
      </p:pic>
      <p:sp>
        <p:nvSpPr>
          <p:cNvPr id="2" name="Title Placeholder 1"/>
          <p:cNvSpPr>
            <a:spLocks noGrp="1"/>
          </p:cNvSpPr>
          <p:nvPr>
            <p:ph type="title"/>
          </p:nvPr>
        </p:nvSpPr>
        <p:spPr>
          <a:xfrm>
            <a:off x="550863" y="365126"/>
            <a:ext cx="11090275" cy="94238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50863" y="1457934"/>
            <a:ext cx="11090275" cy="44770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6927168"/>
      </p:ext>
    </p:extLst>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Lst>
  <p:hf sldNum="0" hdr="0" ftr="0"/>
  <p:txStyles>
    <p:title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4" orient="horz" pos="913">
          <p15:clr>
            <a:srgbClr val="F26B43"/>
          </p15:clr>
        </p15:guide>
        <p15:guide id="5" orient="horz" pos="3748">
          <p15:clr>
            <a:srgbClr val="F26B43"/>
          </p15:clr>
        </p15:guide>
        <p15:guide id="6" pos="347">
          <p15:clr>
            <a:srgbClr val="F26B43"/>
          </p15:clr>
        </p15:guide>
        <p15:guide id="7" pos="7333">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775" y="630236"/>
            <a:ext cx="11087100" cy="498598"/>
          </a:xfrm>
          <a:prstGeom prst="rect">
            <a:avLst/>
          </a:prstGeom>
        </p:spPr>
        <p:txBody>
          <a:bodyPr vert="horz" lIns="0" tIns="0" rIns="0" bIns="0" rtlCol="0" anchor="t" anchorCtr="0">
            <a:noAutofit/>
          </a:bodyPr>
          <a:lstStyle/>
          <a:p>
            <a:r>
              <a:rPr lang="en-US" dirty="0"/>
              <a:t>Add Title</a:t>
            </a:r>
          </a:p>
        </p:txBody>
      </p:sp>
      <p:sp>
        <p:nvSpPr>
          <p:cNvPr id="3" name="Text Placeholder 2"/>
          <p:cNvSpPr>
            <a:spLocks noGrp="1"/>
          </p:cNvSpPr>
          <p:nvPr>
            <p:ph type="body" idx="1"/>
          </p:nvPr>
        </p:nvSpPr>
        <p:spPr>
          <a:xfrm>
            <a:off x="612775" y="1567101"/>
            <a:ext cx="11087100" cy="4660663"/>
          </a:xfrm>
          <a:prstGeom prst="rect">
            <a:avLst/>
          </a:prstGeom>
        </p:spPr>
        <p:txBody>
          <a:bodyPr vert="horz" lIns="0" tIns="0" rIns="0" bIns="0" rtlCol="0">
            <a:normAutofit/>
          </a:bodyPr>
          <a:lstStyle/>
          <a:p>
            <a:pPr lvl="0"/>
            <a:r>
              <a:rPr lang="en-US" dirty="0"/>
              <a:t>Click to edit Master text styles</a:t>
            </a:r>
          </a:p>
          <a:p>
            <a:pPr lvl="1"/>
            <a:r>
              <a:rPr lang="en-US" dirty="0"/>
              <a:t>Level 2</a:t>
            </a:r>
          </a:p>
          <a:p>
            <a:pPr lvl="2"/>
            <a:r>
              <a:rPr lang="en-US" dirty="0"/>
              <a:t>Level 3</a:t>
            </a:r>
          </a:p>
          <a:p>
            <a:pPr lvl="3"/>
            <a:r>
              <a:rPr lang="en-US" dirty="0"/>
              <a:t>Level 4</a:t>
            </a:r>
          </a:p>
          <a:p>
            <a:pPr lvl="4"/>
            <a:r>
              <a:rPr lang="en-US" dirty="0"/>
              <a:t>Level 5</a:t>
            </a:r>
          </a:p>
          <a:p>
            <a:pPr lvl="5"/>
            <a:r>
              <a:rPr lang="en-US" dirty="0"/>
              <a:t>Level 6</a:t>
            </a:r>
          </a:p>
          <a:p>
            <a:pPr lvl="6"/>
            <a:r>
              <a:rPr lang="en-US" dirty="0"/>
              <a:t>Level 7</a:t>
            </a:r>
          </a:p>
          <a:p>
            <a:pPr lvl="7"/>
            <a:r>
              <a:rPr lang="en-US" dirty="0"/>
              <a:t>Level 8</a:t>
            </a:r>
          </a:p>
          <a:p>
            <a:pPr lvl="8"/>
            <a:r>
              <a:rPr lang="en-US" dirty="0"/>
              <a:t>Level 9</a:t>
            </a:r>
          </a:p>
        </p:txBody>
      </p:sp>
      <p:sp>
        <p:nvSpPr>
          <p:cNvPr id="6" name="Slide Number Placeholder 5"/>
          <p:cNvSpPr>
            <a:spLocks noGrp="1"/>
          </p:cNvSpPr>
          <p:nvPr>
            <p:ph type="sldNum" sz="quarter" idx="4"/>
          </p:nvPr>
        </p:nvSpPr>
        <p:spPr>
          <a:xfrm>
            <a:off x="11385650" y="6356824"/>
            <a:ext cx="241200" cy="138499"/>
          </a:xfrm>
          <a:prstGeom prst="rect">
            <a:avLst/>
          </a:prstGeom>
        </p:spPr>
        <p:txBody>
          <a:bodyPr vert="horz" lIns="0" tIns="0" rIns="0" bIns="0" rtlCol="0" anchor="t" anchorCtr="0">
            <a:noAutofit/>
          </a:bodyPr>
          <a:lstStyle>
            <a:lvl1pPr algn="r">
              <a:defRPr sz="900">
                <a:solidFill>
                  <a:schemeClr val="accent1"/>
                </a:solidFill>
              </a:defRPr>
            </a:lvl1pPr>
          </a:lstStyle>
          <a:p>
            <a:fld id="{0C1CACA2-8807-444A-80EF-366DD6953B54}" type="slidenum">
              <a:rPr lang="en-US" smtClean="0"/>
              <a:pPr/>
              <a:t>‹#›</a:t>
            </a:fld>
            <a:endParaRPr lang="en-US" dirty="0"/>
          </a:p>
        </p:txBody>
      </p:sp>
      <p:sp>
        <p:nvSpPr>
          <p:cNvPr id="8" name="sCopyright"/>
          <p:cNvSpPr txBox="1"/>
          <p:nvPr userDrawn="1"/>
        </p:nvSpPr>
        <p:spPr>
          <a:xfrm>
            <a:off x="539750" y="6495323"/>
            <a:ext cx="3527424" cy="138499"/>
          </a:xfrm>
          <a:prstGeom prst="rect">
            <a:avLst/>
          </a:prstGeom>
          <a:noFill/>
        </p:spPr>
        <p:txBody>
          <a:bodyPr wrap="square" lIns="0" tIns="0" rIns="0" bIns="0" rtlCol="0" anchor="t" anchorCtr="0">
            <a:noAutofit/>
          </a:bodyPr>
          <a:lstStyle/>
          <a:p>
            <a:r>
              <a:rPr lang="en-US" sz="900" dirty="0">
                <a:solidFill>
                  <a:schemeClr val="bg1"/>
                </a:solidFill>
              </a:rPr>
              <a:t>© Arcadis 2019</a:t>
            </a:r>
          </a:p>
        </p:txBody>
      </p:sp>
      <p:pic>
        <p:nvPicPr>
          <p:cNvPr id="9" name="sLogo">
            <a:extLst>
              <a:ext uri="{FF2B5EF4-FFF2-40B4-BE49-F238E27FC236}">
                <a16:creationId xmlns:a16="http://schemas.microsoft.com/office/drawing/2014/main" id="{585EE74B-ACD2-4828-BAF7-557519504B8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54000" y="396001"/>
            <a:ext cx="2574000" cy="272957"/>
          </a:xfrm>
          <a:prstGeom prst="rect">
            <a:avLst/>
          </a:prstGeom>
        </p:spPr>
      </p:pic>
      <p:sp>
        <p:nvSpPr>
          <p:cNvPr id="11" name="sCopyright">
            <a:extLst>
              <a:ext uri="{FF2B5EF4-FFF2-40B4-BE49-F238E27FC236}">
                <a16:creationId xmlns:a16="http://schemas.microsoft.com/office/drawing/2014/main" id="{8E80BBB3-C90B-4485-8ADF-BE18AEB0A339}"/>
              </a:ext>
            </a:extLst>
          </p:cNvPr>
          <p:cNvSpPr txBox="1"/>
          <p:nvPr userDrawn="1"/>
        </p:nvSpPr>
        <p:spPr>
          <a:xfrm>
            <a:off x="539751" y="6407975"/>
            <a:ext cx="3527424" cy="138499"/>
          </a:xfrm>
          <a:prstGeom prst="rect">
            <a:avLst/>
          </a:prstGeom>
          <a:noFill/>
        </p:spPr>
        <p:txBody>
          <a:bodyPr wrap="square" lIns="0" tIns="0" rIns="0" bIns="0" rtlCol="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B3B3B3"/>
                </a:solidFill>
                <a:effectLst/>
                <a:uLnTx/>
                <a:uFillTx/>
              </a:rPr>
              <a:t>© Arcadis 2019</a:t>
            </a:r>
          </a:p>
        </p:txBody>
      </p:sp>
      <p:sp>
        <p:nvSpPr>
          <p:cNvPr id="12" name="Rectangle 11">
            <a:extLst>
              <a:ext uri="{FF2B5EF4-FFF2-40B4-BE49-F238E27FC236}">
                <a16:creationId xmlns:a16="http://schemas.microsoft.com/office/drawing/2014/main" id="{794E8131-687A-43EF-8483-16B3386C531A}"/>
              </a:ext>
            </a:extLst>
          </p:cNvPr>
          <p:cNvSpPr/>
          <p:nvPr userDrawn="1"/>
        </p:nvSpPr>
        <p:spPr bwMode="white">
          <a:xfrm>
            <a:off x="0" y="6633822"/>
            <a:ext cx="12192000" cy="23136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329771861"/>
      </p:ext>
    </p:extLst>
  </p:cSld>
  <p:clrMap bg1="lt1" tx1="dk1" bg2="lt2" tx2="dk2" accent1="accent1" accent2="accent2" accent3="accent3" accent4="accent4" accent5="accent5" accent6="accent6" hlink="hlink" folHlink="folHlink"/>
  <p:sldLayoutIdLst>
    <p:sldLayoutId id="2147483997" r:id="rId1"/>
  </p:sldLayoutIdLst>
  <p:hf hdr="0" ftr="0" dt="0"/>
  <p:txStyles>
    <p:titleStyle>
      <a:lvl1pPr algn="l" defTabSz="914400" rtl="0" eaLnBrk="1" latinLnBrk="0" hangingPunct="1">
        <a:lnSpc>
          <a:spcPct val="90000"/>
        </a:lnSpc>
        <a:spcBef>
          <a:spcPct val="0"/>
        </a:spcBef>
        <a:buNone/>
        <a:defRPr sz="3200" b="0"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Font typeface="Arial" panose="020B0604020202020204" pitchFamily="34" charset="0"/>
        <a:buChar char="​"/>
        <a:defRPr sz="1800" kern="1200" baseline="0">
          <a:solidFill>
            <a:schemeClr val="tx1"/>
          </a:solidFill>
          <a:latin typeface="+mn-lt"/>
          <a:ea typeface="+mn-ea"/>
          <a:cs typeface="+mn-cs"/>
        </a:defRPr>
      </a:lvl1pPr>
      <a:lvl2pPr marL="270000" indent="-270000"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600" kern="1200" baseline="0">
          <a:solidFill>
            <a:schemeClr val="tx1"/>
          </a:solidFill>
          <a:latin typeface="+mn-lt"/>
          <a:ea typeface="+mn-ea"/>
          <a:cs typeface="+mn-cs"/>
        </a:defRPr>
      </a:lvl2pPr>
      <a:lvl3pPr marL="540000" indent="-270000"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400" kern="1200" baseline="0">
          <a:solidFill>
            <a:schemeClr val="tx1"/>
          </a:solidFill>
          <a:latin typeface="+mn-lt"/>
          <a:ea typeface="+mn-ea"/>
          <a:cs typeface="+mn-cs"/>
        </a:defRPr>
      </a:lvl3pPr>
      <a:lvl4pPr marL="810000" indent="-270000"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200" kern="1200" baseline="0">
          <a:solidFill>
            <a:schemeClr val="tx1"/>
          </a:solidFill>
          <a:latin typeface="+mn-lt"/>
          <a:ea typeface="+mn-ea"/>
          <a:cs typeface="+mn-cs"/>
        </a:defRPr>
      </a:lvl4pPr>
      <a:lvl5pPr marL="1080000" indent="-270000"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200" kern="1200" baseline="0">
          <a:solidFill>
            <a:schemeClr val="tx1"/>
          </a:solidFill>
          <a:latin typeface="+mn-lt"/>
          <a:ea typeface="+mn-ea"/>
          <a:cs typeface="+mn-cs"/>
        </a:defRPr>
      </a:lvl5pPr>
      <a:lvl6pPr marL="1350000" indent="-270000"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200" kern="1200" baseline="0">
          <a:solidFill>
            <a:schemeClr val="tx1"/>
          </a:solidFill>
          <a:latin typeface="+mn-lt"/>
          <a:ea typeface="+mn-ea"/>
          <a:cs typeface="+mn-cs"/>
        </a:defRPr>
      </a:lvl6pPr>
      <a:lvl7pPr marL="1620000" indent="-270000"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200" kern="1200" baseline="0">
          <a:solidFill>
            <a:schemeClr val="tx1"/>
          </a:solidFill>
          <a:latin typeface="+mn-lt"/>
          <a:ea typeface="+mn-ea"/>
          <a:cs typeface="+mn-cs"/>
        </a:defRPr>
      </a:lvl7pPr>
      <a:lvl8pPr marL="1890000" indent="-270000"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200" kern="1200" baseline="0">
          <a:solidFill>
            <a:schemeClr val="tx1"/>
          </a:solidFill>
          <a:latin typeface="+mn-lt"/>
          <a:ea typeface="+mn-ea"/>
          <a:cs typeface="+mn-cs"/>
        </a:defRPr>
      </a:lvl8pPr>
      <a:lvl9pPr marL="2160000" indent="-270000"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p15:clr>
            <a:srgbClr val="F26B43"/>
          </p15:clr>
        </p15:guide>
        <p15:guide id="2" pos="1371">
          <p15:clr>
            <a:srgbClr val="F26B43"/>
          </p15:clr>
        </p15:guide>
        <p15:guide id="3" pos="1530">
          <p15:clr>
            <a:srgbClr val="F26B43"/>
          </p15:clr>
        </p15:guide>
        <p15:guide id="4" pos="2562">
          <p15:clr>
            <a:srgbClr val="F26B43"/>
          </p15:clr>
        </p15:guide>
        <p15:guide id="5" pos="2721">
          <p15:clr>
            <a:srgbClr val="F26B43"/>
          </p15:clr>
        </p15:guide>
        <p15:guide id="6" pos="3753">
          <p15:clr>
            <a:srgbClr val="F26B43"/>
          </p15:clr>
        </p15:guide>
        <p15:guide id="7" pos="3911">
          <p15:clr>
            <a:srgbClr val="F26B43"/>
          </p15:clr>
        </p15:guide>
        <p15:guide id="8" pos="4943">
          <p15:clr>
            <a:srgbClr val="F26B43"/>
          </p15:clr>
        </p15:guide>
        <p15:guide id="9" pos="5102">
          <p15:clr>
            <a:srgbClr val="F26B43"/>
          </p15:clr>
        </p15:guide>
        <p15:guide id="10" pos="6134">
          <p15:clr>
            <a:srgbClr val="F26B43"/>
          </p15:clr>
        </p15:guide>
        <p15:guide id="11" pos="6292">
          <p15:clr>
            <a:srgbClr val="F26B43"/>
          </p15:clr>
        </p15:guide>
        <p15:guide id="12" pos="7324">
          <p15:clr>
            <a:srgbClr val="F26B43"/>
          </p15:clr>
        </p15:guide>
        <p15:guide id="13" orient="horz" pos="456">
          <p15:clr>
            <a:srgbClr val="F26B43"/>
          </p15:clr>
        </p15:guide>
        <p15:guide id="14" orient="horz" pos="1644">
          <p15:clr>
            <a:srgbClr val="F26B43"/>
          </p15:clr>
        </p15:guide>
        <p15:guide id="15" orient="horz" pos="1802">
          <p15:clr>
            <a:srgbClr val="F26B43"/>
          </p15:clr>
        </p15:guide>
        <p15:guide id="16" orient="horz" pos="2811">
          <p15:clr>
            <a:srgbClr val="F26B43"/>
          </p15:clr>
        </p15:guide>
        <p15:guide id="17" orient="horz" pos="2970">
          <p15:clr>
            <a:srgbClr val="F26B43"/>
          </p15:clr>
        </p15:guide>
        <p15:guide id="18" orient="horz" pos="3476">
          <p15:clr>
            <a:srgbClr val="F26B43"/>
          </p15:clr>
        </p15:guide>
        <p15:guide id="19" orient="horz" pos="397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54.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1.xml"/></Relationships>
</file>

<file path=ppt/slides/_rels/slide3.xml.rels><?xml version="1.0" encoding="UTF-8" standalone="yes"?>
<Relationships xmlns="http://schemas.openxmlformats.org/package/2006/relationships"><Relationship Id="rId3" Type="http://schemas.openxmlformats.org/officeDocument/2006/relationships/hyperlink" Target="https://www.hseni.gov.uk/sites/hseni.gov.uk/files/publications/%5Bcurrent-domain%3Amachine-name%5D/l144-managing-health-and-safety-in-construction%20-guidance.pdf" TargetMode="External"/><Relationship Id="rId2" Type="http://schemas.openxmlformats.org/officeDocument/2006/relationships/notesSlide" Target="../notesSlides/notesSlide3.xml"/><Relationship Id="rId1" Type="http://schemas.openxmlformats.org/officeDocument/2006/relationships/slideLayout" Target="../slideLayouts/slideLayout61.xml"/><Relationship Id="rId4" Type="http://schemas.openxmlformats.org/officeDocument/2006/relationships/hyperlink" Target="https://www.highwayssafetyhub.com/raising-the-bar-guidance.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1.xml"/></Relationships>
</file>

<file path=ppt/slides/_rels/slide5.xml.rels><?xml version="1.0" encoding="UTF-8" standalone="yes"?>
<Relationships xmlns="http://schemas.openxmlformats.org/package/2006/relationships"><Relationship Id="rId3" Type="http://schemas.openxmlformats.org/officeDocument/2006/relationships/hyperlink" Target="https://www.highwayssafetyhub.com/raising-the-bar-guidance.html" TargetMode="External"/><Relationship Id="rId2" Type="http://schemas.openxmlformats.org/officeDocument/2006/relationships/hyperlink" Target="https://www.hseni.gov.uk/sites/hseni.gov.uk/files/publications/%5Bcurrent-domain%3Amachine-name%5D/l144-managing-health-and-safety-in-construction%20-guidance.pdf" TargetMode="External"/><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6817208-5C51-8C85-A621-360D1A99A67C}"/>
              </a:ext>
            </a:extLst>
          </p:cNvPr>
          <p:cNvPicPr>
            <a:picLocks noGrp="1" noChangeAspect="1"/>
          </p:cNvPicPr>
          <p:nvPr>
            <p:ph idx="1"/>
          </p:nvPr>
        </p:nvPicPr>
        <p:blipFill>
          <a:blip r:embed="rId3"/>
          <a:stretch>
            <a:fillRect/>
          </a:stretch>
        </p:blipFill>
        <p:spPr>
          <a:xfrm>
            <a:off x="1563964" y="4872479"/>
            <a:ext cx="1661119" cy="1596390"/>
          </a:xfrm>
        </p:spPr>
      </p:pic>
      <p:sp>
        <p:nvSpPr>
          <p:cNvPr id="3" name="Title 2">
            <a:extLst>
              <a:ext uri="{FF2B5EF4-FFF2-40B4-BE49-F238E27FC236}">
                <a16:creationId xmlns:a16="http://schemas.microsoft.com/office/drawing/2014/main" id="{1367E029-06AC-4CA2-B54F-565CFDE91513}"/>
              </a:ext>
            </a:extLst>
          </p:cNvPr>
          <p:cNvSpPr>
            <a:spLocks noGrp="1"/>
          </p:cNvSpPr>
          <p:nvPr>
            <p:ph type="title"/>
          </p:nvPr>
        </p:nvSpPr>
        <p:spPr>
          <a:xfrm>
            <a:off x="118469" y="67150"/>
            <a:ext cx="10072451" cy="361850"/>
          </a:xfrm>
        </p:spPr>
        <p:txBody>
          <a:bodyPr/>
          <a:lstStyle/>
          <a:p>
            <a:r>
              <a:rPr lang="en-GB" sz="2400" b="1" dirty="0">
                <a:solidFill>
                  <a:schemeClr val="tx1"/>
                </a:solidFill>
                <a:cs typeface="Times New Roman"/>
              </a:rPr>
              <a:t>SPaTS2 Home Safe &amp; Well – Eliminating Risk from the Outset</a:t>
            </a:r>
          </a:p>
        </p:txBody>
      </p:sp>
      <p:grpSp>
        <p:nvGrpSpPr>
          <p:cNvPr id="34" name="Group 33">
            <a:extLst>
              <a:ext uri="{FF2B5EF4-FFF2-40B4-BE49-F238E27FC236}">
                <a16:creationId xmlns:a16="http://schemas.microsoft.com/office/drawing/2014/main" id="{EE41BCBD-CCF0-44AA-95B3-49004C05474E}"/>
              </a:ext>
            </a:extLst>
          </p:cNvPr>
          <p:cNvGrpSpPr/>
          <p:nvPr/>
        </p:nvGrpSpPr>
        <p:grpSpPr>
          <a:xfrm>
            <a:off x="3414934" y="761060"/>
            <a:ext cx="5416952" cy="5924699"/>
            <a:chOff x="3325262" y="335925"/>
            <a:chExt cx="4073389" cy="10480156"/>
          </a:xfrm>
        </p:grpSpPr>
        <p:grpSp>
          <p:nvGrpSpPr>
            <p:cNvPr id="13" name="Graphic 1">
              <a:extLst>
                <a:ext uri="{FF2B5EF4-FFF2-40B4-BE49-F238E27FC236}">
                  <a16:creationId xmlns:a16="http://schemas.microsoft.com/office/drawing/2014/main" id="{773094A7-C3C3-45DF-AE8C-3AFC173F891D}"/>
                </a:ext>
              </a:extLst>
            </p:cNvPr>
            <p:cNvGrpSpPr/>
            <p:nvPr/>
          </p:nvGrpSpPr>
          <p:grpSpPr>
            <a:xfrm>
              <a:off x="4023374" y="1716909"/>
              <a:ext cx="8065" cy="8065"/>
              <a:chOff x="4749800" y="1631414"/>
              <a:chExt cx="9525" cy="9525"/>
            </a:xfrm>
            <a:effectLst>
              <a:outerShdw blurRad="152400" dist="25400" dir="2700000" algn="tl" rotWithShape="0">
                <a:prstClr val="black">
                  <a:alpha val="40000"/>
                </a:prstClr>
              </a:outerShdw>
            </a:effectLst>
          </p:grpSpPr>
          <p:sp>
            <p:nvSpPr>
              <p:cNvPr id="20" name="Freeform: Shape 19">
                <a:extLst>
                  <a:ext uri="{FF2B5EF4-FFF2-40B4-BE49-F238E27FC236}">
                    <a16:creationId xmlns:a16="http://schemas.microsoft.com/office/drawing/2014/main" id="{B88019CA-D9AE-48E9-945A-F423528741C3}"/>
                  </a:ext>
                </a:extLst>
              </p:cNvPr>
              <p:cNvSpPr/>
              <p:nvPr/>
            </p:nvSpPr>
            <p:spPr>
              <a:xfrm>
                <a:off x="4749800" y="1631414"/>
                <a:ext cx="9525" cy="9525"/>
              </a:xfrm>
              <a:custGeom>
                <a:avLst/>
                <a:gdLst/>
                <a:ahLst/>
                <a:cxnLst/>
                <a:rect l="l" t="t" r="r" b="b"/>
                <a:pathLst>
                  <a:path w="9525" h="9525"/>
                </a:pathLst>
              </a:custGeom>
              <a:noFill/>
              <a:ln w="254000" cap="flat">
                <a:solidFill>
                  <a:srgbClr val="FFFFFF"/>
                </a:solid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80BE489A-33D8-402A-96A9-A2057B0A9469}"/>
                  </a:ext>
                </a:extLst>
              </p:cNvPr>
              <p:cNvSpPr/>
              <p:nvPr/>
            </p:nvSpPr>
            <p:spPr>
              <a:xfrm>
                <a:off x="4749800" y="1631414"/>
                <a:ext cx="9525" cy="9525"/>
              </a:xfrm>
              <a:custGeom>
                <a:avLst/>
                <a:gdLst/>
                <a:ahLst/>
                <a:cxnLst/>
                <a:rect l="l" t="t" r="r" b="b"/>
                <a:pathLst>
                  <a:path w="9525" h="9525"/>
                </a:pathLst>
              </a:custGeom>
              <a:noFill/>
              <a:ln w="254000" cap="flat">
                <a:solidFill>
                  <a:srgbClr val="FFFFFF"/>
                </a:solidFill>
                <a:prstDash val="solid"/>
                <a:miter/>
              </a:ln>
            </p:spPr>
            <p:txBody>
              <a:bodyPr rtlCol="0" anchor="ctr"/>
              <a:lstStyle/>
              <a:p>
                <a:endParaRPr lang="en-GB"/>
              </a:p>
            </p:txBody>
          </p:sp>
        </p:grpSp>
        <p:sp>
          <p:nvSpPr>
            <p:cNvPr id="29" name="TextBox 28">
              <a:extLst>
                <a:ext uri="{FF2B5EF4-FFF2-40B4-BE49-F238E27FC236}">
                  <a16:creationId xmlns:a16="http://schemas.microsoft.com/office/drawing/2014/main" id="{E9B4DC2B-C52F-4AE9-94A2-4ABCFA11A5A5}"/>
                </a:ext>
              </a:extLst>
            </p:cNvPr>
            <p:cNvSpPr txBox="1"/>
            <p:nvPr/>
          </p:nvSpPr>
          <p:spPr>
            <a:xfrm>
              <a:off x="3325262" y="335925"/>
              <a:ext cx="4073389" cy="10480156"/>
            </a:xfrm>
            <a:prstGeom prst="rect">
              <a:avLst/>
            </a:prstGeom>
            <a:noFill/>
            <a:ln>
              <a:solidFill>
                <a:schemeClr val="accent1"/>
              </a:solidFill>
            </a:ln>
          </p:spPr>
          <p:txBody>
            <a:bodyPr wrap="square" lIns="91440" tIns="45720" rIns="91440" bIns="45720" rtlCol="0" anchor="t">
              <a:spAutoFit/>
            </a:bodyPr>
            <a:lstStyle/>
            <a:p>
              <a:pPr>
                <a:spcAft>
                  <a:spcPts val="600"/>
                </a:spcAft>
              </a:pPr>
              <a:r>
                <a:rPr lang="en-GB" sz="1400" b="1" dirty="0">
                  <a:solidFill>
                    <a:srgbClr val="000000"/>
                  </a:solidFill>
                </a:rPr>
                <a:t>What</a:t>
              </a:r>
              <a:r>
                <a:rPr lang="en-GB" sz="1400" b="1" dirty="0"/>
                <a:t> work was done?</a:t>
              </a:r>
              <a:endParaRPr lang="en-GB" sz="1400" b="1" dirty="0">
                <a:cs typeface="Times New Roman"/>
              </a:endParaRPr>
            </a:p>
            <a:p>
              <a:pPr marL="171450" indent="-171450">
                <a:spcAft>
                  <a:spcPts val="600"/>
                </a:spcAft>
                <a:buFont typeface="Arial"/>
                <a:buChar char="•"/>
              </a:pPr>
              <a:r>
                <a:rPr lang="en-GB" sz="1400" b="1" dirty="0"/>
                <a:t>Work Package 2: </a:t>
              </a:r>
              <a:r>
                <a:rPr lang="en-GB" sz="1400" dirty="0">
                  <a:solidFill>
                    <a:srgbClr val="FF0000"/>
                  </a:solidFill>
                </a:rPr>
                <a:t>The outcome of this work package has provided a detailed review of National Highways current systems, processes and procedures that are in place for health and safety requirements at each PCF stage. </a:t>
              </a:r>
              <a:r>
                <a:rPr lang="en-GB" sz="1400" dirty="0"/>
                <a:t>Following this review, </a:t>
              </a:r>
              <a:r>
                <a:rPr lang="en-GB" sz="1400" dirty="0">
                  <a:solidFill>
                    <a:srgbClr val="FF0000"/>
                  </a:solidFill>
                  <a:ea typeface="+mn-lt"/>
                  <a:cs typeface="+mn-lt"/>
                </a:rPr>
                <a:t>the next PCF Product update will include amendment of the </a:t>
              </a:r>
              <a:r>
                <a:rPr lang="en-GB" sz="1400" dirty="0">
                  <a:solidFill>
                    <a:srgbClr val="FF0000"/>
                  </a:solidFill>
                </a:rPr>
                <a:t>Design Management section of the </a:t>
              </a:r>
              <a:r>
                <a:rPr lang="en-GB" sz="1400" dirty="0">
                  <a:solidFill>
                    <a:srgbClr val="FF0000"/>
                  </a:solidFill>
                  <a:ea typeface="+mn-lt"/>
                  <a:cs typeface="+mn-lt"/>
                </a:rPr>
                <a:t>Stage 1 </a:t>
              </a:r>
              <a:r>
                <a:rPr lang="en-GB" sz="1400" dirty="0">
                  <a:solidFill>
                    <a:srgbClr val="FF0000"/>
                  </a:solidFill>
                </a:rPr>
                <a:t>Supplier Quality Plan to include a </a:t>
              </a:r>
              <a:r>
                <a:rPr lang="en-GB" sz="1400" i="1" dirty="0">
                  <a:solidFill>
                    <a:srgbClr val="FF0000"/>
                  </a:solidFill>
                </a:rPr>
                <a:t>Safety by Design </a:t>
              </a:r>
              <a:r>
                <a:rPr lang="en-GB" sz="1400" dirty="0">
                  <a:solidFill>
                    <a:srgbClr val="FF0000"/>
                  </a:solidFill>
                </a:rPr>
                <a:t>plan </a:t>
              </a:r>
              <a:r>
                <a:rPr lang="en-GB" sz="1400" dirty="0"/>
                <a:t>which sets out how the Principal Designer is going to manage and monitor the design process and co-ordinate matters relating to health and safety during the pre-construction phase. ‘Safety by Design’  supports National Highways vision for Eliminating Risk From The Outset by allowing Designers to create new and innovative methods of road design and construction that eliminates risk to those constructing, maintaining or travelling on the network. </a:t>
              </a:r>
              <a:endParaRPr lang="en-GB" sz="1400" dirty="0">
                <a:cs typeface="Times New Roman"/>
              </a:endParaRPr>
            </a:p>
            <a:p>
              <a:pPr marL="171450" indent="-171450">
                <a:spcAft>
                  <a:spcPts val="600"/>
                </a:spcAft>
                <a:buFont typeface="Arial"/>
                <a:buChar char="•"/>
              </a:pPr>
              <a:r>
                <a:rPr lang="en-GB" sz="1400" b="1" dirty="0"/>
                <a:t>Work Package 3: </a:t>
              </a:r>
              <a:r>
                <a:rPr lang="en-GB" sz="1400" dirty="0">
                  <a:solidFill>
                    <a:srgbClr val="FF0000"/>
                  </a:solidFill>
                </a:rPr>
                <a:t>The outcome of this work package focused on a thorough review of Lessons Learned at Stage 1 paired with continued learning of lessons throughout Stages 2 to 6 and recommending increased usage of the Major Projects Knowledge Management Sharepoint platform.</a:t>
              </a:r>
              <a:endParaRPr lang="en-GB" sz="1400" dirty="0">
                <a:solidFill>
                  <a:srgbClr val="FF0000"/>
                </a:solidFill>
                <a:cs typeface="Times New Roman"/>
              </a:endParaRPr>
            </a:p>
            <a:p>
              <a:pPr marL="171450" indent="-171450">
                <a:buFont typeface="Arial"/>
                <a:buChar char="•"/>
              </a:pPr>
              <a:r>
                <a:rPr lang="en-GB" sz="1400" b="1" dirty="0"/>
                <a:t>Work Package 4: </a:t>
              </a:r>
              <a:r>
                <a:rPr lang="en-GB" sz="1400" dirty="0"/>
                <a:t>The outcome of this work package was to amend the </a:t>
              </a:r>
              <a:r>
                <a:rPr lang="en-GB" sz="1400" dirty="0">
                  <a:solidFill>
                    <a:srgbClr val="FF0000"/>
                  </a:solidFill>
                </a:rPr>
                <a:t>Pre Construction Design Report in the next PCF update to include a Design Strategy Record (DSR).</a:t>
              </a:r>
              <a:r>
                <a:rPr lang="en-GB" sz="1400" dirty="0">
                  <a:solidFill>
                    <a:srgbClr val="FF0000"/>
                  </a:solidFill>
                  <a:ea typeface="+mn-lt"/>
                  <a:cs typeface="+mn-lt"/>
                </a:rPr>
                <a:t> </a:t>
              </a:r>
              <a:r>
                <a:rPr lang="en-GB" sz="1400" dirty="0">
                  <a:ea typeface="+mn-lt"/>
                  <a:cs typeface="+mn-lt"/>
                </a:rPr>
                <a:t>The DSR acts as a signposting document, or direct record, of the design decisions that have been made, </a:t>
              </a:r>
              <a:r>
                <a:rPr lang="en-GB" sz="1400" dirty="0"/>
                <a:t>including those relating to health and safety</a:t>
              </a:r>
              <a:r>
                <a:rPr lang="en-GB" sz="1400" dirty="0">
                  <a:ea typeface="+mn-lt"/>
                  <a:cs typeface="+mn-lt"/>
                </a:rPr>
                <a:t>. This is especially relevant where design decisions have been made to eliminate risk from the outset of projects. </a:t>
              </a:r>
              <a:endParaRPr lang="en-GB" sz="1400" dirty="0">
                <a:cs typeface="Times New Roman"/>
              </a:endParaRPr>
            </a:p>
          </p:txBody>
        </p:sp>
      </p:grpSp>
      <p:sp>
        <p:nvSpPr>
          <p:cNvPr id="2" name="TextBox 1">
            <a:extLst>
              <a:ext uri="{FF2B5EF4-FFF2-40B4-BE49-F238E27FC236}">
                <a16:creationId xmlns:a16="http://schemas.microsoft.com/office/drawing/2014/main" id="{B9F36060-C7E4-9262-ADF9-6A34EDD12906}"/>
              </a:ext>
            </a:extLst>
          </p:cNvPr>
          <p:cNvSpPr txBox="1"/>
          <p:nvPr/>
        </p:nvSpPr>
        <p:spPr>
          <a:xfrm>
            <a:off x="9015701" y="762441"/>
            <a:ext cx="2845074" cy="5663089"/>
          </a:xfrm>
          <a:prstGeom prst="rect">
            <a:avLst/>
          </a:prstGeom>
          <a:noFill/>
          <a:ln>
            <a:solidFill>
              <a:schemeClr val="accent1"/>
            </a:solidFill>
          </a:ln>
        </p:spPr>
        <p:txBody>
          <a:bodyPr wrap="square" lIns="91440" tIns="45720" rIns="91440" bIns="45720" rtlCol="0" anchor="t">
            <a:spAutoFit/>
          </a:bodyPr>
          <a:lstStyle/>
          <a:p>
            <a:r>
              <a:rPr lang="en-GB" sz="1400" b="1" dirty="0">
                <a:solidFill>
                  <a:srgbClr val="000000"/>
                </a:solidFill>
              </a:rPr>
              <a:t>What were the benefits to National Highways?</a:t>
            </a:r>
            <a:endParaRPr lang="en-GB" sz="1400" b="1" dirty="0">
              <a:solidFill>
                <a:srgbClr val="000000"/>
              </a:solidFill>
              <a:cs typeface="Times New Roman"/>
            </a:endParaRPr>
          </a:p>
          <a:p>
            <a:endParaRPr lang="en-GB" sz="1200" b="1" dirty="0">
              <a:solidFill>
                <a:srgbClr val="000000"/>
              </a:solidFill>
              <a:cs typeface="Times New Roman"/>
            </a:endParaRPr>
          </a:p>
          <a:p>
            <a:pPr marL="285750" indent="-285750">
              <a:buFont typeface="Arial" panose="020B0604020202020204" pitchFamily="34" charset="0"/>
              <a:buChar char="•"/>
            </a:pPr>
            <a:r>
              <a:rPr lang="en-GB" sz="1400" dirty="0">
                <a:solidFill>
                  <a:srgbClr val="FF0000"/>
                </a:solidFill>
              </a:rPr>
              <a:t>Clear plan of how Principal Designers will manage and monitor the design process and co-ordinate matters relating to health and safety during projects</a:t>
            </a:r>
            <a:r>
              <a:rPr lang="en-GB" sz="1400" dirty="0">
                <a:solidFill>
                  <a:srgbClr val="000000"/>
                </a:solidFill>
              </a:rPr>
              <a:t>.</a:t>
            </a:r>
            <a:endParaRPr lang="en-GB" sz="1400" dirty="0">
              <a:solidFill>
                <a:srgbClr val="000000"/>
              </a:solidFill>
              <a:cs typeface="Times New Roman"/>
            </a:endParaRPr>
          </a:p>
          <a:p>
            <a:pPr marL="285750" indent="-285750">
              <a:buFont typeface="Arial" panose="020B0604020202020204" pitchFamily="34" charset="0"/>
              <a:buChar char="•"/>
            </a:pPr>
            <a:endParaRPr lang="en-GB" sz="1400" dirty="0">
              <a:solidFill>
                <a:srgbClr val="000000"/>
              </a:solidFill>
              <a:cs typeface="Times New Roman"/>
            </a:endParaRPr>
          </a:p>
          <a:p>
            <a:pPr marL="285750" indent="-285750">
              <a:buFont typeface="Arial" panose="020B0604020202020204" pitchFamily="34" charset="0"/>
              <a:buChar char="•"/>
            </a:pPr>
            <a:r>
              <a:rPr lang="en-GB" sz="1400" dirty="0">
                <a:solidFill>
                  <a:srgbClr val="FF0000"/>
                </a:solidFill>
                <a:effectLst/>
                <a:ea typeface="Times New Roman" panose="02020603050405020304" pitchFamily="18" charset="0"/>
              </a:rPr>
              <a:t>The ability to influence and implement meaningful changes on their schemes. It will ensure that all project teams are working towards delivering better HS&amp;W outcomes earlier in the project lifecycle at lower cost and impact too</a:t>
            </a:r>
            <a:r>
              <a:rPr lang="en-GB" sz="1400" dirty="0">
                <a:solidFill>
                  <a:srgbClr val="000000"/>
                </a:solidFill>
                <a:effectLst/>
                <a:ea typeface="Times New Roman" panose="02020603050405020304" pitchFamily="18" charset="0"/>
              </a:rPr>
              <a:t>.</a:t>
            </a:r>
            <a:endParaRPr lang="en-GB" sz="1400" dirty="0">
              <a:solidFill>
                <a:srgbClr val="000000"/>
              </a:solidFill>
              <a:effectLst/>
              <a:ea typeface="Times New Roman" panose="02020603050405020304" pitchFamily="18" charset="0"/>
              <a:cs typeface="Times New Roman"/>
            </a:endParaRPr>
          </a:p>
          <a:p>
            <a:pPr marL="285750" indent="-285750">
              <a:buFont typeface="Arial" panose="020B0604020202020204" pitchFamily="34" charset="0"/>
              <a:buChar char="•"/>
            </a:pPr>
            <a:endParaRPr lang="en-GB" sz="1400" dirty="0">
              <a:solidFill>
                <a:srgbClr val="000000"/>
              </a:solidFill>
              <a:ea typeface="Times New Roman" panose="02020603050405020304" pitchFamily="18" charset="0"/>
              <a:cs typeface="Times New Roman"/>
            </a:endParaRPr>
          </a:p>
          <a:p>
            <a:pPr marL="285750" indent="-285750">
              <a:buFont typeface="Arial" panose="020B0604020202020204" pitchFamily="34" charset="0"/>
              <a:buChar char="•"/>
            </a:pPr>
            <a:r>
              <a:rPr lang="en-GB" sz="1400" dirty="0">
                <a:solidFill>
                  <a:srgbClr val="FF0000"/>
                </a:solidFill>
                <a:effectLst/>
                <a:ea typeface="Times New Roman" panose="02020603050405020304" pitchFamily="18" charset="0"/>
              </a:rPr>
              <a:t>Ability to more accurately measure designer’s performance on highways schemes.</a:t>
            </a:r>
            <a:endParaRPr lang="en-GB" sz="1400" dirty="0">
              <a:solidFill>
                <a:srgbClr val="FF0000"/>
              </a:solidFill>
              <a:ea typeface="Times New Roman" panose="02020603050405020304" pitchFamily="18" charset="0"/>
              <a:cs typeface="Times New Roman"/>
            </a:endParaRPr>
          </a:p>
          <a:p>
            <a:pPr marL="285750" indent="-285750">
              <a:buFont typeface="Arial" panose="020B0604020202020204" pitchFamily="34" charset="0"/>
              <a:buChar char="•"/>
            </a:pPr>
            <a:endParaRPr lang="en-GB" sz="1400" dirty="0">
              <a:solidFill>
                <a:srgbClr val="000000"/>
              </a:solidFill>
            </a:endParaRPr>
          </a:p>
          <a:p>
            <a:pPr marL="285750" indent="-285750">
              <a:buFont typeface="Arial" panose="020B0604020202020204" pitchFamily="34" charset="0"/>
              <a:buChar char="•"/>
            </a:pPr>
            <a:r>
              <a:rPr lang="en-GB" sz="1400" dirty="0">
                <a:solidFill>
                  <a:srgbClr val="FF0000"/>
                </a:solidFill>
                <a:cs typeface="Times New Roman"/>
              </a:rPr>
              <a:t>Assists National Highways with assessment of compliance of H&amp;S in design for Major Projects</a:t>
            </a:r>
          </a:p>
        </p:txBody>
      </p:sp>
      <p:pic>
        <p:nvPicPr>
          <p:cNvPr id="6" name="Picture 5">
            <a:extLst>
              <a:ext uri="{FF2B5EF4-FFF2-40B4-BE49-F238E27FC236}">
                <a16:creationId xmlns:a16="http://schemas.microsoft.com/office/drawing/2014/main" id="{B4FC3D5B-4B76-8358-F18A-5E300FE55BDE}"/>
              </a:ext>
            </a:extLst>
          </p:cNvPr>
          <p:cNvPicPr>
            <a:picLocks noChangeAspect="1"/>
          </p:cNvPicPr>
          <p:nvPr/>
        </p:nvPicPr>
        <p:blipFill>
          <a:blip r:embed="rId4"/>
          <a:stretch>
            <a:fillRect/>
          </a:stretch>
        </p:blipFill>
        <p:spPr>
          <a:xfrm>
            <a:off x="146115" y="3272567"/>
            <a:ext cx="1501045" cy="1535150"/>
          </a:xfrm>
          <a:prstGeom prst="rect">
            <a:avLst/>
          </a:prstGeom>
        </p:spPr>
      </p:pic>
      <p:sp>
        <p:nvSpPr>
          <p:cNvPr id="8" name="TextBox 7">
            <a:extLst>
              <a:ext uri="{FF2B5EF4-FFF2-40B4-BE49-F238E27FC236}">
                <a16:creationId xmlns:a16="http://schemas.microsoft.com/office/drawing/2014/main" id="{329B8AF7-9354-5224-AFED-CFA808AD618A}"/>
              </a:ext>
            </a:extLst>
          </p:cNvPr>
          <p:cNvSpPr txBox="1"/>
          <p:nvPr/>
        </p:nvSpPr>
        <p:spPr>
          <a:xfrm>
            <a:off x="116826" y="756449"/>
            <a:ext cx="3150925" cy="2323713"/>
          </a:xfrm>
          <a:prstGeom prst="rect">
            <a:avLst/>
          </a:prstGeom>
          <a:noFill/>
          <a:ln>
            <a:solidFill>
              <a:schemeClr val="accent1"/>
            </a:solidFill>
          </a:ln>
        </p:spPr>
        <p:txBody>
          <a:bodyPr wrap="square" lIns="91440" tIns="45720" rIns="91440" bIns="45720" rtlCol="0" anchor="t">
            <a:spAutoFit/>
          </a:bodyPr>
          <a:lstStyle/>
          <a:p>
            <a:pPr>
              <a:spcAft>
                <a:spcPts val="600"/>
              </a:spcAft>
            </a:pPr>
            <a:r>
              <a:rPr lang="en-GB" sz="1400" b="1" dirty="0">
                <a:cs typeface="Times New Roman"/>
              </a:rPr>
              <a:t>What was the task? </a:t>
            </a:r>
            <a:r>
              <a:rPr lang="en-GB" sz="1400" dirty="0">
                <a:solidFill>
                  <a:srgbClr val="FF0000"/>
                </a:solidFill>
                <a:cs typeface="Times New Roman"/>
              </a:rPr>
              <a:t>The task looked at early-stage highway scheme development and focus on the eliminate element of the principles of prevention. </a:t>
            </a:r>
            <a:endParaRPr lang="en-US" sz="1400" dirty="0">
              <a:solidFill>
                <a:srgbClr val="FF0000"/>
              </a:solidFill>
              <a:cs typeface="Times New Roman"/>
            </a:endParaRPr>
          </a:p>
          <a:p>
            <a:pPr>
              <a:spcAft>
                <a:spcPts val="600"/>
              </a:spcAft>
            </a:pPr>
            <a:r>
              <a:rPr lang="en-GB" sz="1400" dirty="0">
                <a:cs typeface="Times New Roman"/>
              </a:rPr>
              <a:t>Each deliverable should provide a tangible product that enables National Highways and the supply chain to eliminate risk collectively and systematically from the outset of every scheme.</a:t>
            </a:r>
            <a:endParaRPr lang="en-GB" sz="1400" dirty="0"/>
          </a:p>
        </p:txBody>
      </p:sp>
    </p:spTree>
    <p:extLst>
      <p:ext uri="{BB962C8B-B14F-4D97-AF65-F5344CB8AC3E}">
        <p14:creationId xmlns:p14="http://schemas.microsoft.com/office/powerpoint/2010/main" val="2802986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40D274-2EF5-41FF-AA06-B80C458A0F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1CACA2-8807-444A-80EF-366DD6953B54}" type="slidenum">
              <a:rPr kumimoji="0" lang="en-US" sz="900" b="0" i="0" u="none" strike="noStrike" kern="1200" cap="none" spc="0" normalizeH="0" baseline="0" noProof="0" smtClean="0">
                <a:ln>
                  <a:noFill/>
                </a:ln>
                <a:solidFill>
                  <a:srgbClr val="E4610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srgbClr val="E4610F"/>
              </a:solidFill>
              <a:effectLst/>
              <a:uLnTx/>
              <a:uFillTx/>
              <a:latin typeface="Arial"/>
              <a:ea typeface="+mn-ea"/>
              <a:cs typeface="+mn-cs"/>
            </a:endParaRPr>
          </a:p>
        </p:txBody>
      </p:sp>
      <p:sp>
        <p:nvSpPr>
          <p:cNvPr id="11" name="Footer Placeholder 3">
            <a:extLst>
              <a:ext uri="{FF2B5EF4-FFF2-40B4-BE49-F238E27FC236}">
                <a16:creationId xmlns:a16="http://schemas.microsoft.com/office/drawing/2014/main" id="{9176E32F-88E6-4022-88A5-A948033D9379}"/>
              </a:ext>
            </a:extLst>
          </p:cNvPr>
          <p:cNvSpPr txBox="1">
            <a:spLocks/>
          </p:cNvSpPr>
          <p:nvPr/>
        </p:nvSpPr>
        <p:spPr>
          <a:xfrm>
            <a:off x="501015" y="6356020"/>
            <a:ext cx="1127704" cy="258092"/>
          </a:xfrm>
          <a:prstGeom prst="rect">
            <a:avLst/>
          </a:prstGeom>
          <a:solidFill>
            <a:schemeClr val="bg1"/>
          </a:solidFill>
        </p:spPr>
        <p:txBody>
          <a:bodyPr vert="horz" lIns="0" tIns="0" rIns="0" bIns="0" rtlCol="0" anchor="ctr"/>
          <a:lstStyle>
            <a:defPPr>
              <a:defRPr lang="en-US"/>
            </a:defPPr>
            <a:lvl1pPr marL="0" algn="l" defTabSz="914400" rtl="0" eaLnBrk="1" latinLnBrk="0" hangingPunct="1">
              <a:defRPr sz="9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lumMod val="65000"/>
                  </a:srgbClr>
                </a:solidFill>
                <a:effectLst/>
                <a:uLnTx/>
                <a:uFillTx/>
                <a:latin typeface="Arial"/>
                <a:ea typeface="+mn-ea"/>
                <a:cs typeface="+mn-cs"/>
              </a:rPr>
              <a:t>© Arcadis 2022</a:t>
            </a:r>
          </a:p>
        </p:txBody>
      </p:sp>
      <p:sp>
        <p:nvSpPr>
          <p:cNvPr id="5" name="TextBox 4">
            <a:extLst>
              <a:ext uri="{FF2B5EF4-FFF2-40B4-BE49-F238E27FC236}">
                <a16:creationId xmlns:a16="http://schemas.microsoft.com/office/drawing/2014/main" id="{3CCD08A6-50DE-E940-BBFB-FEF732CBD78D}"/>
              </a:ext>
            </a:extLst>
          </p:cNvPr>
          <p:cNvSpPr txBox="1"/>
          <p:nvPr/>
        </p:nvSpPr>
        <p:spPr>
          <a:xfrm>
            <a:off x="252412" y="243888"/>
            <a:ext cx="11687175" cy="61555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E4610F"/>
                </a:solidFill>
                <a:effectLst/>
                <a:uLnTx/>
                <a:uFillTx/>
                <a:latin typeface="Arial"/>
                <a:ea typeface="+mn-ea"/>
                <a:cs typeface="+mn-cs"/>
              </a:rPr>
              <a:t>ERO PCF WHS Updates</a:t>
            </a:r>
          </a:p>
        </p:txBody>
      </p:sp>
      <p:sp>
        <p:nvSpPr>
          <p:cNvPr id="3" name="TextBox 2">
            <a:extLst>
              <a:ext uri="{FF2B5EF4-FFF2-40B4-BE49-F238E27FC236}">
                <a16:creationId xmlns:a16="http://schemas.microsoft.com/office/drawing/2014/main" id="{2EE712A0-E43B-F67C-577A-DFEE6ADD5957}"/>
              </a:ext>
            </a:extLst>
          </p:cNvPr>
          <p:cNvSpPr txBox="1"/>
          <p:nvPr/>
        </p:nvSpPr>
        <p:spPr>
          <a:xfrm>
            <a:off x="577549" y="1582340"/>
            <a:ext cx="11049301" cy="4247317"/>
          </a:xfrm>
          <a:prstGeom prst="rect">
            <a:avLst/>
          </a:prstGeom>
          <a:noFill/>
        </p:spPr>
        <p:txBody>
          <a:bodyPr wrap="square" lIns="0" tIns="0" rIns="0" bIns="0" rtlCol="0">
            <a:spAutoFit/>
          </a:bodyPr>
          <a:lstStyle/>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1D1D1D"/>
                </a:solidFill>
                <a:effectLst/>
                <a:uLnTx/>
                <a:uFillTx/>
                <a:latin typeface="Arial"/>
                <a:ea typeface="+mn-ea"/>
                <a:cs typeface="+mn-cs"/>
              </a:rPr>
              <a:t>Design Strategy Record (March 2023)</a:t>
            </a: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1D1D1D"/>
              </a:solidFill>
              <a:effectLst/>
              <a:uLnTx/>
              <a:uFillTx/>
              <a:latin typeface="Arial"/>
              <a:ea typeface="+mn-ea"/>
              <a:cs typeface="+mn-cs"/>
            </a:endParaRPr>
          </a:p>
          <a:p>
            <a:pPr marL="742950" lvl="1" indent="-285750">
              <a:buClr>
                <a:srgbClr val="E4610F"/>
              </a:buClr>
              <a:buFont typeface="Arial" panose="020B0604020202020204" pitchFamily="34" charset="0"/>
              <a:buChar char="•"/>
              <a:defRPr/>
            </a:pPr>
            <a:r>
              <a:rPr lang="en-GB" dirty="0">
                <a:solidFill>
                  <a:srgbClr val="1D1D1D"/>
                </a:solidFill>
              </a:rPr>
              <a:t>Now required as part of the Stage 5 Pre – Construction Plan product</a:t>
            </a:r>
          </a:p>
          <a:p>
            <a:pPr marL="742950" lvl="1" indent="-285750">
              <a:buClr>
                <a:srgbClr val="E4610F"/>
              </a:buClr>
              <a:buFont typeface="Arial" panose="020B0604020202020204" pitchFamily="34" charset="0"/>
              <a:buChar char="•"/>
              <a:defRPr/>
            </a:pPr>
            <a:endParaRPr lang="en-GB" dirty="0">
              <a:solidFill>
                <a:srgbClr val="1D1D1D"/>
              </a:solidFill>
            </a:endParaRPr>
          </a:p>
          <a:p>
            <a:pPr lvl="2">
              <a:buFont typeface="Arial" panose="020B0604020202020204" pitchFamily="34" charset="0"/>
              <a:buChar char="•"/>
            </a:pPr>
            <a:r>
              <a:rPr lang="en-GB" b="0" i="0" dirty="0">
                <a:solidFill>
                  <a:srgbClr val="242424"/>
                </a:solidFill>
                <a:effectLst/>
              </a:rPr>
              <a:t> The DSR was referred to in IAN149/17 and IAN 161/15.</a:t>
            </a:r>
          </a:p>
          <a:p>
            <a:pPr lvl="2">
              <a:buFont typeface="Arial" panose="020B0604020202020204" pitchFamily="34" charset="0"/>
              <a:buChar char="•"/>
            </a:pPr>
            <a:r>
              <a:rPr lang="en-GB" b="0" i="0" dirty="0">
                <a:solidFill>
                  <a:srgbClr val="242424"/>
                </a:solidFill>
                <a:effectLst/>
              </a:rPr>
              <a:t> The DSR acts as a signposting document, or direct record, of the design decisions that have been made.</a:t>
            </a:r>
          </a:p>
          <a:p>
            <a:pPr lvl="2">
              <a:buFont typeface="Arial" panose="020B0604020202020204" pitchFamily="34" charset="0"/>
              <a:buChar char="•"/>
            </a:pPr>
            <a:r>
              <a:rPr lang="en-GB" b="0" i="0" dirty="0">
                <a:solidFill>
                  <a:srgbClr val="242424"/>
                </a:solidFill>
                <a:effectLst/>
              </a:rPr>
              <a:t> This is especially pertinent where design decisions have been made to eliminate risk from the outset of projects and recording these safety-led design decisions, along with all other design decisions, is essential for compliance and valuable during handover between designers. </a:t>
            </a:r>
          </a:p>
          <a:p>
            <a:pPr lvl="2">
              <a:buFont typeface="Arial" panose="020B0604020202020204" pitchFamily="34" charset="0"/>
              <a:buChar char="•"/>
            </a:pPr>
            <a:r>
              <a:rPr lang="en-GB" dirty="0">
                <a:solidFill>
                  <a:srgbClr val="242424"/>
                </a:solidFill>
              </a:rPr>
              <a:t> </a:t>
            </a:r>
            <a:r>
              <a:rPr lang="en-GB" b="0" i="0" dirty="0">
                <a:solidFill>
                  <a:srgbClr val="242424"/>
                </a:solidFill>
                <a:effectLst/>
              </a:rPr>
              <a:t>Entries in the DSR should be succinct, state compliance with the DMRB, use of SMP Design Guide and relaxation/departures from standards.</a:t>
            </a:r>
          </a:p>
          <a:p>
            <a:pPr lvl="2">
              <a:buFont typeface="Arial" panose="020B0604020202020204" pitchFamily="34" charset="0"/>
              <a:buChar char="•"/>
            </a:pPr>
            <a:r>
              <a:rPr lang="en-GB" dirty="0">
                <a:solidFill>
                  <a:srgbClr val="242424"/>
                </a:solidFill>
              </a:rPr>
              <a:t> Owned by Regional HSW Lead</a:t>
            </a:r>
            <a:endParaRPr lang="en-GB" b="0" i="0" dirty="0">
              <a:solidFill>
                <a:srgbClr val="242424"/>
              </a:solidFill>
              <a:effectLst/>
            </a:endParaRP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endParaRPr kumimoji="0" lang="en-GB" b="0" i="0" u="none" strike="noStrike" kern="1200" cap="none" spc="0" normalizeH="0" baseline="0" noProof="0" dirty="0">
              <a:ln>
                <a:noFill/>
              </a:ln>
              <a:solidFill>
                <a:srgbClr val="1D1D1D"/>
              </a:solidFill>
              <a:effectLst/>
              <a:uLnTx/>
              <a:uFillTx/>
              <a:ea typeface="+mn-ea"/>
              <a:cs typeface="+mn-cs"/>
            </a:endParaRP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1D1D1D"/>
              </a:solidFill>
              <a:effectLst/>
              <a:uLnTx/>
              <a:uFillTx/>
              <a:latin typeface="Arial"/>
              <a:ea typeface="+mn-ea"/>
              <a:cs typeface="+mn-cs"/>
            </a:endParaRPr>
          </a:p>
        </p:txBody>
      </p:sp>
    </p:spTree>
    <p:extLst>
      <p:ext uri="{BB962C8B-B14F-4D97-AF65-F5344CB8AC3E}">
        <p14:creationId xmlns:p14="http://schemas.microsoft.com/office/powerpoint/2010/main" val="378971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40D274-2EF5-41FF-AA06-B80C458A0F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1CACA2-8807-444A-80EF-366DD6953B54}" type="slidenum">
              <a:rPr kumimoji="0" lang="en-US" sz="900" b="0" i="0" u="none" strike="noStrike" kern="1200" cap="none" spc="0" normalizeH="0" baseline="0" noProof="0" smtClean="0">
                <a:ln>
                  <a:noFill/>
                </a:ln>
                <a:solidFill>
                  <a:srgbClr val="E4610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srgbClr val="E4610F"/>
              </a:solidFill>
              <a:effectLst/>
              <a:uLnTx/>
              <a:uFillTx/>
              <a:latin typeface="Arial"/>
              <a:ea typeface="+mn-ea"/>
              <a:cs typeface="+mn-cs"/>
            </a:endParaRPr>
          </a:p>
        </p:txBody>
      </p:sp>
      <p:sp>
        <p:nvSpPr>
          <p:cNvPr id="11" name="Footer Placeholder 3">
            <a:extLst>
              <a:ext uri="{FF2B5EF4-FFF2-40B4-BE49-F238E27FC236}">
                <a16:creationId xmlns:a16="http://schemas.microsoft.com/office/drawing/2014/main" id="{9176E32F-88E6-4022-88A5-A948033D9379}"/>
              </a:ext>
            </a:extLst>
          </p:cNvPr>
          <p:cNvSpPr txBox="1">
            <a:spLocks/>
          </p:cNvSpPr>
          <p:nvPr/>
        </p:nvSpPr>
        <p:spPr>
          <a:xfrm>
            <a:off x="501015" y="6356020"/>
            <a:ext cx="1127704" cy="258092"/>
          </a:xfrm>
          <a:prstGeom prst="rect">
            <a:avLst/>
          </a:prstGeom>
          <a:solidFill>
            <a:schemeClr val="bg1"/>
          </a:solidFill>
        </p:spPr>
        <p:txBody>
          <a:bodyPr vert="horz" lIns="0" tIns="0" rIns="0" bIns="0" rtlCol="0" anchor="ctr"/>
          <a:lstStyle>
            <a:defPPr>
              <a:defRPr lang="en-US"/>
            </a:defPPr>
            <a:lvl1pPr marL="0" algn="l" defTabSz="914400" rtl="0" eaLnBrk="1" latinLnBrk="0" hangingPunct="1">
              <a:defRPr sz="9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lumMod val="65000"/>
                  </a:srgbClr>
                </a:solidFill>
                <a:effectLst/>
                <a:uLnTx/>
                <a:uFillTx/>
                <a:latin typeface="Arial"/>
                <a:ea typeface="+mn-ea"/>
                <a:cs typeface="+mn-cs"/>
              </a:rPr>
              <a:t>© Arcadis 2022</a:t>
            </a:r>
          </a:p>
        </p:txBody>
      </p:sp>
      <p:sp>
        <p:nvSpPr>
          <p:cNvPr id="5" name="TextBox 4">
            <a:extLst>
              <a:ext uri="{FF2B5EF4-FFF2-40B4-BE49-F238E27FC236}">
                <a16:creationId xmlns:a16="http://schemas.microsoft.com/office/drawing/2014/main" id="{3CCD08A6-50DE-E940-BBFB-FEF732CBD78D}"/>
              </a:ext>
            </a:extLst>
          </p:cNvPr>
          <p:cNvSpPr txBox="1"/>
          <p:nvPr/>
        </p:nvSpPr>
        <p:spPr>
          <a:xfrm>
            <a:off x="252412" y="221227"/>
            <a:ext cx="11687175" cy="61555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E4610F"/>
                </a:solidFill>
                <a:effectLst/>
                <a:uLnTx/>
                <a:uFillTx/>
                <a:latin typeface="Arial"/>
                <a:ea typeface="+mn-ea"/>
                <a:cs typeface="+mn-cs"/>
              </a:rPr>
              <a:t>ERO PCF WHS Updates</a:t>
            </a:r>
          </a:p>
        </p:txBody>
      </p:sp>
      <p:sp>
        <p:nvSpPr>
          <p:cNvPr id="3" name="TextBox 2">
            <a:extLst>
              <a:ext uri="{FF2B5EF4-FFF2-40B4-BE49-F238E27FC236}">
                <a16:creationId xmlns:a16="http://schemas.microsoft.com/office/drawing/2014/main" id="{2EE712A0-E43B-F67C-577A-DFEE6ADD5957}"/>
              </a:ext>
            </a:extLst>
          </p:cNvPr>
          <p:cNvSpPr txBox="1"/>
          <p:nvPr/>
        </p:nvSpPr>
        <p:spPr>
          <a:xfrm>
            <a:off x="501015" y="836780"/>
            <a:ext cx="11049301" cy="5570756"/>
          </a:xfrm>
          <a:prstGeom prst="rect">
            <a:avLst/>
          </a:prstGeom>
          <a:noFill/>
        </p:spPr>
        <p:txBody>
          <a:bodyPr wrap="square" lIns="0" tIns="0" rIns="0" bIns="0" rtlCol="0">
            <a:spAutoFit/>
          </a:bodyPr>
          <a:lstStyle/>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1D1D1D"/>
                </a:solidFill>
                <a:effectLst/>
                <a:uLnTx/>
                <a:uFillTx/>
                <a:latin typeface="Arial"/>
                <a:ea typeface="+mn-ea"/>
                <a:cs typeface="+mn-cs"/>
              </a:rPr>
              <a:t>Safety By Design Plan (Pre-Construction Phase Plan) (Likely June 2023) </a:t>
            </a: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1D1D1D"/>
              </a:solidFill>
              <a:effectLst/>
              <a:uLnTx/>
              <a:uFillTx/>
              <a:latin typeface="Arial"/>
              <a:ea typeface="+mn-ea"/>
              <a:cs typeface="+mn-cs"/>
            </a:endParaRPr>
          </a:p>
          <a:p>
            <a:pPr marL="742950" marR="0" lvl="1"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r>
              <a:rPr kumimoji="0" lang="en-GB" sz="1800" b="0" i="0" u="none" strike="noStrike" kern="1200" cap="none" spc="0" normalizeH="0" baseline="0" noProof="0" dirty="0">
                <a:ln>
                  <a:noFill/>
                </a:ln>
                <a:solidFill>
                  <a:srgbClr val="1D1D1D"/>
                </a:solidFill>
                <a:effectLst/>
                <a:uLnTx/>
                <a:uFillTx/>
                <a:latin typeface="Arial"/>
                <a:ea typeface="+mn-ea"/>
                <a:cs typeface="+mn-cs"/>
              </a:rPr>
              <a:t>Proposal that it will be a Stage 1 to 5 Supplier Quality Plan product – plan contents to include:</a:t>
            </a:r>
          </a:p>
          <a:p>
            <a:pPr marL="1085850" lvl="2" indent="-171450" defTabSz="914354">
              <a:buFont typeface="Arial" panose="020B0604020202020204" pitchFamily="34" charset="0"/>
              <a:buChar char="•"/>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How the Principal Designer is going to manage and monitor the design process and co-ordinate matters relating to health and safety during the pre-construction phase to ensure that, so far as is reasonably practicable, the project is carried out without risks to health or safety.  </a:t>
            </a:r>
          </a:p>
          <a:p>
            <a:pPr marL="1085850" lvl="2" indent="-171450" defTabSz="914354">
              <a:buFont typeface="Arial" panose="020B0604020202020204" pitchFamily="34" charset="0"/>
              <a:buChar char="•"/>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How Designers will take into account the general principles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of prevention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3"/>
              </a:rPr>
              <a:t>Managing health and safety in construction (hseni.gov.uk)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 </a:t>
            </a:r>
          </a:p>
          <a:p>
            <a:pPr marL="1085850" lvl="2" indent="-171450" defTabSz="914354">
              <a:buFont typeface="Arial" panose="020B0604020202020204" pitchFamily="34" charset="0"/>
              <a:buChar char="•"/>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How the Principal Designer will ensure that the Designers carry out their duties and take into account, where relevant, the content of any construction phase plan, the health and safety file and the contents of a Design Strategy Record (to be assessed during later stages by NH).  </a:t>
            </a:r>
          </a:p>
          <a:p>
            <a:pPr marL="1085850" lvl="2" indent="-171450" defTabSz="914354">
              <a:buFont typeface="Arial" panose="020B0604020202020204" pitchFamily="34" charset="0"/>
              <a:buChar char="•"/>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Include detail around project planning and guidance on human factors. Refer to The Highways Safety Hub - Raising the Bar 26 – Safety by Design - Version 2 – September 2021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hlinkClick r:id="rId4"/>
              </a:rPr>
              <a:t>https://www.highwayssafetyhub.com/raising-the-bar-guidance.html</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p>
          <a:p>
            <a:pPr marL="1085850" lvl="2" indent="-171450" defTabSz="914354">
              <a:buFont typeface="Arial" panose="020B0604020202020204" pitchFamily="34" charset="0"/>
              <a:buChar char="•"/>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How Designers will record any hazards that they identify during the design process. It is important that this is set up to be easily accessible to all project personnel.</a:t>
            </a:r>
          </a:p>
          <a:p>
            <a:pPr marL="1085850" lvl="2" indent="-171450" defTabSz="914354">
              <a:buFont typeface="Arial" panose="020B0604020202020204" pitchFamily="34" charset="0"/>
              <a:buChar char="•"/>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How the Principal Designer and Design Lead will assess the risks and ensure suitable mitigations are recorded. </a:t>
            </a:r>
          </a:p>
          <a:p>
            <a:pPr marL="1085850" lvl="2" indent="-171450" defTabSz="914354">
              <a:buFont typeface="Arial" panose="020B0604020202020204" pitchFamily="34" charset="0"/>
              <a:buChar char="•"/>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How interdisciplinary design review workshops will be held at appropriate points during the design. </a:t>
            </a:r>
          </a:p>
          <a:p>
            <a:pPr marL="1085850" lvl="2" indent="-171450" defTabSz="914354">
              <a:buFont typeface="Arial" panose="020B0604020202020204" pitchFamily="34" charset="0"/>
              <a:buChar char="•"/>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Consider integration of Health &amp; Safety information into agreed Building Information Modelling (BIM) Requirements</a:t>
            </a:r>
          </a:p>
          <a:p>
            <a:pPr marL="1085850" lvl="2" indent="-171450" defTabSz="914354">
              <a:buFont typeface="Arial" panose="020B0604020202020204" pitchFamily="34" charset="0"/>
              <a:buChar char="•"/>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Consider early involvement of designers with Temporary Works and Constructability competencies.</a:t>
            </a:r>
          </a:p>
        </p:txBody>
      </p:sp>
    </p:spTree>
    <p:extLst>
      <p:ext uri="{BB962C8B-B14F-4D97-AF65-F5344CB8AC3E}">
        <p14:creationId xmlns:p14="http://schemas.microsoft.com/office/powerpoint/2010/main" val="2180611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40D274-2EF5-41FF-AA06-B80C458A0F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1CACA2-8807-444A-80EF-366DD6953B54}" type="slidenum">
              <a:rPr kumimoji="0" lang="en-US" sz="900" b="0" i="0" u="none" strike="noStrike" kern="1200" cap="none" spc="0" normalizeH="0" baseline="0" noProof="0" smtClean="0">
                <a:ln>
                  <a:noFill/>
                </a:ln>
                <a:solidFill>
                  <a:srgbClr val="E4610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srgbClr val="E4610F"/>
              </a:solidFill>
              <a:effectLst/>
              <a:uLnTx/>
              <a:uFillTx/>
              <a:latin typeface="Arial"/>
              <a:ea typeface="+mn-ea"/>
              <a:cs typeface="+mn-cs"/>
            </a:endParaRPr>
          </a:p>
        </p:txBody>
      </p:sp>
      <p:sp>
        <p:nvSpPr>
          <p:cNvPr id="11" name="Footer Placeholder 3">
            <a:extLst>
              <a:ext uri="{FF2B5EF4-FFF2-40B4-BE49-F238E27FC236}">
                <a16:creationId xmlns:a16="http://schemas.microsoft.com/office/drawing/2014/main" id="{9176E32F-88E6-4022-88A5-A948033D9379}"/>
              </a:ext>
            </a:extLst>
          </p:cNvPr>
          <p:cNvSpPr txBox="1">
            <a:spLocks/>
          </p:cNvSpPr>
          <p:nvPr/>
        </p:nvSpPr>
        <p:spPr>
          <a:xfrm>
            <a:off x="501015" y="6356020"/>
            <a:ext cx="1127704" cy="258092"/>
          </a:xfrm>
          <a:prstGeom prst="rect">
            <a:avLst/>
          </a:prstGeom>
          <a:solidFill>
            <a:schemeClr val="bg1"/>
          </a:solidFill>
        </p:spPr>
        <p:txBody>
          <a:bodyPr vert="horz" lIns="0" tIns="0" rIns="0" bIns="0" rtlCol="0" anchor="ctr"/>
          <a:lstStyle>
            <a:defPPr>
              <a:defRPr lang="en-US"/>
            </a:defPPr>
            <a:lvl1pPr marL="0" algn="l" defTabSz="914400" rtl="0" eaLnBrk="1" latinLnBrk="0" hangingPunct="1">
              <a:defRPr sz="9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lumMod val="65000"/>
                  </a:srgbClr>
                </a:solidFill>
                <a:effectLst/>
                <a:uLnTx/>
                <a:uFillTx/>
                <a:latin typeface="Arial"/>
                <a:ea typeface="+mn-ea"/>
                <a:cs typeface="+mn-cs"/>
              </a:rPr>
              <a:t>© Arcadis 2022</a:t>
            </a:r>
          </a:p>
        </p:txBody>
      </p:sp>
      <p:sp>
        <p:nvSpPr>
          <p:cNvPr id="5" name="TextBox 4">
            <a:extLst>
              <a:ext uri="{FF2B5EF4-FFF2-40B4-BE49-F238E27FC236}">
                <a16:creationId xmlns:a16="http://schemas.microsoft.com/office/drawing/2014/main" id="{3CCD08A6-50DE-E940-BBFB-FEF732CBD78D}"/>
              </a:ext>
            </a:extLst>
          </p:cNvPr>
          <p:cNvSpPr txBox="1"/>
          <p:nvPr/>
        </p:nvSpPr>
        <p:spPr>
          <a:xfrm>
            <a:off x="252412" y="243888"/>
            <a:ext cx="11687175" cy="61555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E4610F"/>
                </a:solidFill>
                <a:effectLst/>
                <a:uLnTx/>
                <a:uFillTx/>
                <a:latin typeface="Arial"/>
                <a:ea typeface="+mn-ea"/>
                <a:cs typeface="+mn-cs"/>
              </a:rPr>
              <a:t>Other ERO Outputs</a:t>
            </a:r>
          </a:p>
        </p:txBody>
      </p:sp>
      <p:sp>
        <p:nvSpPr>
          <p:cNvPr id="3" name="TextBox 2">
            <a:extLst>
              <a:ext uri="{FF2B5EF4-FFF2-40B4-BE49-F238E27FC236}">
                <a16:creationId xmlns:a16="http://schemas.microsoft.com/office/drawing/2014/main" id="{2EE712A0-E43B-F67C-577A-DFEE6ADD5957}"/>
              </a:ext>
            </a:extLst>
          </p:cNvPr>
          <p:cNvSpPr txBox="1"/>
          <p:nvPr/>
        </p:nvSpPr>
        <p:spPr>
          <a:xfrm>
            <a:off x="577549" y="1582340"/>
            <a:ext cx="11049301" cy="3631763"/>
          </a:xfrm>
          <a:prstGeom prst="rect">
            <a:avLst/>
          </a:prstGeom>
          <a:noFill/>
        </p:spPr>
        <p:txBody>
          <a:bodyPr wrap="square" lIns="0" tIns="0" rIns="0" bIns="0" rtlCol="0">
            <a:spAutoFit/>
          </a:bodyPr>
          <a:lstStyle/>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r>
              <a:rPr kumimoji="0" lang="en-GB" b="1" i="0" u="none" strike="noStrike" kern="1200" cap="none" spc="0" normalizeH="0" baseline="0" noProof="0" dirty="0">
                <a:ln>
                  <a:noFill/>
                </a:ln>
                <a:effectLst/>
                <a:uLnTx/>
                <a:uFillTx/>
                <a:ea typeface="+mn-ea"/>
                <a:cs typeface="+mn-cs"/>
              </a:rPr>
              <a:t>Major Projects Knowledge Management SharePoint platform.</a:t>
            </a: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endParaRPr lang="en-GB" b="1" dirty="0"/>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r>
              <a:rPr kumimoji="0" lang="en-GB" b="1" i="0" u="none" strike="noStrike" kern="1200" cap="none" spc="0" normalizeH="0" baseline="0" noProof="0" dirty="0">
                <a:ln>
                  <a:noFill/>
                </a:ln>
                <a:effectLst/>
                <a:uLnTx/>
                <a:uFillTx/>
                <a:ea typeface="+mn-ea"/>
                <a:cs typeface="Arial" panose="020B0604020202020204" pitchFamily="34" charset="0"/>
              </a:rPr>
              <a:t>Recommendation to adopt </a:t>
            </a:r>
            <a:r>
              <a:rPr kumimoji="0" lang="en-GB" b="1" i="0" u="none" strike="noStrike" kern="1200" cap="none" spc="0" normalizeH="0" baseline="0" noProof="0" dirty="0" err="1">
                <a:ln>
                  <a:noFill/>
                </a:ln>
                <a:effectLst/>
                <a:uLnTx/>
                <a:uFillTx/>
                <a:ea typeface="+mn-ea"/>
                <a:cs typeface="Arial" panose="020B0604020202020204" pitchFamily="34" charset="0"/>
              </a:rPr>
              <a:t>Xactium</a:t>
            </a:r>
            <a:r>
              <a:rPr kumimoji="0" lang="en-GB" b="1" i="0" u="none" strike="noStrike" kern="1200" cap="none" spc="0" normalizeH="0" baseline="0" noProof="0" dirty="0">
                <a:ln>
                  <a:noFill/>
                </a:ln>
                <a:effectLst/>
                <a:uLnTx/>
                <a:uFillTx/>
                <a:ea typeface="+mn-ea"/>
                <a:cs typeface="Arial" panose="020B0604020202020204" pitchFamily="34" charset="0"/>
              </a:rPr>
              <a:t> HSW Harm </a:t>
            </a:r>
            <a:r>
              <a:rPr kumimoji="0" lang="en-GB" b="1" i="0" u="none" strike="noStrike" kern="1200" cap="none" spc="0" normalizeH="0" baseline="0" noProof="0">
                <a:ln>
                  <a:noFill/>
                </a:ln>
                <a:effectLst/>
                <a:uLnTx/>
                <a:uFillTx/>
                <a:ea typeface="+mn-ea"/>
                <a:cs typeface="Arial" panose="020B0604020202020204" pitchFamily="34" charset="0"/>
              </a:rPr>
              <a:t>and Effectiveness of Mitigation Measures Tool</a:t>
            </a:r>
            <a:endParaRPr kumimoji="0" lang="en-GB" b="1" i="0" u="none" strike="noStrike" kern="1200" cap="none" spc="0" normalizeH="0" baseline="0" noProof="0" dirty="0">
              <a:ln>
                <a:noFill/>
              </a:ln>
              <a:effectLst/>
              <a:uLnTx/>
              <a:uFillTx/>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endParaRPr lang="en-GB" b="1" dirty="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endParaRPr kumimoji="0" lang="en-GB" b="1" i="0" u="none" strike="noStrike" kern="1200" cap="none" spc="0" normalizeH="0" baseline="0" noProof="0" dirty="0">
              <a:ln>
                <a:noFill/>
              </a:ln>
              <a:effectLst/>
              <a:uLnTx/>
              <a:uFillTx/>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r>
              <a:rPr kumimoji="0" lang="en-GB" b="1" i="0" u="none" strike="noStrike" kern="1200" cap="none" spc="0" normalizeH="0" baseline="0" noProof="0" dirty="0">
                <a:ln>
                  <a:noFill/>
                </a:ln>
                <a:effectLst/>
                <a:uLnTx/>
                <a:uFillTx/>
                <a:ea typeface="+mn-ea"/>
                <a:cs typeface="Arial" panose="020B0604020202020204" pitchFamily="34" charset="0"/>
              </a:rPr>
              <a:t>Safety by Design Plan </a:t>
            </a: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endParaRPr lang="en-GB" b="1" dirty="0">
              <a:cs typeface="Arial" panose="020B0604020202020204" pitchFamily="34" charset="0"/>
            </a:endParaRPr>
          </a:p>
          <a:p>
            <a:pPr marL="742950" lvl="1" indent="-285750">
              <a:buClr>
                <a:srgbClr val="E4610F"/>
              </a:buClr>
              <a:buFont typeface="Arial" panose="020B0604020202020204" pitchFamily="34" charset="0"/>
              <a:buChar char="•"/>
              <a:defRPr/>
            </a:pPr>
            <a:r>
              <a:rPr kumimoji="0" lang="en-GB" b="1" i="0" u="none" strike="noStrike" kern="1200" cap="none" spc="0" normalizeH="0" baseline="0" noProof="0" dirty="0">
                <a:ln>
                  <a:noFill/>
                </a:ln>
                <a:effectLst/>
                <a:uLnTx/>
                <a:uFillTx/>
                <a:ea typeface="+mn-ea"/>
                <a:cs typeface="Arial" panose="020B0604020202020204" pitchFamily="34" charset="0"/>
              </a:rPr>
              <a:t>SMP Safety by Design Plan Example - Paul Brown  (WSP) </a:t>
            </a:r>
            <a:r>
              <a:rPr kumimoji="0" lang="en-GB" b="1" i="0" u="none" strike="noStrike" kern="1200" cap="none" spc="0" normalizeH="0" baseline="0" noProof="0" dirty="0">
                <a:ln>
                  <a:noFill/>
                </a:ln>
                <a:effectLst/>
                <a:uLnTx/>
                <a:uFillTx/>
                <a:ea typeface="+mn-ea"/>
                <a:cs typeface="+mn-cs"/>
              </a:rPr>
              <a:t> </a:t>
            </a: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endParaRPr lang="en-GB" sz="1400" dirty="0">
              <a:solidFill>
                <a:srgbClr val="FF0000"/>
              </a:solidFill>
              <a:latin typeface="Times New Roman"/>
            </a:endParaRP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1D1D1D"/>
              </a:solidFill>
              <a:effectLst/>
              <a:uLnTx/>
              <a:uFillTx/>
              <a:latin typeface="Arial"/>
              <a:ea typeface="+mn-ea"/>
              <a:cs typeface="+mn-cs"/>
            </a:endParaRP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1D1D1D"/>
              </a:solidFill>
              <a:effectLst/>
              <a:uLnTx/>
              <a:uFillTx/>
              <a:latin typeface="Arial"/>
              <a:ea typeface="+mn-ea"/>
              <a:cs typeface="+mn-cs"/>
            </a:endParaRP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endParaRPr kumimoji="0" lang="en-GB" sz="1800" b="0" i="0" u="none" strike="noStrike" kern="1200" cap="none" spc="0" normalizeH="0" baseline="0" noProof="0" dirty="0">
              <a:ln>
                <a:noFill/>
              </a:ln>
              <a:solidFill>
                <a:srgbClr val="1D1D1D"/>
              </a:solidFill>
              <a:effectLst/>
              <a:uLnTx/>
              <a:uFillTx/>
              <a:latin typeface="Arial"/>
              <a:ea typeface="+mn-ea"/>
              <a:cs typeface="+mn-cs"/>
            </a:endParaRPr>
          </a:p>
          <a:p>
            <a:pPr marL="285750" marR="0" lvl="0" indent="-285750" algn="l" defTabSz="914400" rtl="0" eaLnBrk="1" fontAlgn="auto" latinLnBrk="0" hangingPunct="1">
              <a:lnSpc>
                <a:spcPct val="100000"/>
              </a:lnSpc>
              <a:spcBef>
                <a:spcPts val="0"/>
              </a:spcBef>
              <a:spcAft>
                <a:spcPts val="0"/>
              </a:spcAft>
              <a:buClr>
                <a:srgbClr val="E4610F"/>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1D1D1D"/>
              </a:solidFill>
              <a:effectLst/>
              <a:uLnTx/>
              <a:uFillTx/>
              <a:latin typeface="Arial"/>
              <a:ea typeface="+mn-ea"/>
              <a:cs typeface="+mn-cs"/>
            </a:endParaRPr>
          </a:p>
        </p:txBody>
      </p:sp>
    </p:spTree>
    <p:extLst>
      <p:ext uri="{BB962C8B-B14F-4D97-AF65-F5344CB8AC3E}">
        <p14:creationId xmlns:p14="http://schemas.microsoft.com/office/powerpoint/2010/main" val="1153739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2458F57-5355-4792-95C6-1B3BECD58CD9}"/>
              </a:ext>
            </a:extLst>
          </p:cNvPr>
          <p:cNvGraphicFramePr>
            <a:graphicFrameLocks noGrp="1"/>
          </p:cNvGraphicFramePr>
          <p:nvPr/>
        </p:nvGraphicFramePr>
        <p:xfrm>
          <a:off x="-9728" y="0"/>
          <a:ext cx="12201728" cy="9328392"/>
        </p:xfrm>
        <a:graphic>
          <a:graphicData uri="http://schemas.openxmlformats.org/drawingml/2006/table">
            <a:tbl>
              <a:tblPr firstRow="1" bandRow="1">
                <a:tableStyleId>{5C22544A-7EE6-4342-B048-85BDC9FD1C3A}</a:tableStyleId>
              </a:tblPr>
              <a:tblGrid>
                <a:gridCol w="2120873">
                  <a:extLst>
                    <a:ext uri="{9D8B030D-6E8A-4147-A177-3AD203B41FA5}">
                      <a16:colId xmlns:a16="http://schemas.microsoft.com/office/drawing/2014/main" val="3512256049"/>
                    </a:ext>
                  </a:extLst>
                </a:gridCol>
                <a:gridCol w="10080855">
                  <a:extLst>
                    <a:ext uri="{9D8B030D-6E8A-4147-A177-3AD203B41FA5}">
                      <a16:colId xmlns:a16="http://schemas.microsoft.com/office/drawing/2014/main" val="4076875083"/>
                    </a:ext>
                  </a:extLst>
                </a:gridCol>
              </a:tblGrid>
              <a:tr h="275681">
                <a:tc>
                  <a:txBody>
                    <a:bodyPr/>
                    <a:lstStyle/>
                    <a:p>
                      <a:r>
                        <a:rPr lang="en-GB" sz="1800">
                          <a:solidFill>
                            <a:schemeClr val="tx1"/>
                          </a:solidFill>
                          <a:latin typeface="Arial" panose="020B0604020202020204" pitchFamily="34" charset="0"/>
                          <a:cs typeface="Arial" panose="020B0604020202020204" pitchFamily="34" charset="0"/>
                        </a:rPr>
                        <a:t>Topic</a:t>
                      </a:r>
                    </a:p>
                  </a:txBody>
                  <a:tcPr>
                    <a:solidFill>
                      <a:schemeClr val="bg1"/>
                    </a:solidFill>
                  </a:tcPr>
                </a:tc>
                <a:tc>
                  <a:txBody>
                    <a:bodyPr/>
                    <a:lstStyle/>
                    <a:p>
                      <a:r>
                        <a:rPr lang="en-GB" sz="1800">
                          <a:solidFill>
                            <a:schemeClr val="tx1"/>
                          </a:solidFill>
                          <a:latin typeface="Arial" panose="020B0604020202020204" pitchFamily="34" charset="0"/>
                          <a:cs typeface="Arial" panose="020B0604020202020204" pitchFamily="34" charset="0"/>
                        </a:rPr>
                        <a:t>Check the following</a:t>
                      </a:r>
                    </a:p>
                  </a:txBody>
                  <a:tcPr>
                    <a:solidFill>
                      <a:schemeClr val="bg1"/>
                    </a:solidFill>
                  </a:tcPr>
                </a:tc>
                <a:extLst>
                  <a:ext uri="{0D108BD9-81ED-4DB2-BD59-A6C34878D82A}">
                    <a16:rowId xmlns:a16="http://schemas.microsoft.com/office/drawing/2014/main" val="2525546142"/>
                  </a:ext>
                </a:extLst>
              </a:tr>
              <a:tr h="1010831">
                <a:tc>
                  <a:txBody>
                    <a:bodyPr/>
                    <a:lstStyle/>
                    <a:p>
                      <a:r>
                        <a:rPr lang="en-GB" sz="1200">
                          <a:latin typeface="Arial" panose="020B0604020202020204" pitchFamily="34" charset="0"/>
                          <a:cs typeface="Arial" panose="020B0604020202020204" pitchFamily="34" charset="0"/>
                        </a:rPr>
                        <a:t>Communication</a:t>
                      </a:r>
                    </a:p>
                  </a:txBody>
                  <a:tcPr>
                    <a:solidFill>
                      <a:schemeClr val="accent5">
                        <a:lumMod val="20000"/>
                        <a:lumOff val="80000"/>
                      </a:schemeClr>
                    </a:solidFill>
                  </a:tcPr>
                </a:tc>
                <a:tc>
                  <a:txBody>
                    <a:bodyPr/>
                    <a:lstStyle/>
                    <a:p>
                      <a:pPr marL="0" indent="0">
                        <a:buFont typeface="Arial" panose="020B0604020202020204" pitchFamily="34" charset="0"/>
                        <a:buNone/>
                      </a:pPr>
                      <a:r>
                        <a:rPr lang="en-GB" sz="1200">
                          <a:latin typeface="Arial" panose="020B0604020202020204" pitchFamily="34" charset="0"/>
                          <a:cs typeface="Arial" panose="020B0604020202020204" pitchFamily="34" charset="0"/>
                        </a:rPr>
                        <a:t>The Quality Plan should define the ‘interested parties’ falling within the scope of communication management. It should then set out responsibilities for ensuring information is communicated and the methods to be employed </a:t>
                      </a:r>
                    </a:p>
                    <a:p>
                      <a:pPr marL="0" indent="0">
                        <a:buFont typeface="Arial" panose="020B0604020202020204" pitchFamily="34" charset="0"/>
                        <a:buNone/>
                      </a:pPr>
                      <a:r>
                        <a:rPr lang="en-GB" sz="1200">
                          <a:latin typeface="Arial" panose="020B0604020202020204" pitchFamily="34" charset="0"/>
                          <a:cs typeface="Arial" panose="020B0604020202020204" pitchFamily="34" charset="0"/>
                        </a:rPr>
                        <a:t>Does ‘Communication’ describe reporting requirements, methods and timeline, particularly to project management and project partners? In summary is it clear how the Plan and its requirements are to be communicated to those who need to know (interested parties)? Failure to communicate the Quality Plan eliminates its value.</a:t>
                      </a:r>
                    </a:p>
                    <a:p>
                      <a:pPr marL="0" indent="0">
                        <a:buFont typeface="Arial" panose="020B0604020202020204" pitchFamily="34" charset="0"/>
                        <a:buNone/>
                      </a:pPr>
                      <a:endParaRPr lang="en-GB" sz="1200">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4292938486"/>
                  </a:ext>
                </a:extLst>
              </a:tr>
              <a:tr h="3484245">
                <a:tc>
                  <a:txBody>
                    <a:bodyPr/>
                    <a:lstStyle/>
                    <a:p>
                      <a:pPr lvl="0"/>
                      <a:r>
                        <a:rPr lang="en-GB" sz="1200" dirty="0">
                          <a:latin typeface="Arial" panose="020B0604020202020204" pitchFamily="34" charset="0"/>
                          <a:cs typeface="Arial" panose="020B0604020202020204" pitchFamily="34" charset="0"/>
                        </a:rPr>
                        <a:t>Design and development management, including change/control processes and ‘Safety by Design’ </a:t>
                      </a: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Safety by Design </a:t>
                      </a:r>
                      <a:r>
                        <a:rPr lang="en-GB" sz="1200" dirty="0">
                          <a:latin typeface="Arial" panose="020B0604020202020204" pitchFamily="34" charset="0"/>
                          <a:cs typeface="Arial" panose="020B0604020202020204" pitchFamily="34" charset="0"/>
                        </a:rPr>
                        <a:t>considers the impact of the proposed work on all</a:t>
                      </a:r>
                    </a:p>
                    <a:p>
                      <a:r>
                        <a:rPr lang="en-GB" sz="1200" dirty="0">
                          <a:latin typeface="Arial" panose="020B0604020202020204" pitchFamily="34" charset="0"/>
                          <a:cs typeface="Arial" panose="020B0604020202020204" pitchFamily="34" charset="0"/>
                        </a:rPr>
                        <a:t>populations who might be affected by it throughout the lifecycle of the</a:t>
                      </a:r>
                    </a:p>
                    <a:p>
                      <a:r>
                        <a:rPr lang="en-GB" sz="1200" dirty="0">
                          <a:latin typeface="Arial" panose="020B0604020202020204" pitchFamily="34" charset="0"/>
                          <a:cs typeface="Arial" panose="020B0604020202020204" pitchFamily="34" charset="0"/>
                        </a:rPr>
                        <a:t>asset. </a:t>
                      </a:r>
                    </a:p>
                    <a:p>
                      <a:endParaRPr lang="en-GB" sz="1200">
                        <a:highlight>
                          <a:srgbClr val="FFFF00"/>
                        </a:highlight>
                        <a:latin typeface="Arial" panose="020B0604020202020204" pitchFamily="34" charset="0"/>
                        <a:cs typeface="Arial" panose="020B0604020202020204" pitchFamily="34" charset="0"/>
                      </a:endParaRPr>
                    </a:p>
                    <a:p>
                      <a:endParaRPr lang="en-GB" sz="1200">
                        <a:latin typeface="Arial" panose="020B0604020202020204" pitchFamily="34" charset="0"/>
                        <a:cs typeface="Arial" panose="020B0604020202020204" pitchFamily="34" charset="0"/>
                      </a:endParaRPr>
                    </a:p>
                  </a:txBody>
                  <a:tcPr>
                    <a:solidFill>
                      <a:schemeClr val="accent4"/>
                    </a:solidFill>
                  </a:tcPr>
                </a:tc>
                <a:tc>
                  <a:txBody>
                    <a:bodyPr/>
                    <a:lstStyle/>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Design controls may be set out in the Quality Plan, or in a separate, cross referenced Design Management Plan. Irrespective, design controls should be traceable and should cover:</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Any codes, specifications, standards or regulatory requirements relevant to the deliverables covered by the scope of the Quality Plan or required by the contract</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Arrangements for control of design and design change/development. This should include information about design review stages and how design is verified and validated and how impact of change is assessed.</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The Plan should also describe roles and responsibilities for review and authority to approve change.</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‘Safety by Design’  supports National Highways vision for </a:t>
                      </a:r>
                      <a:r>
                        <a:rPr lang="en-GB" sz="1200" i="1" dirty="0">
                          <a:latin typeface="Arial" panose="020B0604020202020204" pitchFamily="34" charset="0"/>
                          <a:cs typeface="Arial" panose="020B0604020202020204" pitchFamily="34" charset="0"/>
                        </a:rPr>
                        <a:t>Eliminating Risk From The Outset </a:t>
                      </a:r>
                      <a:r>
                        <a:rPr lang="en-GB" sz="1200" dirty="0">
                          <a:latin typeface="Arial" panose="020B0604020202020204" pitchFamily="34" charset="0"/>
                          <a:cs typeface="Arial" panose="020B0604020202020204" pitchFamily="34" charset="0"/>
                        </a:rPr>
                        <a:t>by allowing Designers to create new and innovative methods of road design and construction that eliminates risk to those constructing them, maintaining them or driving on them. </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With reference to ‘Safety by Design’</a:t>
                      </a:r>
                      <a:r>
                        <a:rPr lang="en-GB" sz="1200" dirty="0">
                          <a:effectLst/>
                          <a:latin typeface="Arial" panose="020B0604020202020204" pitchFamily="34" charset="0"/>
                          <a:ea typeface="+mn-ea"/>
                          <a:cs typeface="Arial" panose="020B0604020202020204" pitchFamily="34" charset="0"/>
                        </a:rPr>
                        <a:t>. </a:t>
                      </a:r>
                      <a:r>
                        <a:rPr lang="en-GB" sz="1200" dirty="0">
                          <a:effectLst/>
                          <a:latin typeface="Arial" panose="020B0604020202020204" pitchFamily="34" charset="0"/>
                          <a:ea typeface="Arial" panose="020B0604020202020204" pitchFamily="34" charset="0"/>
                          <a:cs typeface="Times New Roman" panose="02020603050405020304" pitchFamily="18" charset="0"/>
                        </a:rPr>
                        <a:t>Content will be included in the Quality Plan, Design section, or in the Design Management Plan (in line with the Suppliers processes). It will support the Project Health and Safety Plan which describes the safety activities that will be undertaken as part of the project in order to meet health and safety objectives and provide pre construction information and content for the Health and Safety File.</a:t>
                      </a:r>
                    </a:p>
                    <a:p>
                      <a:pPr marL="0" indent="0">
                        <a:buFont typeface="Arial" panose="020B0604020202020204" pitchFamily="34" charset="0"/>
                        <a:buNone/>
                      </a:pPr>
                      <a:endParaRPr lang="en-IE" sz="1200" dirty="0">
                        <a:effectLst/>
                        <a:latin typeface="Arial" panose="020B0604020202020204" pitchFamily="34" charset="0"/>
                        <a:ea typeface="Arial" panose="020B0604020202020204" pitchFamily="34" charset="0"/>
                        <a:cs typeface="Times New Roman" panose="02020603050405020304" pitchFamily="18" charset="0"/>
                      </a:endParaRPr>
                    </a:p>
                    <a:p>
                      <a:pPr marL="0" indent="0">
                        <a:buFont typeface="Arial" panose="020B0604020202020204" pitchFamily="34" charset="0"/>
                        <a:buNone/>
                      </a:pPr>
                      <a:r>
                        <a:rPr lang="en-GB" sz="1200" b="0" dirty="0">
                          <a:effectLst/>
                          <a:latin typeface="Arial" panose="020B0604020202020204" pitchFamily="34" charset="0"/>
                          <a:ea typeface="Arial" panose="020B0604020202020204" pitchFamily="34" charset="0"/>
                          <a:cs typeface="Times New Roman" panose="02020603050405020304" pitchFamily="18" charset="0"/>
                        </a:rPr>
                        <a:t>The aim of the Safety by Design Plan is to describe the following: </a:t>
                      </a:r>
                    </a:p>
                    <a:p>
                      <a:pPr marL="171450" indent="-171450">
                        <a:buFont typeface="Arial" panose="020B0604020202020204" pitchFamily="34" charset="0"/>
                        <a:buChar char="•"/>
                      </a:pPr>
                      <a:r>
                        <a:rPr lang="en-GB" sz="1200" b="0" dirty="0">
                          <a:effectLst/>
                          <a:latin typeface="Arial" panose="020B0604020202020204" pitchFamily="34" charset="0"/>
                          <a:ea typeface="Arial" panose="020B0604020202020204" pitchFamily="34" charset="0"/>
                          <a:cs typeface="Times New Roman" panose="02020603050405020304" pitchFamily="18" charset="0"/>
                        </a:rPr>
                        <a:t>How the Principal Designer is going to manage and monitor the design process and co-ordinate matters relating to health and safety during the pre-construction phase to ensure that, so far as is reasonably practicable, the project is carried out without risks to health or safety.  </a:t>
                      </a:r>
                    </a:p>
                    <a:p>
                      <a:pPr marL="171450" indent="-171450">
                        <a:buFont typeface="Arial" panose="020B0604020202020204" pitchFamily="34" charset="0"/>
                        <a:buChar char="•"/>
                      </a:pPr>
                      <a:r>
                        <a:rPr lang="en-GB" sz="1200" b="0" dirty="0">
                          <a:effectLst/>
                          <a:latin typeface="Arial" panose="020B0604020202020204" pitchFamily="34" charset="0"/>
                          <a:ea typeface="Arial" panose="020B0604020202020204" pitchFamily="34" charset="0"/>
                          <a:cs typeface="Times New Roman" panose="02020603050405020304" pitchFamily="18" charset="0"/>
                        </a:rPr>
                        <a:t>How Designers will take into account the general principles </a:t>
                      </a:r>
                      <a:r>
                        <a:rPr lang="en-GB" sz="1200" b="0" dirty="0">
                          <a:effectLst/>
                          <a:latin typeface="Arial" panose="020B0604020202020204" pitchFamily="34" charset="0"/>
                          <a:ea typeface="Arial" panose="020B0604020202020204" pitchFamily="34" charset="0"/>
                          <a:cs typeface="Arial" panose="020B0604020202020204" pitchFamily="34" charset="0"/>
                        </a:rPr>
                        <a:t>of prevention </a:t>
                      </a:r>
                      <a:r>
                        <a:rPr lang="en-GB" sz="1200" dirty="0">
                          <a:latin typeface="Arial" panose="020B0604020202020204" pitchFamily="34" charset="0"/>
                          <a:cs typeface="Arial" panose="020B0604020202020204" pitchFamily="34" charset="0"/>
                          <a:hlinkClick r:id="rId2"/>
                        </a:rPr>
                        <a:t>Managing health and safety in construction (hseni.gov.uk)</a:t>
                      </a:r>
                      <a:r>
                        <a:rPr lang="en-GB" sz="1200" b="0" dirty="0">
                          <a:effectLst/>
                          <a:latin typeface="Arial" panose="020B0604020202020204" pitchFamily="34" charset="0"/>
                          <a:ea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200" b="0" dirty="0">
                          <a:effectLst/>
                          <a:latin typeface="Arial" panose="020B0604020202020204" pitchFamily="34" charset="0"/>
                          <a:ea typeface="Arial" panose="020B0604020202020204" pitchFamily="34" charset="0"/>
                          <a:cs typeface="Times New Roman" panose="02020603050405020304" pitchFamily="18" charset="0"/>
                        </a:rPr>
                        <a:t>How the Principal Designer will ensure that the Designers carry out their duties and take into account, where relevant, the content of any construction phase plan, the health and safety file and the contents of a Design Strategy Record (to be assessed during later stages by NH).  </a:t>
                      </a:r>
                    </a:p>
                    <a:p>
                      <a:pPr marL="171450" indent="-171450">
                        <a:buFont typeface="Arial" panose="020B0604020202020204" pitchFamily="34" charset="0"/>
                        <a:buChar char="•"/>
                      </a:pPr>
                      <a:r>
                        <a:rPr lang="en-GB" sz="1200" b="0" dirty="0">
                          <a:effectLst/>
                          <a:latin typeface="Arial" panose="020B0604020202020204" pitchFamily="34" charset="0"/>
                          <a:ea typeface="Arial" panose="020B0604020202020204" pitchFamily="34" charset="0"/>
                          <a:cs typeface="Times New Roman" panose="02020603050405020304" pitchFamily="18" charset="0"/>
                        </a:rPr>
                        <a:t>Include detail around project planning and guidance on human factors. </a:t>
                      </a:r>
                      <a:r>
                        <a:rPr lang="en-GB" sz="1200" b="0" i="0" dirty="0">
                          <a:effectLst/>
                          <a:latin typeface="Arial" panose="020B0604020202020204" pitchFamily="34" charset="0"/>
                          <a:ea typeface="Arial" panose="020B0604020202020204" pitchFamily="34" charset="0"/>
                          <a:cs typeface="Times New Roman" panose="02020603050405020304" pitchFamily="18" charset="0"/>
                        </a:rPr>
                        <a:t>Refer to The Highways Safety Hub - Raising the Bar 26 – Safety by Design - Version 2 – September 2021 </a:t>
                      </a:r>
                      <a:r>
                        <a:rPr lang="en-GB" sz="1200" b="0" i="0" dirty="0">
                          <a:effectLst/>
                          <a:latin typeface="Arial" panose="020B0604020202020204" pitchFamily="34" charset="0"/>
                          <a:ea typeface="Arial" panose="020B0604020202020204" pitchFamily="34" charset="0"/>
                          <a:cs typeface="Times New Roman" panose="02020603050405020304" pitchFamily="18" charset="0"/>
                          <a:hlinkClick r:id="rId3"/>
                        </a:rPr>
                        <a:t>https://www.highwayssafetyhub.com/raising-the-bar-guidance.html</a:t>
                      </a:r>
                      <a:r>
                        <a:rPr lang="en-GB" sz="1200" b="0" i="0" dirty="0">
                          <a:effectLst/>
                          <a:latin typeface="Arial" panose="020B0604020202020204" pitchFamily="34" charset="0"/>
                          <a:ea typeface="Arial" panose="020B0604020202020204" pitchFamily="34" charset="0"/>
                          <a:cs typeface="Times New Roman" panose="02020603050405020304" pitchFamily="18" charset="0"/>
                        </a:rPr>
                        <a:t>  </a:t>
                      </a:r>
                    </a:p>
                    <a:p>
                      <a:pPr marL="171450" indent="-171450">
                        <a:buFont typeface="Arial" panose="020B0604020202020204" pitchFamily="34" charset="0"/>
                        <a:buChar char="•"/>
                      </a:pPr>
                      <a:r>
                        <a:rPr lang="en-GB" sz="1200" b="0" dirty="0">
                          <a:effectLst/>
                          <a:latin typeface="Arial" panose="020B0604020202020204" pitchFamily="34" charset="0"/>
                          <a:ea typeface="Arial" panose="020B0604020202020204" pitchFamily="34" charset="0"/>
                          <a:cs typeface="Times New Roman" panose="02020603050405020304" pitchFamily="18" charset="0"/>
                        </a:rPr>
                        <a:t>How Designers will record any hazards that they identify during the design process. It is important that this is set up to be easily accessible to all project personnel.</a:t>
                      </a:r>
                    </a:p>
                    <a:p>
                      <a:pPr marL="171450" indent="-171450">
                        <a:buFont typeface="Arial" panose="020B0604020202020204" pitchFamily="34" charset="0"/>
                        <a:buChar char="•"/>
                      </a:pPr>
                      <a:r>
                        <a:rPr lang="en-GB" sz="1200" b="0" dirty="0">
                          <a:effectLst/>
                          <a:latin typeface="Arial" panose="020B0604020202020204" pitchFamily="34" charset="0"/>
                          <a:ea typeface="Arial" panose="020B0604020202020204" pitchFamily="34" charset="0"/>
                          <a:cs typeface="Times New Roman" panose="02020603050405020304" pitchFamily="18" charset="0"/>
                        </a:rPr>
                        <a:t>How the Principal Designer and Design Lead will assess the risks and ensure suitable mitigations are recorded. </a:t>
                      </a:r>
                    </a:p>
                    <a:p>
                      <a:pPr marL="171450" indent="-171450">
                        <a:buFont typeface="Arial" panose="020B0604020202020204" pitchFamily="34" charset="0"/>
                        <a:buChar char="•"/>
                      </a:pPr>
                      <a:r>
                        <a:rPr lang="en-GB" sz="1200" b="0" dirty="0">
                          <a:effectLst/>
                          <a:latin typeface="Arial" panose="020B0604020202020204" pitchFamily="34" charset="0"/>
                          <a:ea typeface="Arial" panose="020B0604020202020204" pitchFamily="34" charset="0"/>
                          <a:cs typeface="Times New Roman" panose="02020603050405020304" pitchFamily="18" charset="0"/>
                        </a:rPr>
                        <a:t>How interdisciplinary design review workshops will be held at appropriate points during the design. </a:t>
                      </a:r>
                    </a:p>
                    <a:p>
                      <a:pPr marL="171450" indent="-171450">
                        <a:buFont typeface="Arial" panose="020B0604020202020204" pitchFamily="34" charset="0"/>
                        <a:buChar char="•"/>
                      </a:pPr>
                      <a:r>
                        <a:rPr lang="en-GB" sz="1200" b="0" dirty="0">
                          <a:effectLst/>
                          <a:latin typeface="Arial" panose="020B0604020202020204" pitchFamily="34" charset="0"/>
                          <a:ea typeface="Arial" panose="020B0604020202020204" pitchFamily="34" charset="0"/>
                          <a:cs typeface="Times New Roman" panose="02020603050405020304" pitchFamily="18" charset="0"/>
                        </a:rPr>
                        <a:t>Consider integration of Health &amp; Safety information into agreed Building Information Modelling (BIM) Requirements</a:t>
                      </a:r>
                    </a:p>
                    <a:p>
                      <a:pPr marL="171450" indent="-171450">
                        <a:buFont typeface="Arial" panose="020B0604020202020204" pitchFamily="34" charset="0"/>
                        <a:buChar char="•"/>
                      </a:pPr>
                      <a:r>
                        <a:rPr lang="en-GB" sz="1200" dirty="0">
                          <a:effectLst/>
                          <a:latin typeface="Arial" panose="020B0604020202020204" pitchFamily="34" charset="0"/>
                          <a:ea typeface="Arial" panose="020B0604020202020204" pitchFamily="34" charset="0"/>
                          <a:cs typeface="Times New Roman" panose="02020603050405020304" pitchFamily="18" charset="0"/>
                        </a:rPr>
                        <a:t>Consider early involvement of designers with Temporary Works and Constructability competencies.</a:t>
                      </a:r>
                    </a:p>
                    <a:p>
                      <a:pPr marL="0" indent="0">
                        <a:buFont typeface="Arial" panose="020B0604020202020204" pitchFamily="34" charset="0"/>
                        <a:buNone/>
                      </a:pPr>
                      <a:endParaRPr lang="en-GB" sz="1100" dirty="0">
                        <a:effectLst/>
                        <a:latin typeface="Arial" panose="020B0604020202020204" pitchFamily="34" charset="0"/>
                        <a:ea typeface="Arial" panose="020B0604020202020204" pitchFamily="34" charset="0"/>
                        <a:cs typeface="Times New Roman" panose="02020603050405020304" pitchFamily="18" charset="0"/>
                      </a:endParaRPr>
                    </a:p>
                    <a:p>
                      <a:pPr marL="171450" indent="-171450">
                        <a:buFont typeface="Arial" panose="020B0604020202020204" pitchFamily="34" charset="0"/>
                        <a:buChar char="•"/>
                      </a:pPr>
                      <a:endParaRPr lang="en-GB" sz="1100" dirty="0">
                        <a:effectLst/>
                        <a:latin typeface="Arial" panose="020B0604020202020204" pitchFamily="34" charset="0"/>
                        <a:ea typeface="Arial" panose="020B0604020202020204" pitchFamily="34" charset="0"/>
                        <a:cs typeface="Times New Roman" panose="02020603050405020304" pitchFamily="18" charset="0"/>
                      </a:endParaRPr>
                    </a:p>
                  </a:txBody>
                  <a:tcPr>
                    <a:solidFill>
                      <a:schemeClr val="accent4"/>
                    </a:solidFill>
                  </a:tcPr>
                </a:tc>
                <a:extLst>
                  <a:ext uri="{0D108BD9-81ED-4DB2-BD59-A6C34878D82A}">
                    <a16:rowId xmlns:a16="http://schemas.microsoft.com/office/drawing/2014/main" val="705103386"/>
                  </a:ext>
                </a:extLst>
              </a:tr>
              <a:tr h="1010831">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GB" sz="1200">
                          <a:latin typeface="Arial" panose="020B0604020202020204" pitchFamily="34" charset="0"/>
                          <a:cs typeface="Arial" panose="020B0604020202020204" pitchFamily="34" charset="0"/>
                        </a:rPr>
                        <a:t>Supply chain i.e. management of externally provided processes, products and services</a:t>
                      </a:r>
                    </a:p>
                  </a:txBody>
                  <a:tcPr>
                    <a:solidFill>
                      <a:schemeClr val="accent1">
                        <a:lumMod val="20000"/>
                        <a:lumOff val="80000"/>
                      </a:schemeClr>
                    </a:solidFill>
                  </a:tcPr>
                </a:tc>
                <a:tc>
                  <a:txBody>
                    <a:bodyPr/>
                    <a:lstStyle/>
                    <a:p>
                      <a:r>
                        <a:rPr lang="en-GB" sz="1200">
                          <a:latin typeface="Arial" panose="020B0604020202020204" pitchFamily="34" charset="0"/>
                          <a:cs typeface="Arial" panose="020B0604020202020204" pitchFamily="34" charset="0"/>
                        </a:rPr>
                        <a:t>The Quality Plan should set out how the owners arrangements for the management of their supply chain. The Plan should describe the controls or cross reference the sub suppliers Quality Plan which should, subject its scope, meet the same general criteria of the ‘parent’ Plan as set out in this Guidance. </a:t>
                      </a:r>
                    </a:p>
                    <a:p>
                      <a:r>
                        <a:rPr lang="en-GB" sz="1200">
                          <a:latin typeface="Arial" panose="020B0604020202020204" pitchFamily="34" charset="0"/>
                          <a:cs typeface="Arial" panose="020B0604020202020204" pitchFamily="34" charset="0"/>
                        </a:rPr>
                        <a:t>Specifically if should be clear via the Quality Plan or sub Suppliers document how requirements are to be met and how effective implementation of the sub suppliers management controls will be assured by the Supplier </a:t>
                      </a:r>
                    </a:p>
                    <a:p>
                      <a:endParaRPr lang="en-GB" sz="1200">
                        <a:latin typeface="Arial" panose="020B0604020202020204" pitchFamily="34" charset="0"/>
                        <a:cs typeface="Arial" panose="020B0604020202020204" pitchFamily="34" charset="0"/>
                      </a:endParaRPr>
                    </a:p>
                    <a:p>
                      <a:endParaRPr lang="en-GB" sz="1200">
                        <a:latin typeface="Arial" panose="020B0604020202020204" pitchFamily="34" charset="0"/>
                        <a:cs typeface="Arial" panose="020B0604020202020204" pitchFamily="34" charset="0"/>
                      </a:endParaRPr>
                    </a:p>
                    <a:p>
                      <a:endParaRPr lang="en-GB" sz="1200">
                        <a:latin typeface="Arial" panose="020B0604020202020204" pitchFamily="34" charset="0"/>
                        <a:cs typeface="Arial" panose="020B0604020202020204" pitchFamily="34" charset="0"/>
                      </a:endParaRPr>
                    </a:p>
                    <a:p>
                      <a:endParaRPr lang="en-GB" sz="1200">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val="546107813"/>
                  </a:ext>
                </a:extLst>
              </a:tr>
              <a:tr h="306312">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endParaRPr lang="en-GB" sz="1400">
                        <a:latin typeface="Arial" panose="020B0604020202020204" pitchFamily="34" charset="0"/>
                        <a:cs typeface="Arial" panose="020B0604020202020204" pitchFamily="34" charset="0"/>
                      </a:endParaRPr>
                    </a:p>
                  </a:txBody>
                  <a:tcPr>
                    <a:solidFill>
                      <a:schemeClr val="bg1"/>
                    </a:solidFill>
                  </a:tcPr>
                </a:tc>
                <a:tc>
                  <a:txBody>
                    <a:bodyPr/>
                    <a:lstStyle/>
                    <a:p>
                      <a:pPr marL="0" indent="0">
                        <a:buFont typeface="Arial" panose="020B0604020202020204" pitchFamily="34" charset="0"/>
                        <a:buNone/>
                      </a:pPr>
                      <a:endParaRPr lang="en-GB" sz="140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608908775"/>
                  </a:ext>
                </a:extLst>
              </a:tr>
            </a:tbl>
          </a:graphicData>
        </a:graphic>
      </p:graphicFrame>
    </p:spTree>
    <p:extLst>
      <p:ext uri="{BB962C8B-B14F-4D97-AF65-F5344CB8AC3E}">
        <p14:creationId xmlns:p14="http://schemas.microsoft.com/office/powerpoint/2010/main" val="1171112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P_AGENDA" val="TOC TOCShowsSubsections Dividers SlideNumber"/>
</p:tagLst>
</file>

<file path=ppt/theme/theme1.xml><?xml version="1.0" encoding="utf-8"?>
<a:theme xmlns:a="http://schemas.openxmlformats.org/drawingml/2006/main" name="Arup">
  <a:themeElements>
    <a:clrScheme name="Arup">
      <a:dk1>
        <a:srgbClr val="000000"/>
      </a:dk1>
      <a:lt1>
        <a:srgbClr val="FFFFFF"/>
      </a:lt1>
      <a:dk2>
        <a:srgbClr val="E61E28"/>
      </a:dk2>
      <a:lt2>
        <a:srgbClr val="FFFFFF"/>
      </a:lt2>
      <a:accent1>
        <a:srgbClr val="E61E28"/>
      </a:accent1>
      <a:accent2>
        <a:srgbClr val="7D4196"/>
      </a:accent2>
      <a:accent3>
        <a:srgbClr val="005AAA"/>
      </a:accent3>
      <a:accent4>
        <a:srgbClr val="32A4A0"/>
      </a:accent4>
      <a:accent5>
        <a:srgbClr val="C83C96"/>
      </a:accent5>
      <a:accent6>
        <a:srgbClr val="4BA046"/>
      </a:accent6>
      <a:hlink>
        <a:srgbClr val="606062"/>
      </a:hlink>
      <a:folHlink>
        <a:srgbClr val="C9C9CA"/>
      </a:folHlink>
    </a:clrScheme>
    <a:fontScheme name="Arup Font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2800" dirty="0" err="1" smtClean="0"/>
        </a:defPPr>
      </a:lstStyle>
    </a:txDef>
  </a:objectDefaults>
  <a:extraClrSchemeLst/>
  <a:custClrLst>
    <a:custClr name="Chart 1">
      <a:srgbClr val="E61E28"/>
    </a:custClr>
    <a:custClr name="Chart 2">
      <a:srgbClr val="7D4196"/>
    </a:custClr>
    <a:custClr name="Chart 3">
      <a:srgbClr val="005AAA"/>
    </a:custClr>
    <a:custClr name="Chart 4">
      <a:srgbClr val="32A4A0"/>
    </a:custClr>
    <a:custClr name="Chart 5">
      <a:srgbClr val="C83C96"/>
    </a:custClr>
    <a:custClr name="Chart 6">
      <a:srgbClr val="4BA046"/>
    </a:custClr>
    <a:custClr name="Chart 7">
      <a:srgbClr val="1E9B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Arup">
      <a:dk1>
        <a:srgbClr val="000000"/>
      </a:dk1>
      <a:lt1>
        <a:srgbClr val="FFFFFF"/>
      </a:lt1>
      <a:dk2>
        <a:srgbClr val="E61E28"/>
      </a:dk2>
      <a:lt2>
        <a:srgbClr val="FFFFFF"/>
      </a:lt2>
      <a:accent1>
        <a:srgbClr val="E61E28"/>
      </a:accent1>
      <a:accent2>
        <a:srgbClr val="7D4196"/>
      </a:accent2>
      <a:accent3>
        <a:srgbClr val="005AAA"/>
      </a:accent3>
      <a:accent4>
        <a:srgbClr val="32A4A0"/>
      </a:accent4>
      <a:accent5>
        <a:srgbClr val="C83C96"/>
      </a:accent5>
      <a:accent6>
        <a:srgbClr val="4BA046"/>
      </a:accent6>
      <a:hlink>
        <a:srgbClr val="606062"/>
      </a:hlink>
      <a:folHlink>
        <a:srgbClr val="C9C9CA"/>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Arcadis">
  <a:themeElements>
    <a:clrScheme name="Arcadis">
      <a:dk1>
        <a:srgbClr val="1D1D1D"/>
      </a:dk1>
      <a:lt1>
        <a:srgbClr val="FFFFFF"/>
      </a:lt1>
      <a:dk2>
        <a:srgbClr val="55575A"/>
      </a:dk2>
      <a:lt2>
        <a:srgbClr val="E4610F"/>
      </a:lt2>
      <a:accent1>
        <a:srgbClr val="E4610F"/>
      </a:accent1>
      <a:accent2>
        <a:srgbClr val="1D1D1D"/>
      </a:accent2>
      <a:accent3>
        <a:srgbClr val="B3B3B3"/>
      </a:accent3>
      <a:accent4>
        <a:srgbClr val="0DA642"/>
      </a:accent4>
      <a:accent5>
        <a:srgbClr val="F8DA40"/>
      </a:accent5>
      <a:accent6>
        <a:srgbClr val="00A9E4"/>
      </a:accent6>
      <a:hlink>
        <a:srgbClr val="00A9E4"/>
      </a:hlink>
      <a:folHlink>
        <a:srgbClr val="E41F13"/>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dirty="0" err="1" smtClean="0"/>
        </a:defPPr>
      </a:lstStyle>
    </a:txDef>
  </a:objectDefaults>
  <a:extraClrSchemeLst/>
  <a:extLst>
    <a:ext uri="{05A4C25C-085E-4340-85A3-A5531E510DB2}">
      <thm15:themeFamily xmlns:thm15="http://schemas.microsoft.com/office/thememl/2012/main" name="Presentation (16-9).potx" id="{6F3C8837-4F05-4247-A714-AD68E2E0E252}" vid="{7095C29C-F658-4DFB-9202-4DF8B0086B95}"/>
    </a:ext>
  </a:extLst>
</a:theme>
</file>

<file path=ppt/theme/theme5.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panose="020B0604020202020204"/>
        <a:ea typeface=""/>
        <a:cs typeface=""/>
        <a:font script="Jpan" typeface="Arial"/>
        <a:font script="Hang" typeface="Arial"/>
        <a:font script="Hans" typeface="Arial"/>
        <a:font script="Hant" typeface="Arial"/>
        <a:font script="Arab" typeface="Times New Roman"/>
        <a:font script="Hebr" typeface="Times New Roman"/>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Times New Roman"/>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ajorFont>
      <a:minorFont>
        <a:latin typeface="Arial" panose="020B0604020202020204"/>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hart 1">
      <a:srgbClr val="E61E28"/>
    </a:custClr>
    <a:custClr name="Chart 2">
      <a:srgbClr val="88438B"/>
    </a:custClr>
    <a:custClr name="Chart 3">
      <a:srgbClr val="054CA1"/>
    </a:custClr>
    <a:custClr name="Chart 4">
      <a:srgbClr val="4D9EA9"/>
    </a:custClr>
    <a:custClr name="Chart 5">
      <a:srgbClr val="D6488E"/>
    </a:custClr>
    <a:custClr name="Chart 6">
      <a:srgbClr val="428B35"/>
    </a:custClr>
    <a:custClr name="Chart 7">
      <a:srgbClr val="1E99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Arup PPT template">
      <a:dk1>
        <a:srgbClr val="2C2C2D"/>
      </a:dk1>
      <a:lt1>
        <a:srgbClr val="FFFFFF"/>
      </a:lt1>
      <a:dk2>
        <a:srgbClr val="E61E28"/>
      </a:dk2>
      <a:lt2>
        <a:srgbClr val="FFFFFF"/>
      </a:lt2>
      <a:accent1>
        <a:srgbClr val="E61E28"/>
      </a:accent1>
      <a:accent2>
        <a:srgbClr val="88438B"/>
      </a:accent2>
      <a:accent3>
        <a:srgbClr val="054CA1"/>
      </a:accent3>
      <a:accent4>
        <a:srgbClr val="4D9EA9"/>
      </a:accent4>
      <a:accent5>
        <a:srgbClr val="D6488E"/>
      </a:accent5>
      <a:accent6>
        <a:srgbClr val="428B35"/>
      </a:accent6>
      <a:hlink>
        <a:srgbClr val="606062"/>
      </a:hlink>
      <a:folHlink>
        <a:srgbClr val="C9C9CA"/>
      </a:folHlink>
    </a:clrScheme>
    <a:fontScheme name="Custom 8">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hart 1">
      <a:srgbClr val="E61E28"/>
    </a:custClr>
    <a:custClr name="Chart 2">
      <a:srgbClr val="88438B"/>
    </a:custClr>
    <a:custClr name="Chart 3">
      <a:srgbClr val="054CA1"/>
    </a:custClr>
    <a:custClr name="Chart 4">
      <a:srgbClr val="4D9EA9"/>
    </a:custClr>
    <a:custClr name="Chart 5">
      <a:srgbClr val="D6488E"/>
    </a:custClr>
    <a:custClr name="Chart 6">
      <a:srgbClr val="428B35"/>
    </a:custClr>
    <a:custClr name="Chart 7">
      <a:srgbClr val="1E99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item1.xml><?xml version="1.0" encoding="utf-8"?>
<TemplafyTemplateConfiguration><![CDATA[{"elementsMetadata":[],"transformationConfigurations":[{"propertyName":"PPStyles","propertyValue":"","disableUpdates":false,"type":"customDocumentProperty"},{"colorTheme":"{{DataSources.ColorThemes[\"Arup\"].ColorTheme}}","originalColorThemeXml":"<a:clrScheme name=\"Brugerdefineret 6\" xmlns:a=\"http://schemas.openxmlformats.org/drawingml/2006/main\"><a:dk1><a:srgbClr val=\"000000\" /></a:dk1><a:lt1><a:srgbClr val=\"FFFFFF\" /></a:lt1><a:dk2><a:srgbClr val=\"E61E28\" /></a:dk2><a:lt2><a:srgbClr val=\"FFFFFF\" /></a:lt2><a:accent1><a:srgbClr val=\"E61E28\" /></a:accent1><a:accent2><a:srgbClr val=\"7D4196\" /></a:accent2><a:accent3><a:srgbClr val=\"005AAA\" /></a:accent3><a:accent4><a:srgbClr val=\"32A4A0\" /></a:accent4><a:accent5><a:srgbClr val=\"C83C96\" /></a:accent5><a:accent6><a:srgbClr val=\"4BA046\" /></a:accent6><a:hlink><a:srgbClr val=\"606062\" /></a:hlink><a:folHlink><a:srgbClr val=\"C9C9CA\" /></a:folHlink></a:clrScheme>","disableUpdates":false,"type":"colorTheme"}],"templateName":"Blank","templateDescription":"","enableDocumentContentUpdater":false,"version":"2.0"}]]></TemplafyTemplateConfiguration>
</file>

<file path=customXml/item2.xml><?xml version="1.0" encoding="utf-8"?>
<ct:contentTypeSchema xmlns:ct="http://schemas.microsoft.com/office/2006/metadata/contentType" xmlns:ma="http://schemas.microsoft.com/office/2006/metadata/properties/metaAttributes" ct:_="" ma:_="" ma:contentTypeName="Data and Document" ma:contentTypeID="0x0101002392094CBAD04C3AB0B65532217FA45A0100D8ADBC6ACA8FA743A8EB9E5BB51EB161" ma:contentTypeVersion="22" ma:contentTypeDescription="" ma:contentTypeScope="" ma:versionID="7c3718561ea37cc872b59b1a4ff3156a">
  <xsd:schema xmlns:xsd="http://www.w3.org/2001/XMLSchema" xmlns:xs="http://www.w3.org/2001/XMLSchema" xmlns:p="http://schemas.microsoft.com/office/2006/metadata/properties" xmlns:ns2="d412923b-be28-47a3-8054-a1d9f1d788f1" xmlns:ns3="c34f91dd-c08a-4e04-8a77-5d2092c397b2" targetNamespace="http://schemas.microsoft.com/office/2006/metadata/properties" ma:root="true" ma:fieldsID="710e156d72729a4540afbf5f7961fba6" ns2:_="" ns3:_="">
    <xsd:import namespace="d412923b-be28-47a3-8054-a1d9f1d788f1"/>
    <xsd:import namespace="c34f91dd-c08a-4e04-8a77-5d2092c397b2"/>
    <xsd:element name="properties">
      <xsd:complexType>
        <xsd:sequence>
          <xsd:element name="documentManagement">
            <xsd:complexType>
              <xsd:all>
                <xsd:element ref="ns2:CO_Description" minOccurs="0"/>
                <xsd:element ref="ns2:m720c857f92247b4b2f03df6cb5d2bc9" minOccurs="0"/>
                <xsd:element ref="ns2:TaxCatchAll" minOccurs="0"/>
                <xsd:element ref="ns2:TaxCatchAllLabel" minOccurs="0"/>
                <xsd:element ref="ns2:nc695c5aeb184e52bf78fb52672e0b9d" minOccurs="0"/>
                <xsd:element ref="ns2:ja38ea1158ed452e9308a795972805b9" minOccurs="0"/>
                <xsd:element ref="ns2:o9707bc871d6428696dc7fdce2fc1966" minOccurs="0"/>
                <xsd:element ref="ns2:Arup_TeamSpaceProjectStage" minOccurs="0"/>
                <xsd:element ref="ns2:Arup_TeamSpaceDocumentStatus" minOccurs="0"/>
                <xsd:element ref="ns2:Arup_TeamSpaceWorkstreamInternal" minOccurs="0"/>
                <xsd:element ref="ns2:Arup_TeamSpaceMustRead" minOccurs="0"/>
                <xsd:element ref="ns2:Arup_TeamSpaceDeliverable" minOccurs="0"/>
                <xsd:element ref="ns2:TeamSpaceRevision"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_Flow_SignoffStatus" minOccurs="0"/>
                <xsd:element ref="ns3:MediaServiceDateTaken" minOccurs="0"/>
                <xsd:element ref="ns3:MediaLengthInSeconds" minOccurs="0"/>
                <xsd:element ref="ns3:lcf76f155ced4ddcb4097134ff3c332f"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12923b-be28-47a3-8054-a1d9f1d788f1" elementFormDefault="qualified">
    <xsd:import namespace="http://schemas.microsoft.com/office/2006/documentManagement/types"/>
    <xsd:import namespace="http://schemas.microsoft.com/office/infopath/2007/PartnerControls"/>
    <xsd:element name="CO_Description" ma:index="8" nillable="true" ma:displayName="Description" ma:internalName="CO_Description">
      <xsd:simpleType>
        <xsd:restriction base="dms:Note"/>
      </xsd:simpleType>
    </xsd:element>
    <xsd:element name="m720c857f92247b4b2f03df6cb5d2bc9" ma:index="9" nillable="true" ma:taxonomy="true" ma:internalName="m720c857f92247b4b2f03df6cb5d2bc9" ma:taxonomyFieldName="Arup_Tags" ma:displayName="Tags" ma:fieldId="{6720c857-f922-47b4-b2f0-3df6cb5d2bc9}" ma:taxonomyMulti="true" ma:sspId="00000000-0000-0000-0000-000000000000" ma:termSetId="00000000-0000-0000-0000-000000000000" ma:anchorId="00000000-0000-0000-0000-000000000000" ma:open="true" ma:isKeyword="false">
      <xsd:complexType>
        <xsd:sequence>
          <xsd:element ref="pc:Terms" minOccurs="0" maxOccurs="1"/>
        </xsd:sequence>
      </xsd:complexType>
    </xsd:element>
    <xsd:element name="TaxCatchAll" ma:index="10" nillable="true" ma:displayName="Taxonomy Catch All Column" ma:hidden="true" ma:list="{72890afb-237f-4027-84ab-553e3bc03d24}" ma:internalName="TaxCatchAll" ma:showField="CatchAllData" ma:web="d412923b-be28-47a3-8054-a1d9f1d788f1">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72890afb-237f-4027-84ab-553e3bc03d24}" ma:internalName="TaxCatchAllLabel" ma:readOnly="true" ma:showField="CatchAllDataLabel" ma:web="d412923b-be28-47a3-8054-a1d9f1d788f1">
      <xsd:complexType>
        <xsd:complexContent>
          <xsd:extension base="dms:MultiChoiceLookup">
            <xsd:sequence>
              <xsd:element name="Value" type="dms:Lookup" maxOccurs="unbounded" minOccurs="0" nillable="true"/>
            </xsd:sequence>
          </xsd:extension>
        </xsd:complexContent>
      </xsd:complexType>
    </xsd:element>
    <xsd:element name="nc695c5aeb184e52bf78fb52672e0b9d" ma:index="13" nillable="true" ma:taxonomy="true" ma:internalName="nc695c5aeb184e52bf78fb52672e0b9d" ma:taxonomyFieldName="CO_Communities" ma:displayName="Community" ma:fieldId="{7c695c5a-eb18-4e52-bf78-fb52672e0b9d}" ma:taxonomyMulti="true" ma:sspId="00000000-0000-0000-0000-000000000000" ma:termSetId="00000000-0000-0000-0000-000000000000" ma:anchorId="00000000-0000-0000-0000-000000000000" ma:open="true" ma:isKeyword="false">
      <xsd:complexType>
        <xsd:sequence>
          <xsd:element ref="pc:Terms" minOccurs="0" maxOccurs="1"/>
        </xsd:sequence>
      </xsd:complexType>
    </xsd:element>
    <xsd:element name="ja38ea1158ed452e9308a795972805b9" ma:index="15" nillable="true" ma:taxonomy="true" ma:internalName="ja38ea1158ed452e9308a795972805b9" ma:taxonomyFieldName="CO_Topics" ma:displayName="Topic" ma:fieldId="{3a38ea11-58ed-452e-9308-a795972805b9}" ma:taxonomyMulti="true" ma:sspId="00000000-0000-0000-0000-000000000000" ma:termSetId="00000000-0000-0000-0000-000000000000" ma:anchorId="00000000-0000-0000-0000-000000000000" ma:open="true" ma:isKeyword="false">
      <xsd:complexType>
        <xsd:sequence>
          <xsd:element ref="pc:Terms" minOccurs="0" maxOccurs="1"/>
        </xsd:sequence>
      </xsd:complexType>
    </xsd:element>
    <xsd:element name="o9707bc871d6428696dc7fdce2fc1966" ma:index="17" nillable="true" ma:taxonomy="true" ma:internalName="o9707bc871d6428696dc7fdce2fc1966" ma:taxonomyFieldName="Arup_TypeOfContent" ma:displayName="Content Category" ma:fieldId="{89707bc8-71d6-4286-96dc-7fdce2fc1966}" ma:taxonomyMulti="true"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Arup_TeamSpaceProjectStage" ma:index="19" nillable="true" ma:displayName="Project Stage" ma:format="Dropdown" ma:internalName="Arup_TeamSpaceProjectStage">
      <xsd:simpleType>
        <xsd:restriction base="dms:Choice">
          <xsd:enumeration value="Not Specified"/>
          <xsd:enumeration value="Concept"/>
          <xsd:enumeration value="Scheme"/>
          <xsd:enumeration value="Detailed Design"/>
          <xsd:enumeration value="Tender"/>
          <xsd:enumeration value="Construction"/>
          <xsd:enumeration value="Handover"/>
          <xsd:enumeration value="As-Built"/>
        </xsd:restriction>
      </xsd:simpleType>
    </xsd:element>
    <xsd:element name="Arup_TeamSpaceDocumentStatus" ma:index="20" nillable="true" ma:displayName="Status" ma:format="Dropdown" ma:internalName="Arup_TeamSpaceDocumentStatus">
      <xsd:simpleType>
        <xsd:restriction base="dms:Choice">
          <xsd:enumeration value="Draft"/>
          <xsd:enumeration value="Issued"/>
        </xsd:restriction>
      </xsd:simpleType>
    </xsd:element>
    <xsd:element name="Arup_TeamSpaceWorkstreamInternal" ma:index="21" nillable="true" ma:displayName="Workstream" ma:format="Dropdown" ma:internalName="Arup_TeamSpaceWorkstreamInternal">
      <xsd:simpleType>
        <xsd:restriction base="dms:Choice">
          <xsd:enumeration value="Architecture"/>
          <xsd:enumeration value="Structures"/>
          <xsd:enumeration value="MEP"/>
          <xsd:enumeration value="Rail"/>
          <xsd:enumeration value="Highways and Civils"/>
          <xsd:enumeration value="Commission &amp; Scope"/>
          <xsd:enumeration value="Costs &amp; Fees"/>
          <xsd:enumeration value="Health &amp; Safety"/>
          <xsd:enumeration value="Project Controls"/>
          <xsd:enumeration value="Schedule"/>
          <xsd:enumeration value="Team"/>
          <xsd:enumeration value="Quality Assurance"/>
        </xsd:restriction>
      </xsd:simpleType>
    </xsd:element>
    <xsd:element name="Arup_TeamSpaceMustRead" ma:index="22" nillable="true" ma:displayName="Must Read" ma:default="0" ma:description="Indicates that the current document is important and must be read. This may take up to 15 minutes to appear in the 'Must Read' panel" ma:internalName="Arup_TeamSpaceMustRead">
      <xsd:simpleType>
        <xsd:restriction base="dms:Boolean"/>
      </xsd:simpleType>
    </xsd:element>
    <xsd:element name="Arup_TeamSpaceDeliverable" ma:index="23" nillable="true" ma:displayName="Deliverable" ma:default="0" ma:internalName="Arup_TeamSpaceDeliverable">
      <xsd:simpleType>
        <xsd:restriction base="dms:Boolean"/>
      </xsd:simpleType>
    </xsd:element>
    <xsd:element name="TeamSpaceRevision" ma:index="24" nillable="true" ma:displayName="Revision" ma:description="User-editable version number" ma:internalName="TeamSpaceRevision">
      <xsd:simpleType>
        <xsd:restriction base="dms:Text">
          <xsd:maxLength value="255"/>
        </xsd:restriction>
      </xsd:simpleType>
    </xsd:element>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4f91dd-c08a-4e04-8a77-5d2092c397b2" elementFormDefault="qualified">
    <xsd:import namespace="http://schemas.microsoft.com/office/2006/documentManagement/types"/>
    <xsd:import namespace="http://schemas.microsoft.com/office/infopath/2007/PartnerControls"/>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_Flow_SignoffStatus" ma:index="31" nillable="true" ma:displayName="Sign-off status" ma:internalName="Sign_x002d_off_x0020_status">
      <xsd:simpleType>
        <xsd:restriction base="dms:Text"/>
      </xsd:simpleType>
    </xsd:element>
    <xsd:element name="MediaServiceDateTaken" ma:index="32" nillable="true" ma:displayName="MediaServiceDateTaken" ma:hidden="true" ma:internalName="MediaServiceDateTaken" ma:readOnly="true">
      <xsd:simpleType>
        <xsd:restriction base="dms:Text"/>
      </xsd:simpleType>
    </xsd:element>
    <xsd:element name="MediaLengthInSeconds" ma:index="33" nillable="true" ma:displayName="MediaLengthInSeconds" ma:hidden="true" ma:internalName="MediaLengthInSeconds" ma:readOnly="true">
      <xsd:simpleType>
        <xsd:restriction base="dms:Unknown"/>
      </xsd:simpleType>
    </xsd:element>
    <xsd:element name="lcf76f155ced4ddcb4097134ff3c332f" ma:index="35" nillable="true" ma:taxonomy="true" ma:internalName="lcf76f155ced4ddcb4097134ff3c332f" ma:taxonomyFieldName="MediaServiceImageTags" ma:displayName="Image Tags" ma:readOnly="false" ma:fieldId="{5cf76f15-5ced-4ddc-b409-7134ff3c332f}" ma:taxonomyMulti="true" ma:sspId="5f907feb-2135-424b-9e5e-2a3ef7dbb37b" ma:termSetId="09814cd3-568e-fe90-9814-8d621ff8fb84" ma:anchorId="fba54fb3-c3e1-fe81-a776-ca4b69148c4d" ma:open="true" ma:isKeyword="false">
      <xsd:complexType>
        <xsd:sequence>
          <xsd:element ref="pc:Terms" minOccurs="0" maxOccurs="1"/>
        </xsd:sequence>
      </xsd:complexType>
    </xsd:element>
    <xsd:element name="MediaServiceOCR" ma:index="36" nillable="true" ma:displayName="Extracted Text" ma:internalName="MediaServiceOCR" ma:readOnly="true">
      <xsd:simpleType>
        <xsd:restriction base="dms:Note">
          <xsd:maxLength value="255"/>
        </xsd:restriction>
      </xsd:simpleType>
    </xsd:element>
    <xsd:element name="MediaServiceGenerationTime" ma:index="37" nillable="true" ma:displayName="MediaServiceGenerationTime" ma:hidden="true" ma:internalName="MediaServiceGenerationTime" ma:readOnly="true">
      <xsd:simpleType>
        <xsd:restriction base="dms:Text"/>
      </xsd:simpleType>
    </xsd:element>
    <xsd:element name="MediaServiceEventHashCode" ma:index="3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TemplafySlideTemplateConfiguration><![CDATA[{"slideVersion":1,"isValidatorEnabled":false,"isLocked":false,"elementsMetadata":[],"slideId":"637595972118096191","enableDocumentContentUpdater":false,"version":"2.0"}]]></TemplafySlideTemplateConfiguration>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TemplafyFormConfiguration><![CDATA[{"formFields":[],"formDataEntries":[]}]]></TemplafyFormConfiguration>
</file>

<file path=customXml/item6.xml><?xml version="1.0" encoding="utf-8"?>
<PpStyles><![CDATA[{"Styles":[{"Base64Png":"data:image/png;base64,iVBORw0KGgoAAAANSUhEUgAAAK0AAAAbCAYAAAAOPA8rAAAAAXNSR0IArs4c6QAAAARnQU1BAACxjwv8YQUAAAAJcEhZcwAAFiUAABYlAUlSJPAAAAVTSURBVHhe7ZtBUuswDIa5IPfgEByBE3AB9uxZs2XLkiU7btCXX1iav65kK3Gaprx+M5rWiRLLsiwrKdzduHHjP+fn5+fw8vJymL5CXDI6N64PndBZ8vT0dHh+fj68v78fEBjTsc34+vqSvqevLEdkdK4F+Bj+nr6aoP329jZ7TOqXh4cHu9f9/b0c+/j4mH2/i/L9/X14fHy0gUA+Pz8POI7zDAYOR7I+stlWwYsJY6cXOSKjs3fge2cMR4KAywabBj4+Mbe/R3/70QWOOd06CQ1RjGXpgsHDcdNX+fSC/BxkbF0ynqVQX6sAP6pfM9ILXE0wJXBdNHBLv1eFGF4kRQlUkY0HbP1KyyejMwx2nuljtT40wyLI6oBEotCsyRIljFJGNHUAz2N5DrgazHBpJWHHLKm1FmJ9SssnozMMbePDlCCVEuz3iM/r66v2KVIy5QlV2ddD9K4t284ZoMFbcZnALbA+peWT0RlCg6zIMAi+7MLXLR3SCDTTKfPUwnSldSWMGD1y7RIy/WV0FuPUnsPMWfR4KJ4+ev3b+dZi4MRTsvPVYIZLK8mWDz1Epr+MziIQMFXArt5HEuk7yrScjSFRXUt1uf9gh4jXOgifG9aBPcxwaSXh+iqorew8iUdWD6ylI2CiYDsHIh54vNqyDgRPWk/qKyP9BX4/ycYYH7/yUnTcrt1VYWyyk5TMNqWoajrXIaDWwzGPsoC7ehOr6GCXgO8hZYLlGC9EJJbGk7fpSWtD+InfzY6F+qENUo4JugjdwHcm5Eh2kHHZni61MxKvSli/RUZvFR1kmKiO5Iwabb8TpiOtDdEtPVMH08/ZJsiqejyMPS0JIsl0fmbMFs06NTiOAfI2iu/JBWfXSCsmozeso+87oyzFmQwSjJF1NkXjKZqrGme3E+m9Xju5wJFL4tnTFEx84lWKwte2yOgN6VS1XgvTC0o4Oy+tjdAAjGrZiGrcJn8i00orAAOH0zRTQeC8Rt2nmL60YjJ6QzredpmUmta5s9EqayIwP1q/c+mj4j6ElWgOJbnFnhO2JwUCmEuF1gPBhOlJKyajN6RTsqZ7biZr3ScNAg4+TyQJA/OCa3i34NdcKu5uUjnLxFXeHrYpTb3lNJzJei0yeqM6rXNzWOs+KTTxdZLDEVpKIGjrUo7/6EnFjUV0rKUCPneQYRUzXFozqEsFOXiK6UgrJqM3qmPnyqJbit1HWmdEg29OwPIPP1GcIcnUgTunj0vDhs9CMwCkOMDDdKQVk9Eb1bFzvafnDnYfaZ2JJQELuHZvlRPlnMlOdv4UbPgsOGiLePTOKxm9IR1+KM480OiPEKXJ2H2kdQaWBiyoMmiT5BzujsUG84AbQWA60orJ6A3p1G8PetkW47tE0I4EbGGufXP1L85ig7mm5Z8ImRmrPqM3pFN+bjaBba3tE+eDwOb7rAoWFvqNfhpnENTeoirHRJLv00X3z5cHmg0gJTBdOLC9zAGnsg6k4WjWi2jq8ISqIKNyn7ATO0djXHz9amjAthYSwHnd5bxFxXNT9EK4rvXmZ3eUiWJJwe/6ek6udTmDwKEIDnYcBMcGtuWmDvoqwdiVaBI58DVo8Om+qE/iLaaMRAtcS6He/GjCKPr7BgOpHQXH41WQ5wgcx/lSu4pgwC2HKNGEUMACO47XZ/UrKc0sKl4GyegA9Mnj8KSVdep+IJkM6ZGxJZLeItE/boJtsJnnFclD5yUq7faEGLpEMEg4Cg6YO0G69U1fZZKcgGr9W7pcF4jinVNxwSLkBQW7YENmbLBfx4NFFmW8HnqPJZLZzjEWjKlOHGgjWI/tvrv7B0hjottNBcgrAAAAAElFTkSuQmCC","Name":"Bullet 28","Paragraph":{"Font":{"Name":"Times New Roman","NameFarEast":"+mn-ea","NameComplexScript":"+mn-cs","Size":28.0,"Bold":false,"Italic":false,"Underline":false,"Color":"Black","SmallCaps":false,"AllCaps":false},"Alignment":0,"IndentBefore":28.3464565,"FirstLineIndent":-28.3464565,"ParagraphSpacing":{"Before":0.0,"After":9.0,"LineSpacing":1.0,"MeasureInLines":true}},"List":{"Visible":true,"BulletType":1,"StartValue":1,"IndentLevel":1,"Character":8226,"CharacterFont":"Arial","BulletStyle":0,"BulletSize":1.0,"BulletColor":"Black"}},{"Base64Png":"data:image/png;base64,iVBORw0KGgoAAAANSUhEUgAAAPMAAAAbCAYAAACp4bnQAAAAAXNSR0IArs4c6QAAAARnQU1BAACxjwv8YQUAAAAJcEhZcwAAFiUAABYlAUlSJPAAAAb4SURBVHhe7Zo/UvQ8DMa5IPfgEByBE3ABenpqWlpKSjpuwJtHn6V51kiOHDvZ3fn2N6NZnCj+I0uynXB348aNGzcKPz8/vy8vL7/Ln5AbFRn73Gz4P0Qn/fHxUSde5Onp6ff19fX38/NTnOHr60vv7QbaeH5+tj4U2Yu6nZTALujj+/v7L2y3XDuMjH0OtuHuwM6w+fKnCcpvb2/d41LbPDw8WF339/dy7ePjo7u+iwLBuvzI4HgwcFKUedAku4GE4rS5K9/f338SGRIYruM+A2eAc7E+EuFRQQ0nXrNPRucagP0D/zNBIGaDUBMCfnWBAmhHkx/m9egEPQXdghXHDNGAJ9mVYszD2gNb2oRDwJmWP+XXC/49yPT1SBtSW9OALdW2GVkLaE2+JaBdNKBLu9cDVpjlR4SzVASdvVZ1J3F0e6C7zRLAIgc7gbUrJZ+MzjDYqSw/U9vQFRnBVwcq/FVXWZYomZbteFMH8FwWf78OqjNVCsqUR9DdvwlsapOdZcs5biPWppR8MjrD0FZ4CiV45Tjz3xWfesdYfPoP1RFqDdG7ttW5Z4ACGe8Iuvs3gU1t8pa2OPYRWJtS8snoDKGBV2QKCMpsUuRFqRGAplPmqoXpSulKsE5nDUdb8yOw/knpGEbaHHl2C5n2Mjqbcc61U+hJiHxcLOJh91u+zkl57T3SRVG/Jcy+EVw4apDcv6PY1OaRL5uITHsZnU0giKpAnt5GB9J+tDJXR8rw3Exn/554OD98zlMZOPT/qWsRj6we+KMDA/P5p/7EMAGrW0pJ+OwWnNvsPolHVg/M0hFgW/SdAxT29c6tdXB40nprvAPSZmD7P6s3xuj5jY794L7PwcmscubbEiDV2Sl83kkiESc6LQea+OaR601Rjzuy3d72CVjVwa4CCRJSnF6ucYKCTzTeApuelA6G30AXG7s4n1d1jIL6V5QQLh7nzGOC7KST2wHX0SKjZzroC4ysDgVnq4M7e+5fgetcpXaQRFJh/RYZvSk6mP/ojMo2Ln7iYTpSOhjdGmfO2dXnVRH4ll6f5EPnA4FRthWudK56/GyLjJ7pRJ8o6skpZ9cRrK4okeE6Jp2TIP5OOoI9I6WYjN6wjs57tKLxqgcJxsg6h6PvfrILj7NDEln7DHZVYJDRKo3rycHycy0yehmdkxd5vG3aiNWVFQRERxLhZ1tk9IZ0ivO79ypML3jDa/eldCAamL1b42rsJle/Mtd4ZwuVC9xGnryBLCvNCFaXlALgDHAk3tHwMaCB6UspJqM3pONtOZNS07q3K1hkMttrBnOk7wjqoxpkgg9dFt6ZVGUloFm3RUYvo+Nl2RG660H7vKOJtqwF05NSTEZvSKessu69TmbV0wX8E3ZPJFBDd5+8w+DFQCXYgVw3cFTexqqUAPJgvRYZvYyO0qPbYlM9dUJpOBjrtcjojeq07vUwq540ZTvc9S1Yt+QI5vpYhC8QnJAhdUCf3ByUs1JvyRpnFNZrkdHL6Cg9ui0211NvueXiX0xHSjEZvVEdu9dIzhmsHintjAZlTyCX4BWJzsVIwHVA97Rxbro6Wm3LomfX7isZvYyOInq95yeHnjZP0NUCUpzCw3SkFJPRG9Wxe4Nvcq0eKe3IlkAGvBi1tuXlnsk1bbe7/jmk6LJ4rN1XMnoZHUX0Gitilp42T+BgLuKxdl/J6A3p8PEpkwSxugXObfVIaSe2BjKoVtwmyXm8OHq/IQMZYGPy1QBr9Wb0Mjon59UJ2yKrS0odsBNckH1CnfrotLY6Y3znCuaRQC709rFX/+y0toMRMsAoCXRkwIxeRsc+pU3YYoNUmx58Zo6+d5/BPqFOvdNC31pbUNwPAp7rmQ58DW1ndpEIdi/h8BEx+T8BontV22xIdnXW7AiJDMIO7WVRPMc6kIZxWS9EA6TnyNAg1WYN26b0x+UM9mnqsJOrYAXmNtFPJMrGuPj5qWggt5IMwH3dGXkJh+en6IXwudmbo0vFOr0W0BigBk1rgPzNDvocYDAinIKNBcG1te1b1Gbp9xSjFwdmSVGPueV4e9lHSj5NHZ7XNYlszAlBAwm/JSltxks0GYmSn/rK2hxpMs0ucpeCdFoFg4RD8UBhGEwi7kEyQRNNAjkqsOt4aeV9GkFf2NGgp8+jXyjj/owVGfXW/YZDol+ec+A67mNMS1EETtByEmWGfcrqYlLKJ2R0ANrkcXjSmve6HQjmJWMLj0x/IllLIHokQ//Qb55b+JHOzYR/Cz4cMzicBYOD49SGhIEiR4jQ7dHyp9TnPC+ZL8qiDBxJA3cpisDougoMYnX2Cvqgtul13EH7yHOBKN49FRfYkxMN+oU+ZMaG/ut4MFeZeY3gee6VzGKD8WBcdVJFGUF82ve7u3+EAGTgkfE9JQAAAABJRU5ErkJggg==","Name":"Sub Bullet 28","Paragraph":{"Font":{"Name":"Times New Roman","NameFarEast":"+mn-ea","NameComplexScript":"+mn-cs","Size":28.0,"Bold":false,"Italic":false,"Underline":false,"Color":"Black","SmallCaps":false,"AllCaps":false},"Alignment":0,"IndentBefore":56.6929131,"FirstLineIndent":-28.3464565,"ParagraphSpacing":{"Before":0.0,"After":9.0,"LineSpacing":1.0,"MeasureInLines":true}},"List":{"Visible":true,"BulletType":1,"StartValue":1,"IndentLevel":2,"Character":8211,"CharacterFont":"Times New Roman","BulletStyle":0,"BulletSize":1.0,"BulletColor":"Black"}},{"Base64Png":"data:image/png;base64,iVBORw0KGgoAAAANSUhEUgAAAM8AAAAjCAYAAAAzB16mAAAAAXNSR0IArs4c6QAAAARnQU1BAACxjwv8YQUAAAAJcEhZcwAAFiUAABYlAUlSJPAAAAd/SURBVHhe7Zk7shQ9DIXvBu8+WARLYAVsgJycmJSUkJCMHdx/jtBxndbIsvsxFP/gr0rV427Z7Yceds/LYrFYNL58+fJ2u7z5dbF4KGZsmXz69AnX03z+/Pmu7SBX8qh2F38ZX79+ffvw4YOut5WPBM4fP368ffz48e3du3etrdfXV7v37du3ur3v37+/vX//vlWk/Pr1q644ATpxuzTBAH/+/Hm63YyVeZ4f2I4aeSawuaHRO3RAXOEHv+/+fg+c5/bTfKP0BTfojZw1Qh/ARq5wyMW/CWw0BuNKRg7EhOEOlEIH8veWmCJlpkJFJ0IsFoegPcHYo2MgazCLqPR2OdylQHo6QJPK6ChjStqJo9kH+8jbJRvQYrEb7mJw1vl9JyeesT1z3BGOKSNMb5RMTImGDzmafZjukq3bYrEb2NNsIKftQQr7bToTR4mma6UOTeFM9vHO8GAHWltWWix2IrY0RIO/S0Z7Xtk3bRni2aoLFTeH/T0dB9xPSqdaW1ZaLB6P2Vsv82h2gvTOPb5NNBl9gKCioQf+UUXFO6z6rR0rFeA9GJi0YR6PvewoveK5H+q6ej0dODrHi3df9T9XhP8p6PhQ1s+kFey/rg1+455H3BLWV6Nin24/TTDfcb2TaL6RLHpndaoofzH2Ph/XHbFvmI9sDbhOvhMrYWPGkezDOsH4WjtW6uB1rKN0FAySA8A1ixBx8V029HTQnhqiyihN7wXjwhjUMDWyhTm7g4dh6HF+cNVDcmUsnF+RzfujxP6gjXDQ7r5PQR2MG/X91kPRL2QxCCjZH/h+z6C9zIwRsJGGGlbVEcLJDUbe2rBSArd6LhvUibOB4J2JA2zIdOg4+gUHC0xnhYy+7szCeckMiIsE6b2Phq+Lq6gT+Ls2ZOPHvOI++xQdERIzhRomZCaTIGjM2M5VcC58vCVJQLHgzft7MiUbaKjhjjrji5CluNaGlRLUYO2G4FHWxPXuiIuKexFtB5L009Ax93T2QOeIkZxo4MjmmMbQGzvxvppkTjY7/uhAXq+h/R3ND+rOGPGVMEjMZjpdb5W9gZMVN6hhVx2ityZRptW3Us5IZ/QcXKITjQz3jqJO3TvXMOiIbOD8j7YPsZ1o9I7qdNE1z4xo1ibgaHui91noCLNbLZKsgcmpzANmIg0NrhNlWn0rJfAdRWeHbdy4SgfM6pWEKN6lN36NisXcNBh1IZ0tXntupQ7a72zN2V9IL6MC9KfjxA8BTr030yHAYfsK0S00ZZRdCSvcMYo0vcV3Wl0r7QBRz/fwM21cpQNm9UpC33fjC2cy4zxq9P7uSHtupQ6jbBizc+YgyLR7M8AZ8C7YqWf7KRCcUEfnittklc5cbqDyHRppMk8U58poda00AIPnFhDXmfOMc5UOmNUbcaodDVozn7OT/XukehYpdblGkCz7wJhnP8GfhfaZHBm6cK4wx9H50W+de8jIgaiYoo1p9mEnivTd6lmpAwbAtJlsOWbauEoHzOqNaO0c3L60+tXZgowyxo3qWaTUrbIPfu/dPh2F9rfHcbTvvYyOoB0dqHoHlVJ6kYZbkyJdtnpWSkCn0FFIx0iGbdy4SgfM6o1o7exZXKHVn/n6o87jCx9pz61UU7Vj9GwCfZ3ZZp7liOMA7Xe1zYu7nir7UCklizRcrMGhSuvdoQteTELTsVLOVTpgVq+EgQUys//HYukCaf3OB4ANOped97XnVqoxvWpto03gHvgTHwqOOg4IGaVEjywuKeVDECMNy4MBtDpWCqiB2I2cP6kDZvVKdL4gVZQD0Fejn/gAsMHPGCadNWnPrdRBI+4o48WPGnDgQTA9zRnHcVqfrTRmqD9sLIk0M3tb1c8YPQd/UgfM6pVoJoBUDkCDVYOI8+3tdaGzFVut1paVOtA4IaMMomPEe+H8J4x6CAIM3jP7ASWbcw3YkxnSdKv1Y4MlMZpO7G1VP6M9zyZdF9Klx1U6YFZviEZmCIKNLjwWD2PE/czoNfuMIroHsipbtLaqLMg+z2wVgY6xcNzT0HFGGRzPud3K5kJtamS/moUz+9xEuJEnamMuXbRdSNY2v7BBMDGMrngPFiUaH56jHXdiRfV6zOiAWb0hGIcb1FB60VQjZW+xaSzJvCitnd4ZjIZVRdmIZp9Zh9uLzsEe6dkzk8DIGWl/6bzSSG8/TTCpVWOgbNCJ7UJQjm17ORUaCiMqJQ6YhkPJDGxGB8zq7QF9jWNQwXjSqCZokMFvGgWu7POE4bY28M641mxnj+MQGnfPWI8ymrtK3P666DYXY9e+I5BxTNm82oMJuYORRide0LojMdCeRpa4qDAsDPD20xw2LFCrlwjJnlGU7DnlNFggHSd+Y2FmDQ7zhLnhXEB2ttHqoYC5VMOEsY2cuAe2RyNjPYKOda/MjAV2hnnQdYHsXZvF86MGcikwwKOOt1j8H3iY83gGWyyeloc4DzJOdf5dLJ6BhzgPzged8+9i8TRc7jz4iPGIDwWLxd/GKefhp104C5wGX6Lwe2WdxVPD/3AoXt7Lpg3I+sK2eHbujF5kGjgK/3eJ/8X9G7y8/Ae0FB4UYBvzkAAAAABJRU5ErkJggg==","Name":"Main copy 28","Paragraph":{"Font":{"Name":"Times New Roman","NameFarEast":"+mn-ea","NameComplexScript":"+mn-cs","Size":28.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QgAAAAjCAYAAABo6pS+AAAAAXNSR0IArs4c6QAAAARnQU1BAACxjwv8YQUAAAAJcEhZcwAAFiUAABYlAUlSJPAAAAmTSURBVHhe7Zq7ji1XEYbPkzjmuZz5FYjInRATOCRwRkCERIaIEJHlyCKxnAASsgXGFzTwbdW/9Xd1rUv37n18zrA+qTTTtWrdq2qt7pk3i8Vi8X/Fv//wx5evPvjZCz9DtVg8nf98/c3Lv37z25vvhep1wIRawoTD7CG+/d3vy/YlYXYJz2p3saj48cuvXv7560+f5s/f/enPL9/86pNN+zyfOQA11n/8/Bf3tv7+4Uc33feffd5v74cv/vLy9ce/3AwEITOGyWkYhLfJBH/869+eEsDrBrF4mxAzHnBIFD0E8ZHbzUJcDQM7UJLhJ7Ee6ls/SnDMpRvvGPsAkEcDjQnkNq9IOovFu0KOm1CfhvbyodqTUZLQwU9yCNUOJQn6DVWNdzxVYUCVBaNosXg1XOnfihkCOgc/p79uAy4klTDZoBt1zwY8yXU/LcjIB3H2FsE7T24LieLF4tVwlX/rxs23h1CV5O963ACiaIN/NghVE9l1LwUyUnAPK3TQtSW/ZkTxYvFquMq/iZnZA1nxhbRi1Mc1erV321DtcYNHbhEMhnpcl3hWO8jNYLF4RVzl34qXGfwQb/Xr5b0YVrwi3DpCvUdG/O4n/5GBg959NCi1g9wMFotXxE/l3+qzdYPwWwbS+g7BK41suh89ZRSPm4+M3YoJBuztqA3XtaAfJqY2ELIa712jaxLlo39YadmQzDRf+r7q/0Ay+nu0z49n//NTD43f94bf0dF2mDVRfXcqjUntsd55v/OJlaU6oao6vZNshmr/9MycWn5a+RW35NH7vsj7xs+f+gBUn4wrVBvy+jPmys80J9YjVDVqKB5P3SJUh00L1fQCaqMZKI6Ajkn6plRZUJvX66dlQ3sebC7d69YJmBdzcCf27O1rVqGPU9hpffjpH616zqL1laD3/rPk8dCGf/hCWv051Lnt3f/qh+owrf3L45FesD7YIOo/rxn73/vKL1s/pLQWuf9bhbeA/+WhlRTB5ylBF8X3W8bMPu4SBHjw9AYitGC+4KqPhGoH2bhl44mqmgh95iCPojuVjZKDnyJsvBISMnvCjLivSxEk7vit/hTcvrmOBzp9hfpONX/WFX0rcJB84rtjVuUVJMYZ3+nB2PP4WTe1q3HnpMZeUi8eN/i6YxfqDVr31jzzmEL9dLTfrbk5+WBA2JPR3Haocjze8OAcDQZHwy5fVVQfCdUOD8pQ3cFxVdbayOy4od7g7SB5nMLn3LI5ghwxO6/w5FitsZyhNXfBWNVOlUhm55+ThE5N4eMdrQ91Z5x4hjz+6rBwtB6t5DRKdlzH0ffG776ChPrpMCb6qw6cijxOyaEDUJXi8Y4Hb29Aykh5Q1QXCdWOkc2oHK6yyY4Y6lO4E7a+MyixtvrT+o8CIreTAxu8PFQlvueVE836BEE3fUJNoD6Ran7C1yJUJd5evnkpCHtBdKWvzKJgH/lDJvuHZHp/VCEe78ycGFqoKtuqLhKqHeqjNdiZNq6ygVm7EX4ah6qkNX/P/K21ceTUSHWLUBkSqhIfd7XnGi/SuhkB4+kF8lHUJxKqkupaPSNRfbPuJPlQl1T1nwnJuYqzHsyBBIj4q5VkdBO8IeN43DA6MVoODqqHhGoasjeTmmnjKhuYtRvhYw/VIXRNRmYShAd2PhFBZUioSvJpE+o7+eSskgA3pqOn3AjvM1Qlj667J5hQNZHd2b6OwHoSi6Ok5ZDsqOP+oNdWl8pfNsgwHjf4iVFlGyWQeNygeq3yDJPXBvHTr+m9Nq6ygVm7EY+244l55k+hfvJVffbKMiNbDyJ+D/UdnHlmzEcYjUnM2rXwm1iomjza1yyKQfY4VEPkD/hRTuLsjfsX0k0SMorHHd6Y3yI0iMpJQHWQUJUwAV1/8vV4po2rbGDWboS3c+aq7fWrm1tmdPL3yjIj294tgt+PXoNn8P5CVeJ2M+uW8fqhanLE9iyKsSPJwfendfvk8M1JotmHDOJxR+vE0HWude1RHSRUOxgUA0WqDZ1p4yobmLUb4e0c2Vzh9We+OHuCYC1DfcfbC1WTXjui5ROMdeaV6CjqCwlVidvNrFvG648Su9uG6lLOJAfwvem9kuQbevMWIYN43FGdGHLI3kcOrxOqDe7UrUUYtQFX2cCs3QglT2TmfZzN8g3y+tVHx4yvZdWfypBQNZFdb2+zT4T68o+Touqrwl8RZm4yjNXX3U/V0WuS7JBQXcbZ5AA+h1A18U8ITfuZxvKJoefeBGSPhGqDB0GodozagKtsYNZuhK8X0svkgL0H9uijYwZnln21JypDQlXip8roBM4fUklSvaTyCOoHCVVJXvfRHBi3r6/PibZCXeL9hOoSHkkOcHRcQ/uZxvKJgYwytNuGasOoHN6mDczajfATHekFuYLSHSKvN+1FUYkSSuu1wNsKVYmcExndBHyO9EuCO+vUI9QPEqoST5QI4+olZ8o9ifC71++tgduF6mFISoxp5iMva135lR+8oz0E2TZ9VAbx2CRn59G7ptuGaoOXV47lzoqEesdVNjBrN4OfRggJ1TeezWOO6KvA9lvE6GTW1bp1YqodpBcwGvPMaw34HKs5XIX6QELVxANEgq96sPTWHZ3qtYImJ5LRDXEGJYdRW5Tr1aDab4+bUYzSlmyrGNycVKNs440hoS7xdpGqbf3lArktTJyS9IPj5QCjnHby1c9tQrVjxgZm7WZgHu5sPWmdGO7src2Ws/SuxGoDaX0TkWM1T5ICv0XMJpUzqA8kVE2OrHsVFPkWkhM76519ExskTA5TJbUZacWsDvNRwtE8St9RIKozHKfXGHQbDHK7CM+5bZ7dxkXBoJNRkies4JBUQTRjA7N2R2CseQ4uzKfM3IYnUn6XU/BTYx4Fp+oj9Jn3Wu0cSQ5Czt1y1kc5sy+jdUd6665kWYnWyHU3/x68BlbMjLMl9BnNlPhrJ2vm+0PC077tfMc76UmYb9CJ4c4lcv2eRJVbe549s+OyUUyQMpKST1J1KgmTKRuoyiVh8hBskM+T39mY2aBinVgbrcXRNlQH4Zm1dMfE2UaJqgXX3JGznsXHnSVMujA2X3fmzNwr/81gg63WnLoeTOiyTx7F9/OozOyX5uBrgBz1v8Urx50jVJeBA55NLovF4h3gmQmCkzV+XSwW7yPPShDcHLhBxONisXgfeVaC4F125n1+sVi8wzwjQfDh9FkfJxeLxVvk0QTBF2/q6s95fP2+/b5uD4vF+82Z/yPIeH3J+svFYvGeUwW2JEymIBnob/b5f1UWr4U3b/4LB+sgNDPXdIEAAAAASUVORK5CYII=","Name":"Main copy red 28","Paragraph":{"Font":{"Name":"Times New Roman","NameFarEast":"+mn-ea","NameComplexScript":"+mn-cs","Size":28.0,"Bold":fals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JoAAAAaCAYAAABPT0XPAAAAAXNSR0IArs4c6QAAAARnQU1BAACxjwv8YQUAAAAJcEhZcwAAFiUAABYlAUlSJPAAAATnSURBVGhD7VoLkuMqDJxz+UA5j0+Ty/gwXrVkIYElIDvOvnkTdxU1GTD6NgKcfN24cWMC+77t23Pd18ey49/Hc8ffgtH4jf8ASMqTErLQR/zLbVkoOZSsnYCE0Qd++AcA9q5kn7fXE2k0fsNAq3F/UKzwURrF7bHulPphvNq5y/LI5xGL6GFRAGId3YcQU/6TiKZg29m+mEij8U/HtnqCtQ18yGNGlUkWMj3ExegoViFXZOWL4Ezo8yFKb6L9LuzbykRZViEK94EsFfmoQh1jHjr3a1nLXMD41MwrExKBgCTrJtpvA6pPFhNUK/xBWyjx3OkgxSceK1WShEsPwQT2ibStj5tovwhceTwRGvidriIMwYpTzJmweFkntc5B7qddBhQ30d6HrGrZuS7ZVqOYV8zlVl8IMmCevToQZuPyoK8S0HBzQTeex7N2scCYnQs8IPd0+yX5+fPvI1pkS/dWRdhwQG7imdm+PSVekI9knvVRLlySMV7nSpr3y295aK/6rPC6WhlKwJxoNrciqU9GaRzQnHBQ5gOygnTHoZIJpwHBNZm2XSWvv8m2K8XssJJcBZc8Rp/Hu4imld6TBCTCkLdPUex0RESf3MLOc+r4QQ8tRPdKgeOk485vkanz4uOM2H628RWUuKWH/fOYopszHixBsdZ7n+K33TaJtrLODpfS2xia9Zus8wp6B9HKnCZIvQBK8uPkZltNK8/7DGTxNZ9ifYhXdEh/BRLzs/xvE03RbnHS6hKusEAEBvXIoWMBobSKHF2Mrp4Bkf6GaEqMUF5gY7EvDbzZ4AngE5IRo1SvbFG2sWKZMQFnofZGNl1GNAAPYruT5Fo7bXUXE63FTlt3bcf7iWZBmk9WlnSPiDA+IRnRsjiaX00/cjKI6wjsT+LLpURTMOGq7TRwivuvJZqc46D3OEhTlU31lIBfRTR9fp5ohUSdoEbb53eIBqhePxd6MlkzgL4RUbMqq/AxL7aALNG26GFBqpN1NdE8sf0hvKvHOXUt0eaeB2aIFvn8XaJZXGRM5M0vkBYsb0AyIFo0HmEMWXgnQEAW/KuJliXs3xJtruz794qjFQ4Un53Ml4iWyFbd8G2WKBFkbkycFr18ADbu5ElnfxVYQOrnegpfJVqPEF09AyK9SjSgECcLJMfD/DJfcx1aBfz4DNF03gwR8R1l9lwPHN8BybbmVZfGKNJXKh45Kz2EksSZ1dg8YwQIyFGCf05WVHqvIFrk9Gg8gvcLOqtftFAEooT2qlohVBs/7U/nqe05CSoZnecyjEjG/tJxJs1J6lMjswoq7e/6+zMZJVIQYUTg2RgjTJ1EMe6QGYxZYEAqG7M5pIuMQB/02++dhGi4HPhxGaMWJGs0ngELxcjWtJAUNWnUPlxsuD+IXxuL+lxKJOOxuKp6lEXtK8gE6gXVazERVa/++sP8CWyGMr0MbAgKsbdSDvK5n5EAbYBK4wRYBakalkTimBKR5bpbrnzdA80+iUJCX6naBlWjcfo7hN1+j7lBLDxgJ7+O8bHpzPF+IVlcKXUeJWv6x4eHr7N+AThjzpGMWofAzB/n76zNN/4haqJZZX8VTLTO9nfjw3EZ0bDNd6rOjQ/HVUSLDus3bhRcQTS+7LxwybnxgbCv1tDkkiMjOc634fGt9MaHoncjHr2i8Df3/8cN7+vrD4VtmI39R4ItAAAAAElFTkSuQmCC","Name":"Small copy 20","Paragraph":{"Font":{"Name":"Times New Roman","NameFarEast":"+mn-ea","NameComplexScript":"+mn-cs","Size":20.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MMAAAAaCAYAAAAKTuhNAAAAAXNSR0IArs4c6QAAAARnQU1BAACxjwv8YQUAAAAJcEhZcwAAFiUAABYlAUlSJPAAAAYTSURBVHhe7Vo7ciMhEPVJdtO9i8M9iiMfRYFv4tqjeDMHChw4UaCA5TV0T8N0A2ONVPIWr4pkGKA/7zUD0sPExMR/ghD+hvPrS/h8+h3ef/wKH68h5C5Cr3/itghvf8Pp8Bw+Hn+F95/P4RTuNB8gzimS5vgzGhqJQ+3xdyRQJFQ0OoBUb/djPOz9jPZpezXZe/0Tt0V4ewnHmA/OxVYxhLc/UUR6fMzt00s4DXCyHnt8jGt740LAy2kBkD8/zpMsi9+TGBhkeya8RfZe/8RtcT5kUm4Qg4yxGnHWnye8PqeC+PQnFfVc9E0+pwqaJvYmPT2lRacYJi4FyJlIPCYG2lFi/o6HRGZ6BkJrgThz8dj3xxcZCwjn63EyoGFcItQUw8Tl2CoGVHEvbzJXbMfD8kXDoCLu9MluE3eM/Egb1yb7OR58phgmLsUWMVAF12StoL9qClJHLEXe5rW5CchDTNg4WNzbAZoxxfC9sHVn6MGr/r2zicmLQl00uDxEe8A4ubbM6sOBm68x0XDa5281vCuHcepbvgE1MO/qVivO779/PTFYtjRvIiLOMdnHKp6e7efXFC/Mj2Su1kMuVJJXucpN+6U/Heq+Gpw/rIf3UBg5Rzp3AOe2iEXnNqeIRfZlTzHoeNR+skh8MSxjCyFpwkijpPuiwGI6aZ8IbD7kUOA4CAgY7pazwPQNVa1msQPz5SAXBDC2zGuJgXdMTWQkl+xQ9jHETiUWPKObC2NMEb/YQKwPRS6KE/crv9Oc+XlMtLVbJ9vXNmrU638cYv5ijiQ/8dDJJAKBMZ/kEDZI5W3EAn16DMTEV5y7iCHHyDsgY52qj1G8U/OKOjlxqrXUrz+xaqItFWAdLNnCKkO9561qcg0xyJgqSK0AEkEdAnpbdj1fnTQvvmKfsx6Rtyo0FnRsVoTIYBtW+f1CLIoxe4gBvOit8xUxMOrPmWR4uV0zJFmWQS0Cc59BesyHapwfEZrrXEEMTF5zPsNGsc8N/GKDJqlOiEde2QW8wlHHiua0RVJjJDa0jkPcReTLehILh2BeYdgKtt2K225iAPAiPm3IKbyc2+qzZmcx1OCf78WOG4hBgmSs5cEjpoZFap0QTwxeHMWv+jly0okrox87RZhWU7FiP7f6sxUUcyfehd2XioGBAfLNazhwLTGk79a4bpyXvtnjbuWus7sYmGTjYhCiN4JqVcRLxABYxMM63lw1hmM3SFztjxfrPcSAOXqC93ZUhvZd4gVCW59AGpLIysm9xaDFpw+uzXVGE+r019j6PjAiBsvnS8WwxCX1pfnGRTwcu8HCMBK7lj8jIJ87QgCs4qNh2kqTd7YJz8m9xeCR6rZiGNs+9e8uvSoEiM9qzk1icObmteHbKFEY/dj1Kz0AGxGLS8XdQ/JvbFyLM8DSr+ZLD9vKFyer91oLtpy2EtxKTHOdncUACLm9QFI8Fr/En8YaXKl0/wh5eNyIWHDd6b1nYSQ2SyyivwOx6BWGr4qBONARwrn6KYBtsWIiO4cueEK0RkWxyAvI2NhXB3Nxek0oawvbQwyW071+C9ovrFn8kzcm3yJdiwRC+jp+Sgz2uGx7gzjFHFsJNhCbbizw24He7dT7TRJusJXmbAiB7XB548W9tqFwNn5vwlk9kH5FpAnXxohjlePJuDyn0SfJi00H16pCWF/+i57FgAO17ue5LEL1+j1AzBKXupnELYmtfzyj50b86liU56RIVEqYvTtpSOFpfNZZKGLTGNuOheGXmlf7VOQSLfrW+6wr+NlqjrjYFv7X6yIEI65YjA/QZyQOSteLQyDq77NAncTlXTi2VJuixaB4jrFYaF51e5X++pD+prAQLQlFV7W6oUL0+smRDuRWi8casdCAnXQVrGPTGKP9QrJox2GbQZTO3x0Y7OuwX17+YvN3iCoWZF8jFixmfh9xiIVPyBl9w6/T3ngA57IhIaC1xAyOK1tG4zpxQ5RisEk4AhKDUaEnJr4NdhMDPmMalXFi4u6xlxisw+PExLfCHmKgQ/CGi4GJibuE/M0kikHfoLWwutkZuG2amLhbtG66etej+kZu3orshYeHf3IE53/ctuTWAAAAAElFTkSuQmCC","Name":"Small copy red 20","Paragraph":{"Font":{"Name":"Times New Roman","NameFarEast":"+mn-ea","NameComplexScript":"+mn-cs","Size":20.0,"Bold":fals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J8AAAAUCAYAAACTbO/7AAAAAXNSR0IArs4c6QAAAARnQU1BAACxjwv8YQUAAAAJcEhZcwAAFiUAABYlAUlSJPAAAAPNSURBVGhD7Zo9ktswDIV9krjNXVzuUVztUVz4Jh4fxdttocKFGxcqGIKmpAeIIEFLzqwTvhnMZCXxB+BHEJKzaWr6MepPR3fdfbjvX78n839fD2fXO+fiY4t03099X0/L+uwP01y7w9cq83ul3OlznO/3/hzm69zZXbfx2vbT3VeK8yvkLkfXxbnm4u0u3ifBUbc/uvtF8e2+F9BJWykwDb7o/xvCh2unxZt8HACd2fbD3SSALCg52x0XZ8AGX/Q/wvcOcu7L4bpp8Z5tJA8atb3tMu1Yxz4oCFiPAUuRW6kGX/T/TeB7lGLTmg2WijeuB65tyIbasVsCQruvDUbSwJB99QdI0x7umvpSjkEbpcNdpjgcdjKOS0a17SkNMNUwN1+WsOf9XLvdY3fHx0bN+g9+fbkUfNqxO/eNQ1A1tvcLx7ZuVDZfapfJYCzD1SQpdHSYrAWApfCpZjze2bw1E3WUPAakdSIjYZGdNBHoUv+jVcBHG2P8N1qFbx30UQ1fYvPM4ZNHLmyW0F5JKqwhmm9E2eOmZITF8EXQ6Xp4Q4I5yP5SkvCxvmARsC8+5/g8ZQslu4/XBWT4gob+sWwRFuHRhjIXg7gGPm+WOLGxITOy0slbDXx4epjh00xLKnLBZgagDFoK38wBDJKhJmILJJ5Pjc8CJALB7ilju4uH1ENER/DQN++fZ55cTKrgM/hG0jYQKRd3q6rgi/CHmFjHDvUN1QwKiOgUBuEZ+GSbHBwpaWOQUveKR+hgMHbIirI+FDb2r4A0KLW5LPCZfEPwC2PL/qyqgQ/XlsXdWFIF9QQj7nRojEFYHb5EAKWqF8gKH4yN8x3KkLs/AdIAFODD8VeHrzD234RPlCjq3CxUrhUg0o/JfMrRisrFJg2APfv8e/Ch71b4sBGZDzK+woc6x5D55GS0GoNlEgFAanFyWnOBkmBkYLX4lzsN1oaPlBtbm2+NSgBr88omOBaUgrFOccGMb1cMPm+WN1RNSxeIAKBAaLuWBQ2u5/xjMSGYoM3YF9kL4MuNPV4XbWpUgi8VL4ptblMEFX/bJRPUssAJ074rSfiSJrKMpqcWiOaMmV6Y7OeZ+da0WRU+eYqBXZVPQzUqwUdiG0Babl2H/9XCdqgnmL6ma9/6HhlrcowyID2rBUjugjV/4YiXg3L3wm6Ub/SKj4+dCzGhePgg9ixbTtCQxv6lX7gwL4CPNJtv9MsCTknWPuZMzD/TNf1HWgO+piZVmBFDDR6zKDuOYy0WGjQ1rSVW8GuWq7uampYo/EKFNd9gse6y1tOv1WbzB3Lsi7ogNx8aAAAAAElFTkSuQmCC","Name":"Sub heading 16","Paragraph":{"Font":{"Name":"Arial","NameFarEast":"+mn-ea","NameComplexScript":"Arial","Size":16.0,"Bold":tru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KoAAAAUCAYAAAAdtqaHAAAAAXNSR0IArs4c6QAAAARnQU1BAACxjwv8YQUAAAAJcEhZcwAAFiUAABYlAUlSJPAAAASHSURBVGhD7VkLcoUgDPRcHsjzeBov42FoFkgMGDD4+n11Z5i2EEKyWQHt9ODBgz+KbZnDNM1h3QP9fPDrEPYtLPOE4sQ2L2vYqFjbsoQt/J+iPUL9HOykp3VdwkyamonM3N1FCHvY8hz8OS1bOS/sa5jzANUnDu4bTUDf9J5CRc6Lk8AHY6DdLUzzLILzCFX0Ni9hpR2SdVhgW2xBxgXfVKjI2fukP7iHpJ9rnvcVp9iFHbbbNSr/fNylsfcTqouYBy/DI1SvmCPSjoptdz1tufqOKnbK8SH01Oj2IP1830Dfjt+zzayuGF47hthnGzxgtZ32iTj1sbLQkQSTotF8+hnv6SvdUWf10J7i2+jKkPM148OVIo8jtrvXi/TOcMSKd4ZXuYjxK3u2pTeRsIgPalkHmCu1NbRxhSsRyrpe3yBXJ7vQHSGNnGHtRpGMLGKQgb5C1EQyF57nszi8doAQpxKDCDGk+2qfeClM/tJDZxEYBZbn6NPlFF/mhuPjfAHmkf1C1Aev1FQuPbAfroPUR+V4l4sWv/HBiHblCZrERH153giuhCocrmmDwO+x4RRvrSdkXBi3FrcKZxaTCVZiGLM7X1F4fiE8LpohjlYO1pqAGV8lSiCJoiy01deDxFDFnb5GHH5GuDDjd9YBfTVPXvSEqteHUCmEaHM83OfcBJicCIFhaqdivihUoO732EliardgmDtOj6TOWBKWX6iyI3F8lShbubXAfnv2o1x4+MXfchQXOXUEc4G+UNvHPsdlbTIF0v2IDGFMTSf4GUKtfXjseonJmBJJl6TO2F2hAu25/mJzbDUXGqNceOsA6BxijsYaXnRrYPDHsHKIaH3Ul91VBdta3CLjiiDu99j1i3PezbokdcZeEWqMEXHQXRAxyr1voNi92BijXHjrAHBeWB/zenFcoVsDzkHxx7ByiIAgdWEYFiGtxS0yWgSl/mNNj90R/DlWK+kuSZ2xV4QKxLfqi7f1HsRvXSSFUS68dQDEN76QNHThRV+oDTESjhgq7mJxKsIBUwDNAiUydFAtguJ6KohRuzpxjknP/wmhRr/q7zs4Cph860LBP8cwwoWXXwbzY42NoMczwON1XFYOEak45BBPfy4QCLOKJuLFk4AsYEe7SPF9MifIBLEt5vMnFIvIKztdRPl0w31kiL8ZrUICWmQp/hTvkVu5rvCjfFnFZDur4Zsl/XRBfBeN8lFr3eHiil8G+2kJzAvJo5O7aIxz4Pcjaw7fUfXHbLS584kqFhot20QySKzFp4ZMEPrEL9lzUAyvHQASyy8T5ZpSLBlHS/lhnHHcv1P8Il7VZvJb+0LxjsLnlgVk+dDNEkUL8FXUgjaRuhZXXDBG+GW0roMetHhoCV//EyLl0I7rSyAEXRTIa/fbgQe4RTJyfHWHuotRfuPJ8uKx/6fwn4Qad5FOccO2mafTd2CU3598qL4d6Vjqb/mA1+63g8UQ/3+uBIn8cKXqHbNfCS+/HH9q56vSW0K/lHCzSPLa/RWkO74uOOWT78AY/26M8ItrS7wn/mC8NqbpA7wV5FieOtTNAAAAAElFTkSuQmCC","Name":"Supporting copy 16","Paragraph":{"Font":{"Name":"Times New Roman","NameFarEast":"+mn-ea","NameComplexScript":"+mn-cs","Size":16.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HEAAAAPCAYAAADTViBhAAAAAXNSR0IArs4c6QAAAARnQU1BAACxjwv8YQUAAAAJcEhZcwAAFiUAABYlAUlSJPAAAAKHSURBVFhH7VeLbQMhDM1cDMQ8THPLZBjqD2AbzKdtVDXRPQnlwMaY9wx3edz4EOR85Qg/+Oi2eOFvQ/WHYTN+43fI+ZlTAL5DgifLba/RlPtnCmCI4C4OPIYTZfwW8fUwInUisrjCf9XE5d8TEZGvSJO8CrnxWpAGvYhXygkGSldObHdDEmYiIq6IVRJMsBuvhyeiB9LjuyKyjY9wf51WW2sqeDvFpsEaz5QDPMerXiO87iwWx8EiKlVYbK0qle8pzNxu/mBTxEKSJXftwwVu5/Ge5Kr0udU4EbGugdsvQ4KViFWMkFK7u5lD3JCcUCEbbCX5ulhL0Agr601jwXWCpLF/id1i6L7M3aEnwubNtgAd7TvmLuvxTVVFG0m+4lluRyIiTzOflYhs08LZJBG8EdncIAr1y0YnMSr8WIp0t39GFIJEmxDBgloe9Hpe7kM+Kj4V80aYihMRlwWxElG/E/uEjcCritYbc4hATGP1JG36O6zI8nggIeAH9+Ktpe3cl9OI+3hFXgi0L2N5ySOYTBARZlNfbYJtMkcTL/16qpSfR8Qi1k40L94K/VoaNWeTG3jWV4Obu7KXoSIICKj+HuywEhHzqkWCwDySWo/gichjcwHYLqLpPm9sQpRDxDJW57/r71BJNx8zECPyYvwOVLlTLt0toufSTdWR762xgxcHUQvLNsVtW2zSjPrGFwm2c0OEainP8uVpm/44wtaE6PLQsXSLMF+P274UwQ7DvhV5IqRjKyKGgEU22jWeKR7lM2rQF7O2lfaN4vgxiAg476VLYAL80/kuOD31JMxE3LeBvoLKEI3pk/2OOBUR97rz+fcYriRonyIgPmLzRGrX319cd4/H4wuEfW4cYfIe5wAAAABJRU5ErkJggg==","Name":"Diagram copy 12","Paragraph":{"Font":{"Name":"Times New Roman","NameFarEast":"+mn-ea","NameComplexScript":"+mn-cs","Size":12.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PpStyles>
</file>

<file path=customXml/item7.xml><?xml version="1.0" encoding="utf-8"?>
<p:properties xmlns:p="http://schemas.microsoft.com/office/2006/metadata/properties" xmlns:xsi="http://www.w3.org/2001/XMLSchema-instance" xmlns:pc="http://schemas.microsoft.com/office/infopath/2007/PartnerControls">
  <documentManagement>
    <Arup_TeamSpaceMustRead xmlns="d412923b-be28-47a3-8054-a1d9f1d788f1">false</Arup_TeamSpaceMustRead>
    <Arup_TeamSpaceDeliverable xmlns="d412923b-be28-47a3-8054-a1d9f1d788f1">false</Arup_TeamSpaceDeliverable>
    <m720c857f92247b4b2f03df6cb5d2bc9 xmlns="d412923b-be28-47a3-8054-a1d9f1d788f1">
      <Terms xmlns="http://schemas.microsoft.com/office/infopath/2007/PartnerControls"/>
    </m720c857f92247b4b2f03df6cb5d2bc9>
    <o9707bc871d6428696dc7fdce2fc1966 xmlns="d412923b-be28-47a3-8054-a1d9f1d788f1">
      <Terms xmlns="http://schemas.microsoft.com/office/infopath/2007/PartnerControls"/>
    </o9707bc871d6428696dc7fdce2fc1966>
    <TeamSpaceRevision xmlns="d412923b-be28-47a3-8054-a1d9f1d788f1" xsi:nil="true"/>
    <nc695c5aeb184e52bf78fb52672e0b9d xmlns="d412923b-be28-47a3-8054-a1d9f1d788f1">
      <Terms xmlns="http://schemas.microsoft.com/office/infopath/2007/PartnerControls"/>
    </nc695c5aeb184e52bf78fb52672e0b9d>
    <lcf76f155ced4ddcb4097134ff3c332f xmlns="c34f91dd-c08a-4e04-8a77-5d2092c397b2">
      <Terms xmlns="http://schemas.microsoft.com/office/infopath/2007/PartnerControls"/>
    </lcf76f155ced4ddcb4097134ff3c332f>
    <Arup_TeamSpaceDocumentStatus xmlns="d412923b-be28-47a3-8054-a1d9f1d788f1" xsi:nil="true"/>
    <Arup_TeamSpaceWorkstreamInternal xmlns="d412923b-be28-47a3-8054-a1d9f1d788f1" xsi:nil="true"/>
    <CO_Description xmlns="d412923b-be28-47a3-8054-a1d9f1d788f1" xsi:nil="true"/>
    <_Flow_SignoffStatus xmlns="c34f91dd-c08a-4e04-8a77-5d2092c397b2" xsi:nil="true"/>
    <Arup_TeamSpaceProjectStage xmlns="d412923b-be28-47a3-8054-a1d9f1d788f1" xsi:nil="true"/>
    <TaxCatchAll xmlns="d412923b-be28-47a3-8054-a1d9f1d788f1" xsi:nil="true"/>
    <ja38ea1158ed452e9308a795972805b9 xmlns="d412923b-be28-47a3-8054-a1d9f1d788f1">
      <Terms xmlns="http://schemas.microsoft.com/office/infopath/2007/PartnerControls"/>
    </ja38ea1158ed452e9308a795972805b9>
  </documentManagement>
</p:properties>
</file>

<file path=customXml/item8.xml><?xml version="1.0" encoding="utf-8"?>
<TemplafySlideFormConfiguration><![CDATA[{"formFields":[],"formDataEntries":[]}]]></TemplafySlideFormConfiguration>
</file>

<file path=customXml/itemProps1.xml><?xml version="1.0" encoding="utf-8"?>
<ds:datastoreItem xmlns:ds="http://schemas.openxmlformats.org/officeDocument/2006/customXml" ds:itemID="{CBB68CCC-1B51-492A-84E3-3500C75307DB}">
  <ds:schemaRefs/>
</ds:datastoreItem>
</file>

<file path=customXml/itemProps2.xml><?xml version="1.0" encoding="utf-8"?>
<ds:datastoreItem xmlns:ds="http://schemas.openxmlformats.org/officeDocument/2006/customXml" ds:itemID="{8EC6BD4A-7CE7-4AF8-B6A1-BA9CC6EF76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12923b-be28-47a3-8054-a1d9f1d788f1"/>
    <ds:schemaRef ds:uri="c34f91dd-c08a-4e04-8a77-5d2092c397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A6AC88-5A03-4CBC-B83F-8A83D57514C4}">
  <ds:schemaRefs/>
</ds:datastoreItem>
</file>

<file path=customXml/itemProps4.xml><?xml version="1.0" encoding="utf-8"?>
<ds:datastoreItem xmlns:ds="http://schemas.openxmlformats.org/officeDocument/2006/customXml" ds:itemID="{1185846B-1405-4603-B2A0-F678A6B47478}">
  <ds:schemaRefs>
    <ds:schemaRef ds:uri="http://schemas.microsoft.com/sharepoint/v3/contenttype/forms"/>
  </ds:schemaRefs>
</ds:datastoreItem>
</file>

<file path=customXml/itemProps5.xml><?xml version="1.0" encoding="utf-8"?>
<ds:datastoreItem xmlns:ds="http://schemas.openxmlformats.org/officeDocument/2006/customXml" ds:itemID="{85C9654A-CB65-48CF-ADF0-1162351C4C97}">
  <ds:schemaRefs/>
</ds:datastoreItem>
</file>

<file path=customXml/itemProps6.xml><?xml version="1.0" encoding="utf-8"?>
<ds:datastoreItem xmlns:ds="http://schemas.openxmlformats.org/officeDocument/2006/customXml" ds:itemID="{B38A1309-93A8-4147-848C-9DBE227067B1}">
  <ds:schemaRefs/>
</ds:datastoreItem>
</file>

<file path=customXml/itemProps7.xml><?xml version="1.0" encoding="utf-8"?>
<ds:datastoreItem xmlns:ds="http://schemas.openxmlformats.org/officeDocument/2006/customXml" ds:itemID="{DAED9EC5-A7F8-4882-83EE-90BF78E0FEFC}">
  <ds:schemaRefs>
    <ds:schemaRef ds:uri="http://schemas.microsoft.com/office/2006/metadata/properties"/>
    <ds:schemaRef ds:uri="http://schemas.microsoft.com/office/infopath/2007/PartnerControls"/>
    <ds:schemaRef ds:uri="d412923b-be28-47a3-8054-a1d9f1d788f1"/>
    <ds:schemaRef ds:uri="c34f91dd-c08a-4e04-8a77-5d2092c397b2"/>
  </ds:schemaRefs>
</ds:datastoreItem>
</file>

<file path=customXml/itemProps8.xml><?xml version="1.0" encoding="utf-8"?>
<ds:datastoreItem xmlns:ds="http://schemas.openxmlformats.org/officeDocument/2006/customXml" ds:itemID="{6E803A3F-64DB-469E-A52C-A9461D2C1E41}">
  <ds:schemaRefs/>
</ds:datastoreItem>
</file>

<file path=docProps/app.xml><?xml version="1.0" encoding="utf-8"?>
<Properties xmlns="http://schemas.openxmlformats.org/officeDocument/2006/extended-properties" xmlns:vt="http://schemas.openxmlformats.org/officeDocument/2006/docPropsVTypes">
  <Template/>
  <TotalTime>52</TotalTime>
  <Words>1827</Words>
  <Application>Microsoft Office PowerPoint</Application>
  <PresentationFormat>Widescreen</PresentationFormat>
  <Paragraphs>104</Paragraphs>
  <Slides>5</Slides>
  <Notes>4</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5</vt:i4>
      </vt:variant>
    </vt:vector>
  </HeadingPairs>
  <TitlesOfParts>
    <vt:vector size="14" baseType="lpstr">
      <vt:lpstr>arial</vt:lpstr>
      <vt:lpstr>arial</vt:lpstr>
      <vt:lpstr>Calibri</vt:lpstr>
      <vt:lpstr>Times New Roman</vt:lpstr>
      <vt:lpstr>Wingdings</vt:lpstr>
      <vt:lpstr>Arup</vt:lpstr>
      <vt:lpstr>Blank</vt:lpstr>
      <vt:lpstr>SLC 2018 template</vt:lpstr>
      <vt:lpstr>2_Arcadis</vt:lpstr>
      <vt:lpstr>SPaTS2 Home Safe &amp; Well – Eliminating Risk from the Outset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Potter, Doug</dc:creator>
  <cp:lastModifiedBy>Potter, Doug</cp:lastModifiedBy>
  <cp:revision>278</cp:revision>
  <dcterms:created xsi:type="dcterms:W3CDTF">2023-01-11T12:59:37Z</dcterms:created>
  <dcterms:modified xsi:type="dcterms:W3CDTF">2023-03-30T07:08:57Z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2fa3fd3-029b-403d-91b4-1dc930cb0e60_Enabled">
    <vt:lpwstr>true</vt:lpwstr>
  </property>
  <property fmtid="{D5CDD505-2E9C-101B-9397-08002B2CF9AE}" pid="3" name="MSIP_Label_82fa3fd3-029b-403d-91b4-1dc930cb0e60_SetDate">
    <vt:lpwstr>2022-06-29T16:26:25Z</vt:lpwstr>
  </property>
  <property fmtid="{D5CDD505-2E9C-101B-9397-08002B2CF9AE}" pid="4" name="MSIP_Label_82fa3fd3-029b-403d-91b4-1dc930cb0e60_Method">
    <vt:lpwstr>Privileged</vt:lpwstr>
  </property>
  <property fmtid="{D5CDD505-2E9C-101B-9397-08002B2CF9AE}" pid="5" name="MSIP_Label_82fa3fd3-029b-403d-91b4-1dc930cb0e60_Name">
    <vt:lpwstr>82fa3fd3-029b-403d-91b4-1dc930cb0e60</vt:lpwstr>
  </property>
  <property fmtid="{D5CDD505-2E9C-101B-9397-08002B2CF9AE}" pid="6" name="MSIP_Label_82fa3fd3-029b-403d-91b4-1dc930cb0e60_SiteId">
    <vt:lpwstr>4ae48b41-0137-4599-8661-fc641fe77bea</vt:lpwstr>
  </property>
  <property fmtid="{D5CDD505-2E9C-101B-9397-08002B2CF9AE}" pid="7" name="MSIP_Label_82fa3fd3-029b-403d-91b4-1dc930cb0e60_ActionId">
    <vt:lpwstr>d2f615bd-5adc-4406-b42c-8cea75de1189</vt:lpwstr>
  </property>
  <property fmtid="{D5CDD505-2E9C-101B-9397-08002B2CF9AE}" pid="8" name="MSIP_Label_82fa3fd3-029b-403d-91b4-1dc930cb0e60_ContentBits">
    <vt:lpwstr>0</vt:lpwstr>
  </property>
  <property fmtid="{D5CDD505-2E9C-101B-9397-08002B2CF9AE}" pid="9" name="TemplafyTimeStamp">
    <vt:lpwstr>2022-11-22T12:33:38</vt:lpwstr>
  </property>
  <property fmtid="{D5CDD505-2E9C-101B-9397-08002B2CF9AE}" pid="10" name="TemplafyTenantId">
    <vt:lpwstr>arup</vt:lpwstr>
  </property>
  <property fmtid="{D5CDD505-2E9C-101B-9397-08002B2CF9AE}" pid="11" name="TemplafyTemplateId">
    <vt:lpwstr>638047172168414045</vt:lpwstr>
  </property>
  <property fmtid="{D5CDD505-2E9C-101B-9397-08002B2CF9AE}" pid="12" name="TemplafyUserProfileId">
    <vt:lpwstr>637733699074519326</vt:lpwstr>
  </property>
  <property fmtid="{D5CDD505-2E9C-101B-9397-08002B2CF9AE}" pid="13" name="TemplafyLanguageCode">
    <vt:lpwstr>en-GB</vt:lpwstr>
  </property>
  <property fmtid="{D5CDD505-2E9C-101B-9397-08002B2CF9AE}" pid="14" name="PPStyles">
    <vt:lpwstr/>
  </property>
  <property fmtid="{D5CDD505-2E9C-101B-9397-08002B2CF9AE}" pid="15" name="TemplafyFromBlank">
    <vt:bool>true</vt:bool>
  </property>
  <property fmtid="{D5CDD505-2E9C-101B-9397-08002B2CF9AE}" pid="16" name="ContentTypeId">
    <vt:lpwstr>0x0101002392094CBAD04C3AB0B65532217FA45A0100D8ADBC6ACA8FA743A8EB9E5BB51EB161</vt:lpwstr>
  </property>
  <property fmtid="{D5CDD505-2E9C-101B-9397-08002B2CF9AE}" pid="17" name="CO_Topics">
    <vt:lpwstr/>
  </property>
  <property fmtid="{D5CDD505-2E9C-101B-9397-08002B2CF9AE}" pid="18" name="Arup_TypeOfContent">
    <vt:lpwstr/>
  </property>
  <property fmtid="{D5CDD505-2E9C-101B-9397-08002B2CF9AE}" pid="19" name="Arup_Tags">
    <vt:lpwstr/>
  </property>
  <property fmtid="{D5CDD505-2E9C-101B-9397-08002B2CF9AE}" pid="20" name="MediaServiceImageTags">
    <vt:lpwstr/>
  </property>
  <property fmtid="{D5CDD505-2E9C-101B-9397-08002B2CF9AE}" pid="21" name="CO_Communities">
    <vt:lpwstr/>
  </property>
</Properties>
</file>