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 id="266" r:id="rId6"/>
    <p:sldId id="261" r:id="rId7"/>
    <p:sldId id="262" r:id="rId8"/>
    <p:sldId id="265" r:id="rId9"/>
    <p:sldId id="263" r:id="rId10"/>
    <p:sldId id="264" r:id="rId11"/>
    <p:sldId id="267" r:id="rId12"/>
    <p:sldId id="270" r:id="rId13"/>
    <p:sldId id="269"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C18441-2037-4031-A442-0CA74ABE03C6}">
          <p14:sldIdLst>
            <p14:sldId id="259"/>
          </p14:sldIdLst>
        </p14:section>
        <p14:section name="Untitled Section" id="{25F18F5C-CAE2-460C-8F0B-3CD3382AE2CB}">
          <p14:sldIdLst>
            <p14:sldId id="266"/>
            <p14:sldId id="261"/>
            <p14:sldId id="262"/>
            <p14:sldId id="265"/>
            <p14:sldId id="263"/>
            <p14:sldId id="264"/>
            <p14:sldId id="267"/>
            <p14:sldId id="270"/>
            <p14:sldId id="269"/>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8"/>
            <a:ext cx="12192000" cy="6857465"/>
          </a:xfrm>
          <a:prstGeom prst="rect">
            <a:avLst/>
          </a:prstGeom>
        </p:spPr>
      </p:pic>
      <p:sp>
        <p:nvSpPr>
          <p:cNvPr id="2" name="Title 1"/>
          <p:cNvSpPr>
            <a:spLocks noGrp="1"/>
          </p:cNvSpPr>
          <p:nvPr>
            <p:ph type="ctrTitle"/>
          </p:nvPr>
        </p:nvSpPr>
        <p:spPr>
          <a:xfrm>
            <a:off x="914400" y="2130426"/>
            <a:ext cx="10363200" cy="1470025"/>
          </a:xfrm>
        </p:spPr>
        <p:txBody>
          <a:bodyPr>
            <a:normAutofit/>
          </a:bodyPr>
          <a:lstStyle>
            <a:lvl1pPr>
              <a:defRPr sz="4000" b="1">
                <a:solidFill>
                  <a:srgbClr val="00B050"/>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911424" y="3886200"/>
            <a:ext cx="10369152" cy="1752600"/>
          </a:xfrm>
        </p:spPr>
        <p:txBody>
          <a:bodyPr/>
          <a:lstStyle>
            <a:lvl1pPr marL="0" indent="0" algn="ctr">
              <a:buNone/>
              <a:defRPr>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a:xfrm>
            <a:off x="609600" y="6165305"/>
            <a:ext cx="2844800" cy="365125"/>
          </a:xfrm>
        </p:spPr>
        <p:txBody>
          <a:bodyPr/>
          <a:lstStyle/>
          <a:p>
            <a:fld id="{7005C4E9-D4D9-4DEA-A799-E86432E8F360}" type="datetime1">
              <a:rPr lang="en-GB" smtClean="0"/>
              <a:t>30/04/2020</a:t>
            </a:fld>
            <a:endParaRPr lang="en-GB"/>
          </a:p>
        </p:txBody>
      </p:sp>
      <p:sp>
        <p:nvSpPr>
          <p:cNvPr id="5" name="Footer Placeholder 4"/>
          <p:cNvSpPr>
            <a:spLocks noGrp="1"/>
          </p:cNvSpPr>
          <p:nvPr>
            <p:ph type="ftr" sz="quarter" idx="11"/>
          </p:nvPr>
        </p:nvSpPr>
        <p:spPr>
          <a:xfrm>
            <a:off x="4165600" y="6165305"/>
            <a:ext cx="3860800" cy="365125"/>
          </a:xfrm>
        </p:spPr>
        <p:txBody>
          <a:bodyPr/>
          <a:lstStyle/>
          <a:p>
            <a:r>
              <a:rPr lang="en-GB" smtClean="0"/>
              <a:t>NCurtis IDMO 06082019</a:t>
            </a:r>
            <a:endParaRPr lang="en-GB" dirty="0"/>
          </a:p>
        </p:txBody>
      </p:sp>
      <p:sp>
        <p:nvSpPr>
          <p:cNvPr id="6" name="Slide Number Placeholder 5"/>
          <p:cNvSpPr>
            <a:spLocks noGrp="1"/>
          </p:cNvSpPr>
          <p:nvPr>
            <p:ph type="sldNum" sz="quarter" idx="12"/>
          </p:nvPr>
        </p:nvSpPr>
        <p:spPr>
          <a:xfrm>
            <a:off x="8737600" y="6165305"/>
            <a:ext cx="2844800" cy="365125"/>
          </a:xfrm>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4089703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7BB9EE-5492-4656-A05D-F4659898B160}" type="datetime1">
              <a:rPr lang="en-GB" smtClean="0"/>
              <a:t>30/04/2020</a:t>
            </a:fld>
            <a:endParaRPr lang="en-GB"/>
          </a:p>
        </p:txBody>
      </p:sp>
      <p:sp>
        <p:nvSpPr>
          <p:cNvPr id="5" name="Footer Placeholder 4"/>
          <p:cNvSpPr>
            <a:spLocks noGrp="1"/>
          </p:cNvSpPr>
          <p:nvPr>
            <p:ph type="ftr" sz="quarter" idx="11"/>
          </p:nvPr>
        </p:nvSpPr>
        <p:spPr/>
        <p:txBody>
          <a:bodyPr/>
          <a:lstStyle/>
          <a:p>
            <a:r>
              <a:rPr lang="en-GB" smtClean="0"/>
              <a:t>NCurtis IDMO 06082019</a:t>
            </a:r>
            <a:endParaRPr lang="en-GB"/>
          </a:p>
        </p:txBody>
      </p:sp>
      <p:sp>
        <p:nvSpPr>
          <p:cNvPr id="6" name="Slide Number Placeholder 5"/>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128282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07047F-4391-4ABA-A798-805D54A69BFF}" type="datetime1">
              <a:rPr lang="en-GB" smtClean="0"/>
              <a:t>30/04/2020</a:t>
            </a:fld>
            <a:endParaRPr lang="en-GB"/>
          </a:p>
        </p:txBody>
      </p:sp>
      <p:sp>
        <p:nvSpPr>
          <p:cNvPr id="5" name="Footer Placeholder 4"/>
          <p:cNvSpPr>
            <a:spLocks noGrp="1"/>
          </p:cNvSpPr>
          <p:nvPr>
            <p:ph type="ftr" sz="quarter" idx="11"/>
          </p:nvPr>
        </p:nvSpPr>
        <p:spPr/>
        <p:txBody>
          <a:bodyPr/>
          <a:lstStyle/>
          <a:p>
            <a:r>
              <a:rPr lang="en-GB" smtClean="0"/>
              <a:t>NCurtis IDMO 06082019</a:t>
            </a:r>
            <a:endParaRPr lang="en-GB"/>
          </a:p>
        </p:txBody>
      </p:sp>
      <p:sp>
        <p:nvSpPr>
          <p:cNvPr id="6" name="Slide Number Placeholder 5"/>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107203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65A54E2A-2DC3-435D-8E51-FBB84F43AB39}"/>
              </a:ext>
            </a:extLst>
          </p:cNvPr>
          <p:cNvSpPr>
            <a:spLocks/>
          </p:cNvSpPr>
          <p:nvPr userDrawn="1"/>
        </p:nvSpPr>
        <p:spPr bwMode="auto">
          <a:xfrm>
            <a:off x="10414000" y="6256217"/>
            <a:ext cx="1787525" cy="601787"/>
          </a:xfrm>
          <a:custGeom>
            <a:avLst/>
            <a:gdLst>
              <a:gd name="T0" fmla="*/ 0 w 3176"/>
              <a:gd name="T1" fmla="*/ 1121 h 1121"/>
              <a:gd name="T2" fmla="*/ 821 w 3176"/>
              <a:gd name="T3" fmla="*/ 0 h 1121"/>
              <a:gd name="T4" fmla="*/ 3176 w 3176"/>
              <a:gd name="T5" fmla="*/ 0 h 1121"/>
              <a:gd name="T6" fmla="*/ 3176 w 3176"/>
              <a:gd name="T7" fmla="*/ 1121 h 1121"/>
              <a:gd name="T8" fmla="*/ 0 w 3176"/>
              <a:gd name="T9" fmla="*/ 1121 h 1121"/>
            </a:gdLst>
            <a:ahLst/>
            <a:cxnLst>
              <a:cxn ang="0">
                <a:pos x="T0" y="T1"/>
              </a:cxn>
              <a:cxn ang="0">
                <a:pos x="T2" y="T3"/>
              </a:cxn>
              <a:cxn ang="0">
                <a:pos x="T4" y="T5"/>
              </a:cxn>
              <a:cxn ang="0">
                <a:pos x="T6" y="T7"/>
              </a:cxn>
              <a:cxn ang="0">
                <a:pos x="T8" y="T9"/>
              </a:cxn>
            </a:cxnLst>
            <a:rect l="0" t="0" r="r" b="b"/>
            <a:pathLst>
              <a:path w="3176" h="1121">
                <a:moveTo>
                  <a:pt x="0" y="1121"/>
                </a:moveTo>
                <a:lnTo>
                  <a:pt x="821" y="0"/>
                </a:lnTo>
                <a:lnTo>
                  <a:pt x="3176" y="0"/>
                </a:lnTo>
                <a:lnTo>
                  <a:pt x="3176" y="1121"/>
                </a:lnTo>
                <a:lnTo>
                  <a:pt x="0" y="1121"/>
                </a:lnTo>
                <a:close/>
              </a:path>
            </a:pathLst>
          </a:custGeom>
          <a:solidFill>
            <a:srgbClr val="EA5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6" name="Text Placeholder 15">
            <a:extLst>
              <a:ext uri="{FF2B5EF4-FFF2-40B4-BE49-F238E27FC236}">
                <a16:creationId xmlns:a16="http://schemas.microsoft.com/office/drawing/2014/main" id="{CF09D706-9253-4D25-98E7-292CB14A88B4}"/>
              </a:ext>
            </a:extLst>
          </p:cNvPr>
          <p:cNvSpPr>
            <a:spLocks noGrp="1"/>
          </p:cNvSpPr>
          <p:nvPr>
            <p:ph type="body" sz="quarter" idx="10" hasCustomPrompt="1"/>
          </p:nvPr>
        </p:nvSpPr>
        <p:spPr>
          <a:xfrm>
            <a:off x="1514475" y="1233490"/>
            <a:ext cx="9010651" cy="5275117"/>
          </a:xfrm>
          <a:prstGeom prst="rect">
            <a:avLst/>
          </a:prstGeom>
        </p:spPr>
        <p:txBody>
          <a:bodyPr/>
          <a:lstStyle>
            <a:lvl1pPr marL="0" indent="0">
              <a:lnSpc>
                <a:spcPct val="100000"/>
              </a:lnSpc>
              <a:spcBef>
                <a:spcPts val="900"/>
              </a:spcBef>
              <a:buNone/>
              <a:defRPr b="1">
                <a:solidFill>
                  <a:schemeClr val="accent1"/>
                </a:solidFill>
              </a:defRPr>
            </a:lvl1pPr>
            <a:lvl2pPr marL="0" indent="0">
              <a:lnSpc>
                <a:spcPct val="100000"/>
              </a:lnSpc>
              <a:spcBef>
                <a:spcPts val="900"/>
              </a:spcBef>
              <a:buNone/>
              <a:defRPr b="1">
                <a:solidFill>
                  <a:schemeClr val="accent2"/>
                </a:solidFill>
              </a:defRPr>
            </a:lvl2pPr>
            <a:lvl3pPr marL="135731" indent="-135731">
              <a:lnSpc>
                <a:spcPct val="100000"/>
              </a:lnSpc>
              <a:spcBef>
                <a:spcPts val="900"/>
              </a:spcBef>
              <a:buClr>
                <a:schemeClr val="accent2"/>
              </a:buClr>
              <a:buFont typeface="Arial" panose="020B0604020202020204" pitchFamily="34" charset="0"/>
              <a:buChar char="•"/>
              <a:defRPr sz="1350"/>
            </a:lvl3pPr>
            <a:lvl4pPr marL="0" indent="0">
              <a:lnSpc>
                <a:spcPct val="100000"/>
              </a:lnSpc>
              <a:spcBef>
                <a:spcPts val="900"/>
              </a:spcBef>
              <a:buNone/>
              <a:defRPr b="1">
                <a:solidFill>
                  <a:schemeClr val="accent3"/>
                </a:solidFill>
              </a:defRPr>
            </a:lvl4pPr>
            <a:lvl5pPr marL="0" indent="0">
              <a:lnSpc>
                <a:spcPct val="100000"/>
              </a:lnSpc>
              <a:spcBef>
                <a:spcPts val="900"/>
              </a:spcBef>
              <a:buNone/>
              <a:defRPr sz="1200"/>
            </a:lvl5pPr>
          </a:lstStyle>
          <a:p>
            <a:pPr lvl="0"/>
            <a:r>
              <a:rPr lang="en-US" dirty="0"/>
              <a:t>Heading 1</a:t>
            </a:r>
          </a:p>
          <a:p>
            <a:pPr lvl="1"/>
            <a:r>
              <a:rPr lang="en-US" dirty="0"/>
              <a:t>Heading 2</a:t>
            </a:r>
          </a:p>
          <a:p>
            <a:pPr lvl="2"/>
            <a:r>
              <a:rPr lang="en-US" dirty="0"/>
              <a:t>Bullet list</a:t>
            </a:r>
          </a:p>
          <a:p>
            <a:pPr lvl="3"/>
            <a:r>
              <a:rPr lang="en-US" dirty="0"/>
              <a:t>Heading 3</a:t>
            </a:r>
          </a:p>
          <a:p>
            <a:pPr lvl="4"/>
            <a:r>
              <a:rPr lang="en-US" dirty="0"/>
              <a:t>Normal </a:t>
            </a:r>
          </a:p>
        </p:txBody>
      </p:sp>
      <p:sp>
        <p:nvSpPr>
          <p:cNvPr id="15" name="Rechthoek 6">
            <a:extLst>
              <a:ext uri="{FF2B5EF4-FFF2-40B4-BE49-F238E27FC236}">
                <a16:creationId xmlns:a16="http://schemas.microsoft.com/office/drawing/2014/main" id="{C9CB0CF1-9C77-4A6D-AB1E-8AB6C1B6E2EC}"/>
              </a:ext>
            </a:extLst>
          </p:cNvPr>
          <p:cNvSpPr/>
          <p:nvPr userDrawn="1"/>
        </p:nvSpPr>
        <p:spPr>
          <a:xfrm>
            <a:off x="11507441" y="6418608"/>
            <a:ext cx="319318" cy="230832"/>
          </a:xfrm>
          <a:prstGeom prst="rect">
            <a:avLst/>
          </a:prstGeom>
        </p:spPr>
        <p:txBody>
          <a:bodyPr wrap="none">
            <a:spAutoFit/>
          </a:bodyPr>
          <a:lstStyle/>
          <a:p>
            <a:pPr algn="ctr" fontAlgn="auto">
              <a:spcBef>
                <a:spcPts val="0"/>
              </a:spcBef>
              <a:spcAft>
                <a:spcPts val="0"/>
              </a:spcAft>
              <a:defRPr/>
            </a:pPr>
            <a:fld id="{478F02DA-AB65-4DE3-8C32-C1DFFF12922F}" type="slidenum">
              <a:rPr lang="nl-NL" sz="900" b="0">
                <a:solidFill>
                  <a:schemeClr val="bg1"/>
                </a:solidFill>
                <a:cs typeface="Arial" pitchFamily="34" charset="0"/>
              </a:rPr>
              <a:pPr algn="ctr" fontAlgn="auto">
                <a:spcBef>
                  <a:spcPts val="0"/>
                </a:spcBef>
                <a:spcAft>
                  <a:spcPts val="0"/>
                </a:spcAft>
                <a:defRPr/>
              </a:pPr>
              <a:t>‹#›</a:t>
            </a:fld>
            <a:endParaRPr lang="nl-NL" sz="900" b="0" dirty="0">
              <a:solidFill>
                <a:schemeClr val="bg1"/>
              </a:solidFill>
              <a:cs typeface="Arial" pitchFamily="34" charset="0"/>
            </a:endParaRPr>
          </a:p>
        </p:txBody>
      </p:sp>
      <p:sp>
        <p:nvSpPr>
          <p:cNvPr id="6" name="Text Placeholder 2">
            <a:extLst>
              <a:ext uri="{FF2B5EF4-FFF2-40B4-BE49-F238E27FC236}">
                <a16:creationId xmlns:a16="http://schemas.microsoft.com/office/drawing/2014/main" id="{0742E7CB-40A0-4806-9AD9-18F3C46534C7}"/>
              </a:ext>
            </a:extLst>
          </p:cNvPr>
          <p:cNvSpPr>
            <a:spLocks noGrp="1"/>
          </p:cNvSpPr>
          <p:nvPr>
            <p:ph type="body" sz="quarter" idx="11" hasCustomPrompt="1"/>
          </p:nvPr>
        </p:nvSpPr>
        <p:spPr>
          <a:xfrm>
            <a:off x="263526" y="6306345"/>
            <a:ext cx="1250951" cy="323056"/>
          </a:xfrm>
          <a:prstGeom prst="rect">
            <a:avLst/>
          </a:prstGeom>
        </p:spPr>
        <p:txBody>
          <a:bodyPr lIns="0" tIns="0" rIns="0" bIns="0" anchor="ctr" anchorCtr="0"/>
          <a:lstStyle>
            <a:lvl1pPr marL="0" indent="0">
              <a:lnSpc>
                <a:spcPct val="100000"/>
              </a:lnSpc>
              <a:spcBef>
                <a:spcPts val="0"/>
              </a:spcBef>
              <a:buNone/>
              <a:defRPr sz="600" b="1">
                <a:solidFill>
                  <a:schemeClr val="accent2"/>
                </a:solidFill>
              </a:defRPr>
            </a:lvl1pPr>
            <a:lvl2pPr marL="342900" indent="0">
              <a:buNone/>
              <a:defRPr sz="600" b="1">
                <a:solidFill>
                  <a:schemeClr val="accent2"/>
                </a:solidFill>
              </a:defRPr>
            </a:lvl2pPr>
            <a:lvl3pPr marL="685800" indent="0">
              <a:buNone/>
              <a:defRPr sz="600" b="1">
                <a:solidFill>
                  <a:schemeClr val="accent2"/>
                </a:solidFill>
              </a:defRPr>
            </a:lvl3pPr>
            <a:lvl4pPr marL="1028700" indent="0">
              <a:buNone/>
              <a:defRPr sz="600" b="1">
                <a:solidFill>
                  <a:schemeClr val="accent2"/>
                </a:solidFill>
              </a:defRPr>
            </a:lvl4pPr>
            <a:lvl5pPr marL="1371600" indent="0">
              <a:buNone/>
              <a:defRPr sz="600" b="1">
                <a:solidFill>
                  <a:schemeClr val="accent2"/>
                </a:solidFill>
              </a:defRPr>
            </a:lvl5pPr>
          </a:lstStyle>
          <a:p>
            <a:pPr lvl="0"/>
            <a:r>
              <a:rPr lang="en-US" dirty="0"/>
              <a:t>Space for pay-off,</a:t>
            </a:r>
            <a:br>
              <a:rPr lang="en-US" dirty="0"/>
            </a:br>
            <a:r>
              <a:rPr lang="en-US" dirty="0"/>
              <a:t>divided over 2 lines</a:t>
            </a:r>
            <a:endParaRPr lang="en-GB" dirty="0"/>
          </a:p>
        </p:txBody>
      </p:sp>
      <p:cxnSp>
        <p:nvCxnSpPr>
          <p:cNvPr id="7" name="Straight Connector 6">
            <a:extLst>
              <a:ext uri="{FF2B5EF4-FFF2-40B4-BE49-F238E27FC236}">
                <a16:creationId xmlns:a16="http://schemas.microsoft.com/office/drawing/2014/main" id="{380B00D8-F00C-4524-A7D9-6523199FAC6E}"/>
              </a:ext>
            </a:extLst>
          </p:cNvPr>
          <p:cNvCxnSpPr/>
          <p:nvPr userDrawn="1"/>
        </p:nvCxnSpPr>
        <p:spPr>
          <a:xfrm flipH="1">
            <a:off x="-2419349" y="2215696"/>
            <a:ext cx="23336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580CB0-7594-4021-957A-EF2D552C9D68}"/>
              </a:ext>
            </a:extLst>
          </p:cNvPr>
          <p:cNvSpPr txBox="1"/>
          <p:nvPr userDrawn="1"/>
        </p:nvSpPr>
        <p:spPr>
          <a:xfrm>
            <a:off x="-2493583" y="2291898"/>
            <a:ext cx="1669368" cy="646331"/>
          </a:xfrm>
          <a:prstGeom prst="rect">
            <a:avLst/>
          </a:prstGeom>
          <a:noFill/>
        </p:spPr>
        <p:txBody>
          <a:bodyPr wrap="none" rtlCol="0">
            <a:spAutoFit/>
          </a:bodyPr>
          <a:lstStyle/>
          <a:p>
            <a:r>
              <a:rPr lang="en-GB" sz="900" dirty="0">
                <a:solidFill>
                  <a:schemeClr val="tx1">
                    <a:lumMod val="50000"/>
                    <a:lumOff val="50000"/>
                  </a:schemeClr>
                </a:solidFill>
              </a:rPr>
              <a:t>Change styles: </a:t>
            </a:r>
          </a:p>
          <a:p>
            <a:pPr marL="128588" indent="-128588" algn="l" defTabSz="685800" rtl="0" eaLnBrk="1" latinLnBrk="0" hangingPunct="1">
              <a:buClr>
                <a:schemeClr val="accent2"/>
              </a:buClr>
              <a:buFont typeface="Arial" panose="020B0604020202020204" pitchFamily="34" charset="0"/>
              <a:buChar char="•"/>
            </a:pPr>
            <a:r>
              <a:rPr lang="en-GB" sz="900" b="0" kern="1200" dirty="0">
                <a:solidFill>
                  <a:schemeClr val="tx1"/>
                </a:solidFill>
                <a:latin typeface="+mn-lt"/>
                <a:ea typeface="+mn-ea"/>
                <a:cs typeface="+mn-cs"/>
              </a:rPr>
              <a:t>Select the text and press </a:t>
            </a:r>
            <a:r>
              <a:rPr lang="en-GB" sz="900" b="1" kern="1200" dirty="0">
                <a:solidFill>
                  <a:schemeClr val="tx1"/>
                </a:solidFill>
                <a:latin typeface="+mn-lt"/>
                <a:ea typeface="+mn-ea"/>
                <a:cs typeface="+mn-cs"/>
              </a:rPr>
              <a:t>Tab</a:t>
            </a:r>
            <a:r>
              <a:rPr lang="en-GB" sz="900" b="0" kern="1200" dirty="0">
                <a:solidFill>
                  <a:schemeClr val="tx1"/>
                </a:solidFill>
                <a:latin typeface="+mn-lt"/>
                <a:ea typeface="+mn-ea"/>
                <a:cs typeface="+mn-cs"/>
              </a:rPr>
              <a:t/>
            </a:r>
            <a:br>
              <a:rPr lang="en-GB" sz="900" b="0" kern="1200" dirty="0">
                <a:solidFill>
                  <a:schemeClr val="tx1"/>
                </a:solidFill>
                <a:latin typeface="+mn-lt"/>
                <a:ea typeface="+mn-ea"/>
                <a:cs typeface="+mn-cs"/>
              </a:rPr>
            </a:br>
            <a:r>
              <a:rPr lang="en-GB" sz="900" b="0" kern="1200" dirty="0">
                <a:solidFill>
                  <a:schemeClr val="tx1"/>
                </a:solidFill>
                <a:latin typeface="+mn-lt"/>
                <a:ea typeface="+mn-ea"/>
                <a:cs typeface="+mn-cs"/>
              </a:rPr>
              <a:t>on your keyboard to change</a:t>
            </a:r>
            <a:br>
              <a:rPr lang="en-GB" sz="900" b="0" kern="1200" dirty="0">
                <a:solidFill>
                  <a:schemeClr val="tx1"/>
                </a:solidFill>
                <a:latin typeface="+mn-lt"/>
                <a:ea typeface="+mn-ea"/>
                <a:cs typeface="+mn-cs"/>
              </a:rPr>
            </a:br>
            <a:r>
              <a:rPr lang="en-GB" sz="900" b="0" kern="1200" dirty="0">
                <a:solidFill>
                  <a:schemeClr val="tx1"/>
                </a:solidFill>
                <a:latin typeface="+mn-lt"/>
                <a:ea typeface="+mn-ea"/>
                <a:cs typeface="+mn-cs"/>
              </a:rPr>
              <a:t>the style of your text. </a:t>
            </a:r>
          </a:p>
        </p:txBody>
      </p:sp>
    </p:spTree>
    <p:extLst>
      <p:ext uri="{BB962C8B-B14F-4D97-AF65-F5344CB8AC3E}">
        <p14:creationId xmlns:p14="http://schemas.microsoft.com/office/powerpoint/2010/main" val="3427974222"/>
      </p:ext>
    </p:extLst>
  </p:cSld>
  <p:clrMapOvr>
    <a:masterClrMapping/>
  </p:clrMapOvr>
  <p:extLst mod="1">
    <p:ext uri="{DCECCB84-F9BA-43D5-87BE-67443E8EF086}">
      <p15:sldGuideLst xmlns:p15="http://schemas.microsoft.com/office/powerpoint/2012/main">
        <p15:guide id="1" pos="1026">
          <p15:clr>
            <a:srgbClr val="FBAE40"/>
          </p15:clr>
        </p15:guide>
        <p15:guide id="2" orient="horz" pos="777">
          <p15:clr>
            <a:srgbClr val="FBAE40"/>
          </p15:clr>
        </p15:guide>
        <p15:guide id="3" pos="66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C7EBC9-27CE-44DB-B712-0AB4B1FEF420}" type="datetime1">
              <a:rPr lang="en-GB" smtClean="0"/>
              <a:t>30/04/2020</a:t>
            </a:fld>
            <a:endParaRPr lang="en-GB"/>
          </a:p>
        </p:txBody>
      </p:sp>
      <p:sp>
        <p:nvSpPr>
          <p:cNvPr id="5" name="Footer Placeholder 4"/>
          <p:cNvSpPr>
            <a:spLocks noGrp="1"/>
          </p:cNvSpPr>
          <p:nvPr>
            <p:ph type="ftr" sz="quarter" idx="11"/>
          </p:nvPr>
        </p:nvSpPr>
        <p:spPr/>
        <p:txBody>
          <a:bodyPr/>
          <a:lstStyle/>
          <a:p>
            <a:r>
              <a:rPr lang="en-GB" smtClean="0"/>
              <a:t>NCurtis IDMO 06082019</a:t>
            </a:r>
            <a:endParaRPr lang="en-GB"/>
          </a:p>
        </p:txBody>
      </p:sp>
      <p:sp>
        <p:nvSpPr>
          <p:cNvPr id="6" name="Slide Number Placeholder 5"/>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130600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73D54F-35F1-4076-B905-F6FB8DE2D21D}" type="datetime1">
              <a:rPr lang="en-GB" smtClean="0"/>
              <a:t>30/04/2020</a:t>
            </a:fld>
            <a:endParaRPr lang="en-GB"/>
          </a:p>
        </p:txBody>
      </p:sp>
      <p:sp>
        <p:nvSpPr>
          <p:cNvPr id="5" name="Footer Placeholder 4"/>
          <p:cNvSpPr>
            <a:spLocks noGrp="1"/>
          </p:cNvSpPr>
          <p:nvPr>
            <p:ph type="ftr" sz="quarter" idx="11"/>
          </p:nvPr>
        </p:nvSpPr>
        <p:spPr/>
        <p:txBody>
          <a:bodyPr/>
          <a:lstStyle/>
          <a:p>
            <a:r>
              <a:rPr lang="en-GB" smtClean="0"/>
              <a:t>NCurtis IDMO 06082019</a:t>
            </a:r>
            <a:endParaRPr lang="en-GB"/>
          </a:p>
        </p:txBody>
      </p:sp>
      <p:sp>
        <p:nvSpPr>
          <p:cNvPr id="6" name="Slide Number Placeholder 5"/>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204490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CC585E1-7A63-431D-81D4-527B75EE99F3}" type="datetime1">
              <a:rPr lang="en-GB" smtClean="0"/>
              <a:t>30/04/2020</a:t>
            </a:fld>
            <a:endParaRPr lang="en-GB"/>
          </a:p>
        </p:txBody>
      </p:sp>
      <p:sp>
        <p:nvSpPr>
          <p:cNvPr id="6" name="Footer Placeholder 5"/>
          <p:cNvSpPr>
            <a:spLocks noGrp="1"/>
          </p:cNvSpPr>
          <p:nvPr>
            <p:ph type="ftr" sz="quarter" idx="11"/>
          </p:nvPr>
        </p:nvSpPr>
        <p:spPr/>
        <p:txBody>
          <a:bodyPr/>
          <a:lstStyle/>
          <a:p>
            <a:r>
              <a:rPr lang="en-GB" smtClean="0"/>
              <a:t>NCurtis IDMO 06082019</a:t>
            </a:r>
            <a:endParaRPr lang="en-GB"/>
          </a:p>
        </p:txBody>
      </p:sp>
      <p:sp>
        <p:nvSpPr>
          <p:cNvPr id="7" name="Slide Number Placeholder 6"/>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413265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6765C68-0D56-4619-8589-D49B5AF92B0E}" type="datetime1">
              <a:rPr lang="en-GB" smtClean="0"/>
              <a:t>30/04/2020</a:t>
            </a:fld>
            <a:endParaRPr lang="en-GB"/>
          </a:p>
        </p:txBody>
      </p:sp>
      <p:sp>
        <p:nvSpPr>
          <p:cNvPr id="8" name="Footer Placeholder 7"/>
          <p:cNvSpPr>
            <a:spLocks noGrp="1"/>
          </p:cNvSpPr>
          <p:nvPr>
            <p:ph type="ftr" sz="quarter" idx="11"/>
          </p:nvPr>
        </p:nvSpPr>
        <p:spPr/>
        <p:txBody>
          <a:bodyPr/>
          <a:lstStyle/>
          <a:p>
            <a:r>
              <a:rPr lang="en-GB" smtClean="0"/>
              <a:t>NCurtis IDMO 06082019</a:t>
            </a:r>
            <a:endParaRPr lang="en-GB"/>
          </a:p>
        </p:txBody>
      </p:sp>
      <p:sp>
        <p:nvSpPr>
          <p:cNvPr id="9" name="Slide Number Placeholder 8"/>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119930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17D2A7-431A-47F1-9671-36092F979008}" type="datetime1">
              <a:rPr lang="en-GB" smtClean="0"/>
              <a:t>30/04/2020</a:t>
            </a:fld>
            <a:endParaRPr lang="en-GB"/>
          </a:p>
        </p:txBody>
      </p:sp>
      <p:sp>
        <p:nvSpPr>
          <p:cNvPr id="4" name="Footer Placeholder 3"/>
          <p:cNvSpPr>
            <a:spLocks noGrp="1"/>
          </p:cNvSpPr>
          <p:nvPr>
            <p:ph type="ftr" sz="quarter" idx="11"/>
          </p:nvPr>
        </p:nvSpPr>
        <p:spPr/>
        <p:txBody>
          <a:bodyPr/>
          <a:lstStyle/>
          <a:p>
            <a:r>
              <a:rPr lang="en-GB" smtClean="0"/>
              <a:t>NCurtis IDMO 06082019</a:t>
            </a:r>
            <a:endParaRPr lang="en-GB"/>
          </a:p>
        </p:txBody>
      </p:sp>
      <p:sp>
        <p:nvSpPr>
          <p:cNvPr id="5" name="Slide Number Placeholder 4"/>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35835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78039-FA92-45DD-9C17-A3173CD30109}" type="datetime1">
              <a:rPr lang="en-GB" smtClean="0"/>
              <a:t>30/04/2020</a:t>
            </a:fld>
            <a:endParaRPr lang="en-GB"/>
          </a:p>
        </p:txBody>
      </p:sp>
      <p:sp>
        <p:nvSpPr>
          <p:cNvPr id="3" name="Footer Placeholder 2"/>
          <p:cNvSpPr>
            <a:spLocks noGrp="1"/>
          </p:cNvSpPr>
          <p:nvPr>
            <p:ph type="ftr" sz="quarter" idx="11"/>
          </p:nvPr>
        </p:nvSpPr>
        <p:spPr/>
        <p:txBody>
          <a:bodyPr/>
          <a:lstStyle/>
          <a:p>
            <a:r>
              <a:rPr lang="en-GB" smtClean="0"/>
              <a:t>NCurtis IDMO 06082019</a:t>
            </a:r>
            <a:endParaRPr lang="en-GB"/>
          </a:p>
        </p:txBody>
      </p:sp>
      <p:sp>
        <p:nvSpPr>
          <p:cNvPr id="4" name="Slide Number Placeholder 3"/>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378049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07601-6400-438C-B52A-8D4E79C7CFDD}" type="datetime1">
              <a:rPr lang="en-GB" smtClean="0"/>
              <a:t>30/04/2020</a:t>
            </a:fld>
            <a:endParaRPr lang="en-GB"/>
          </a:p>
        </p:txBody>
      </p:sp>
      <p:sp>
        <p:nvSpPr>
          <p:cNvPr id="6" name="Footer Placeholder 5"/>
          <p:cNvSpPr>
            <a:spLocks noGrp="1"/>
          </p:cNvSpPr>
          <p:nvPr>
            <p:ph type="ftr" sz="quarter" idx="11"/>
          </p:nvPr>
        </p:nvSpPr>
        <p:spPr/>
        <p:txBody>
          <a:bodyPr/>
          <a:lstStyle/>
          <a:p>
            <a:r>
              <a:rPr lang="en-GB" smtClean="0"/>
              <a:t>NCurtis IDMO 06082019</a:t>
            </a:r>
            <a:endParaRPr lang="en-GB"/>
          </a:p>
        </p:txBody>
      </p:sp>
      <p:sp>
        <p:nvSpPr>
          <p:cNvPr id="7" name="Slide Number Placeholder 6"/>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162978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2EBC02-5C73-47B9-A309-E40E0117EE95}" type="datetime1">
              <a:rPr lang="en-GB" smtClean="0"/>
              <a:t>30/04/2020</a:t>
            </a:fld>
            <a:endParaRPr lang="en-GB"/>
          </a:p>
        </p:txBody>
      </p:sp>
      <p:sp>
        <p:nvSpPr>
          <p:cNvPr id="6" name="Footer Placeholder 5"/>
          <p:cNvSpPr>
            <a:spLocks noGrp="1"/>
          </p:cNvSpPr>
          <p:nvPr>
            <p:ph type="ftr" sz="quarter" idx="11"/>
          </p:nvPr>
        </p:nvSpPr>
        <p:spPr/>
        <p:txBody>
          <a:bodyPr/>
          <a:lstStyle/>
          <a:p>
            <a:r>
              <a:rPr lang="en-GB" smtClean="0"/>
              <a:t>NCurtis IDMO 06082019</a:t>
            </a:r>
            <a:endParaRPr lang="en-GB"/>
          </a:p>
        </p:txBody>
      </p:sp>
      <p:sp>
        <p:nvSpPr>
          <p:cNvPr id="7" name="Slide Number Placeholder 6"/>
          <p:cNvSpPr>
            <a:spLocks noGrp="1"/>
          </p:cNvSpPr>
          <p:nvPr>
            <p:ph type="sldNum" sz="quarter" idx="12"/>
          </p:nvPr>
        </p:nvSpPr>
        <p:spPr/>
        <p:txBody>
          <a:bodyPr/>
          <a:lstStyle/>
          <a:p>
            <a:fld id="{0DC820C6-6B55-4A08-9B77-E4644512E1B8}" type="slidenum">
              <a:rPr lang="en-GB" smtClean="0"/>
              <a:t>‹#›</a:t>
            </a:fld>
            <a:endParaRPr lang="en-GB"/>
          </a:p>
        </p:txBody>
      </p:sp>
    </p:spTree>
    <p:extLst>
      <p:ext uri="{BB962C8B-B14F-4D97-AF65-F5344CB8AC3E}">
        <p14:creationId xmlns:p14="http://schemas.microsoft.com/office/powerpoint/2010/main" val="318791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268"/>
            <a:ext cx="12192000" cy="6857465"/>
          </a:xfrm>
          <a:prstGeom prst="rect">
            <a:avLst/>
          </a:prstGeom>
        </p:spPr>
      </p:pic>
      <p:sp>
        <p:nvSpPr>
          <p:cNvPr id="2" name="Title Placeholder 1"/>
          <p:cNvSpPr>
            <a:spLocks noGrp="1"/>
          </p:cNvSpPr>
          <p:nvPr>
            <p:ph type="title"/>
          </p:nvPr>
        </p:nvSpPr>
        <p:spPr>
          <a:xfrm>
            <a:off x="609600" y="701824"/>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988840"/>
            <a:ext cx="10972800" cy="39890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09600" y="616530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7B63A-0C1D-4BE5-BEAC-69796B9765F9}" type="datetime1">
              <a:rPr lang="en-GB" smtClean="0"/>
              <a:t>30/04/2020</a:t>
            </a:fld>
            <a:endParaRPr lang="en-GB"/>
          </a:p>
        </p:txBody>
      </p:sp>
      <p:sp>
        <p:nvSpPr>
          <p:cNvPr id="5" name="Footer Placeholder 4"/>
          <p:cNvSpPr>
            <a:spLocks noGrp="1"/>
          </p:cNvSpPr>
          <p:nvPr>
            <p:ph type="ftr" sz="quarter" idx="3"/>
          </p:nvPr>
        </p:nvSpPr>
        <p:spPr>
          <a:xfrm>
            <a:off x="4165600" y="61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NCurtis IDMO 06082019</a:t>
            </a:r>
            <a:endParaRPr lang="en-GB" dirty="0"/>
          </a:p>
        </p:txBody>
      </p:sp>
      <p:sp>
        <p:nvSpPr>
          <p:cNvPr id="6" name="Slide Number Placeholder 5"/>
          <p:cNvSpPr>
            <a:spLocks noGrp="1"/>
          </p:cNvSpPr>
          <p:nvPr>
            <p:ph type="sldNum" sz="quarter" idx="4"/>
          </p:nvPr>
        </p:nvSpPr>
        <p:spPr>
          <a:xfrm>
            <a:off x="8737600" y="61653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820C6-6B55-4A08-9B77-E4644512E1B8}" type="slidenum">
              <a:rPr lang="en-GB" smtClean="0"/>
              <a:t>‹#›</a:t>
            </a:fld>
            <a:endParaRPr lang="en-GB"/>
          </a:p>
        </p:txBody>
      </p:sp>
    </p:spTree>
    <p:extLst>
      <p:ext uri="{BB962C8B-B14F-4D97-AF65-F5344CB8AC3E}">
        <p14:creationId xmlns:p14="http://schemas.microsoft.com/office/powerpoint/2010/main" val="3171538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000" b="1" kern="1200">
          <a:solidFill>
            <a:srgbClr val="00B05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COVID-19 Safe Operating Procedure</a:t>
            </a:r>
            <a:endParaRPr lang="en-GB" dirty="0"/>
          </a:p>
        </p:txBody>
      </p:sp>
      <p:sp>
        <p:nvSpPr>
          <p:cNvPr id="6" name="Subtitle 5"/>
          <p:cNvSpPr>
            <a:spLocks noGrp="1"/>
          </p:cNvSpPr>
          <p:nvPr>
            <p:ph type="subTitle" idx="1"/>
          </p:nvPr>
        </p:nvSpPr>
        <p:spPr/>
        <p:txBody>
          <a:bodyPr/>
          <a:lstStyle/>
          <a:p>
            <a:r>
              <a:rPr lang="en-GB" dirty="0" smtClean="0"/>
              <a:t>Examples of best practice</a:t>
            </a:r>
            <a:endParaRPr lang="en-GB" dirty="0"/>
          </a:p>
        </p:txBody>
      </p:sp>
    </p:spTree>
    <p:extLst>
      <p:ext uri="{BB962C8B-B14F-4D97-AF65-F5344CB8AC3E}">
        <p14:creationId xmlns:p14="http://schemas.microsoft.com/office/powerpoint/2010/main" val="1273415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Activities Risk Review</a:t>
            </a:r>
            <a:endParaRPr lang="en-GB" dirty="0"/>
          </a:p>
        </p:txBody>
      </p:sp>
      <p:pic>
        <p:nvPicPr>
          <p:cNvPr id="5" name="Content Placeholder 4"/>
          <p:cNvPicPr>
            <a:picLocks noGrp="1" noChangeAspect="1"/>
          </p:cNvPicPr>
          <p:nvPr>
            <p:ph idx="1"/>
          </p:nvPr>
        </p:nvPicPr>
        <p:blipFill rotWithShape="1">
          <a:blip r:embed="rId2"/>
          <a:srcRect l="1252" t="25014" r="53929" b="21941"/>
          <a:stretch/>
        </p:blipFill>
        <p:spPr>
          <a:xfrm>
            <a:off x="2403563" y="1844824"/>
            <a:ext cx="6200505" cy="4128005"/>
          </a:xfrm>
          <a:prstGeom prst="rect">
            <a:avLst/>
          </a:prstGeom>
        </p:spPr>
      </p:pic>
      <p:sp>
        <p:nvSpPr>
          <p:cNvPr id="4" name="Footer Placeholder 3"/>
          <p:cNvSpPr>
            <a:spLocks noGrp="1"/>
          </p:cNvSpPr>
          <p:nvPr>
            <p:ph type="ftr" sz="quarter" idx="11"/>
          </p:nvPr>
        </p:nvSpPr>
        <p:spPr/>
        <p:txBody>
          <a:bodyPr/>
          <a:lstStyle/>
          <a:p>
            <a:r>
              <a:rPr lang="en-GB" smtClean="0"/>
              <a:t>NCurtis IDMO 06082019</a:t>
            </a:r>
            <a:endParaRPr lang="en-GB"/>
          </a:p>
        </p:txBody>
      </p:sp>
    </p:spTree>
    <p:extLst>
      <p:ext uri="{BB962C8B-B14F-4D97-AF65-F5344CB8AC3E}">
        <p14:creationId xmlns:p14="http://schemas.microsoft.com/office/powerpoint/2010/main" val="425416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Permit</a:t>
            </a:r>
            <a:endParaRPr lang="en-GB" dirty="0"/>
          </a:p>
        </p:txBody>
      </p:sp>
      <p:pic>
        <p:nvPicPr>
          <p:cNvPr id="5" name="Content Placeholder 4"/>
          <p:cNvPicPr>
            <a:picLocks noGrp="1" noChangeAspect="1"/>
          </p:cNvPicPr>
          <p:nvPr>
            <p:ph idx="1"/>
          </p:nvPr>
        </p:nvPicPr>
        <p:blipFill rotWithShape="1">
          <a:blip r:embed="rId2"/>
          <a:srcRect l="15742" t="8205" r="17092" b="9716"/>
          <a:stretch/>
        </p:blipFill>
        <p:spPr>
          <a:xfrm>
            <a:off x="779929" y="1915886"/>
            <a:ext cx="4763588" cy="3274423"/>
          </a:xfrm>
          <a:prstGeom prst="rect">
            <a:avLst/>
          </a:prstGeom>
        </p:spPr>
      </p:pic>
      <p:sp>
        <p:nvSpPr>
          <p:cNvPr id="4" name="Footer Placeholder 3"/>
          <p:cNvSpPr>
            <a:spLocks noGrp="1"/>
          </p:cNvSpPr>
          <p:nvPr>
            <p:ph type="ftr" sz="quarter" idx="11"/>
          </p:nvPr>
        </p:nvSpPr>
        <p:spPr/>
        <p:txBody>
          <a:bodyPr/>
          <a:lstStyle/>
          <a:p>
            <a:r>
              <a:rPr lang="en-GB" smtClean="0"/>
              <a:t>NCurtis IDMO 06082019</a:t>
            </a:r>
            <a:endParaRPr lang="en-GB"/>
          </a:p>
        </p:txBody>
      </p:sp>
      <p:pic>
        <p:nvPicPr>
          <p:cNvPr id="8" name="Picture 7"/>
          <p:cNvPicPr>
            <a:picLocks noChangeAspect="1"/>
          </p:cNvPicPr>
          <p:nvPr/>
        </p:nvPicPr>
        <p:blipFill rotWithShape="1">
          <a:blip r:embed="rId3"/>
          <a:srcRect l="23038" t="20588" r="25475" b="23987"/>
          <a:stretch/>
        </p:blipFill>
        <p:spPr>
          <a:xfrm>
            <a:off x="5965371" y="1915886"/>
            <a:ext cx="5407584" cy="3274423"/>
          </a:xfrm>
          <a:prstGeom prst="rect">
            <a:avLst/>
          </a:prstGeom>
        </p:spPr>
      </p:pic>
    </p:spTree>
    <p:extLst>
      <p:ext uri="{BB962C8B-B14F-4D97-AF65-F5344CB8AC3E}">
        <p14:creationId xmlns:p14="http://schemas.microsoft.com/office/powerpoint/2010/main" val="33271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Safe Operating Procedures CV19</a:t>
            </a:r>
            <a:endParaRPr lang="en-GB" dirty="0"/>
          </a:p>
        </p:txBody>
      </p:sp>
      <p:sp>
        <p:nvSpPr>
          <p:cNvPr id="3" name="Content Placeholder 2"/>
          <p:cNvSpPr>
            <a:spLocks noGrp="1"/>
          </p:cNvSpPr>
          <p:nvPr>
            <p:ph idx="1"/>
          </p:nvPr>
        </p:nvSpPr>
        <p:spPr>
          <a:xfrm>
            <a:off x="696686" y="1576251"/>
            <a:ext cx="10885714" cy="3983617"/>
          </a:xfrm>
        </p:spPr>
        <p:txBody>
          <a:bodyPr>
            <a:normAutofit fontScale="62500" lnSpcReduction="20000"/>
          </a:bodyPr>
          <a:lstStyle/>
          <a:p>
            <a:pPr marL="457200" lvl="1" indent="0">
              <a:buNone/>
            </a:pPr>
            <a:r>
              <a:rPr lang="en-US" sz="2400" b="1" dirty="0" smtClean="0">
                <a:latin typeface="Calibri" panose="020F0502020204030204" pitchFamily="34" charset="0"/>
                <a:cs typeface="Calibri" panose="020F0502020204030204" pitchFamily="34" charset="0"/>
              </a:rPr>
              <a:t>THINGS WE HAVE PUT IN PLACE</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COVID19 Addendum added to PEP/CPP</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Extra signage health check process and social distancing </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Enhanced </a:t>
            </a:r>
            <a:r>
              <a:rPr lang="en-US" sz="2400" dirty="0">
                <a:latin typeface="Calibri" panose="020F0502020204030204" pitchFamily="34" charset="0"/>
                <a:cs typeface="Calibri" panose="020F0502020204030204" pitchFamily="34" charset="0"/>
              </a:rPr>
              <a:t>cleaning regimes</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Encouraged </a:t>
            </a:r>
            <a:r>
              <a:rPr lang="en-US" sz="2400" dirty="0" smtClean="0">
                <a:latin typeface="Calibri" panose="020F0502020204030204" pitchFamily="34" charset="0"/>
                <a:cs typeface="Calibri" panose="020F0502020204030204" pitchFamily="34" charset="0"/>
              </a:rPr>
              <a:t>homeworking where possible</a:t>
            </a:r>
            <a:endParaRPr lang="en-US" sz="24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Collaboration with site teams and supply chain on our SOP measures for managing risks to  COVID19</a:t>
            </a:r>
            <a:endParaRPr lang="en-US" sz="24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Stocking up on provision of hand cleaning materials widely to all</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Changed accesses and egresses into building and layout of canteen/offices/toilets</a:t>
            </a:r>
            <a:endParaRPr lang="en-US" sz="24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Limited </a:t>
            </a:r>
            <a:r>
              <a:rPr lang="en-US" sz="2400" dirty="0">
                <a:latin typeface="Calibri" panose="020F0502020204030204" pitchFamily="34" charset="0"/>
                <a:cs typeface="Calibri" panose="020F0502020204030204" pitchFamily="34" charset="0"/>
              </a:rPr>
              <a:t>numbers </a:t>
            </a:r>
            <a:r>
              <a:rPr lang="en-US" sz="2400" dirty="0" smtClean="0">
                <a:latin typeface="Calibri" panose="020F0502020204030204" pitchFamily="34" charset="0"/>
                <a:cs typeface="Calibri" panose="020F0502020204030204" pitchFamily="34" charset="0"/>
              </a:rPr>
              <a:t>of persons in offices and meeting rooms to maintain social distancing </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Issued Key Worker letters to all </a:t>
            </a:r>
            <a:r>
              <a:rPr lang="en-US" sz="2400" dirty="0" err="1" smtClean="0">
                <a:latin typeface="Calibri" panose="020F0502020204030204" pitchFamily="34" charset="0"/>
                <a:cs typeface="Calibri" panose="020F0502020204030204" pitchFamily="34" charset="0"/>
              </a:rPr>
              <a:t>Linkconnex</a:t>
            </a:r>
            <a:r>
              <a:rPr lang="en-US" sz="2400" dirty="0" smtClean="0">
                <a:latin typeface="Calibri" panose="020F0502020204030204" pitchFamily="34" charset="0"/>
                <a:cs typeface="Calibri" panose="020F0502020204030204" pitchFamily="34" charset="0"/>
              </a:rPr>
              <a:t> / BMJV Staff</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Issued letters to supply chain with our Safe Operating Process and COVID19 Briefing pack pre-commencement to site</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Reviewed current stock of RPE within all BAM Highways/Rail projects for use with safety critical operations</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Virtual safety site inspections </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Risk review of all site activities for managing social </a:t>
            </a:r>
            <a:r>
              <a:rPr lang="en-US" sz="2400" dirty="0" smtClean="0">
                <a:latin typeface="Calibri" panose="020F0502020204030204" pitchFamily="34" charset="0"/>
                <a:cs typeface="Calibri" panose="020F0502020204030204" pitchFamily="34" charset="0"/>
              </a:rPr>
              <a:t>distancing</a:t>
            </a:r>
          </a:p>
          <a:p>
            <a:pPr lvl="1">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Introduced a Permit system for where &lt;2m cannot be maintained</a:t>
            </a:r>
          </a:p>
        </p:txBody>
      </p:sp>
      <p:sp>
        <p:nvSpPr>
          <p:cNvPr id="4" name="Footer Placeholder 3"/>
          <p:cNvSpPr>
            <a:spLocks noGrp="1"/>
          </p:cNvSpPr>
          <p:nvPr>
            <p:ph type="ftr" sz="quarter" idx="11"/>
          </p:nvPr>
        </p:nvSpPr>
        <p:spPr/>
        <p:txBody>
          <a:bodyPr/>
          <a:lstStyle/>
          <a:p>
            <a:r>
              <a:rPr lang="en-GB" smtClean="0"/>
              <a:t>NCurtis IDMO 06082019</a:t>
            </a:r>
            <a:endParaRPr lang="en-GB"/>
          </a:p>
        </p:txBody>
      </p:sp>
    </p:spTree>
    <p:extLst>
      <p:ext uri="{BB962C8B-B14F-4D97-AF65-F5344CB8AC3E}">
        <p14:creationId xmlns:p14="http://schemas.microsoft.com/office/powerpoint/2010/main" val="253578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Signage</a:t>
            </a:r>
            <a:endParaRPr lang="en-GB" dirty="0"/>
          </a:p>
        </p:txBody>
      </p:sp>
      <p:pic>
        <p:nvPicPr>
          <p:cNvPr id="4" name="Content Placeholder 3"/>
          <p:cNvPicPr>
            <a:picLocks noGrp="1" noChangeAspect="1"/>
          </p:cNvPicPr>
          <p:nvPr>
            <p:ph idx="1"/>
          </p:nvPr>
        </p:nvPicPr>
        <p:blipFill>
          <a:blip r:embed="rId2"/>
          <a:stretch>
            <a:fillRect/>
          </a:stretch>
        </p:blipFill>
        <p:spPr>
          <a:xfrm>
            <a:off x="918246" y="1619363"/>
            <a:ext cx="2162582" cy="2896935"/>
          </a:xfrm>
          <a:prstGeom prst="rect">
            <a:avLst/>
          </a:prstGeom>
        </p:spPr>
      </p:pic>
      <p:pic>
        <p:nvPicPr>
          <p:cNvPr id="6" name="Picture 5"/>
          <p:cNvPicPr>
            <a:picLocks noChangeAspect="1"/>
          </p:cNvPicPr>
          <p:nvPr/>
        </p:nvPicPr>
        <p:blipFill>
          <a:blip r:embed="rId3"/>
          <a:stretch>
            <a:fillRect/>
          </a:stretch>
        </p:blipFill>
        <p:spPr>
          <a:xfrm>
            <a:off x="1613451" y="4755320"/>
            <a:ext cx="3600516" cy="1531204"/>
          </a:xfrm>
          <a:prstGeom prst="rect">
            <a:avLst/>
          </a:prstGeom>
        </p:spPr>
      </p:pic>
      <p:pic>
        <p:nvPicPr>
          <p:cNvPr id="3" name="Picture 2"/>
          <p:cNvPicPr>
            <a:picLocks noChangeAspect="1"/>
          </p:cNvPicPr>
          <p:nvPr/>
        </p:nvPicPr>
        <p:blipFill>
          <a:blip r:embed="rId4"/>
          <a:stretch>
            <a:fillRect/>
          </a:stretch>
        </p:blipFill>
        <p:spPr>
          <a:xfrm>
            <a:off x="3864085" y="1619363"/>
            <a:ext cx="4463830" cy="2896935"/>
          </a:xfrm>
          <a:prstGeom prst="rect">
            <a:avLst/>
          </a:prstGeom>
        </p:spPr>
      </p:pic>
      <p:pic>
        <p:nvPicPr>
          <p:cNvPr id="5" name="Picture 4"/>
          <p:cNvPicPr>
            <a:picLocks noChangeAspect="1"/>
          </p:cNvPicPr>
          <p:nvPr/>
        </p:nvPicPr>
        <p:blipFill>
          <a:blip r:embed="rId5"/>
          <a:stretch>
            <a:fillRect/>
          </a:stretch>
        </p:blipFill>
        <p:spPr>
          <a:xfrm>
            <a:off x="8715517" y="1619362"/>
            <a:ext cx="1847979" cy="4321427"/>
          </a:xfrm>
          <a:prstGeom prst="rect">
            <a:avLst/>
          </a:prstGeom>
        </p:spPr>
      </p:pic>
      <p:pic>
        <p:nvPicPr>
          <p:cNvPr id="7" name="Picture 6"/>
          <p:cNvPicPr>
            <a:picLocks noChangeAspect="1"/>
          </p:cNvPicPr>
          <p:nvPr/>
        </p:nvPicPr>
        <p:blipFill>
          <a:blip r:embed="rId6"/>
          <a:stretch>
            <a:fillRect/>
          </a:stretch>
        </p:blipFill>
        <p:spPr>
          <a:xfrm>
            <a:off x="5933965" y="4755320"/>
            <a:ext cx="1552771" cy="1531204"/>
          </a:xfrm>
          <a:prstGeom prst="rect">
            <a:avLst/>
          </a:prstGeom>
        </p:spPr>
      </p:pic>
    </p:spTree>
    <p:extLst>
      <p:ext uri="{BB962C8B-B14F-4D97-AF65-F5344CB8AC3E}">
        <p14:creationId xmlns:p14="http://schemas.microsoft.com/office/powerpoint/2010/main" val="108571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Welfare compounds</a:t>
            </a:r>
            <a:endParaRPr lang="en-GB" dirty="0"/>
          </a:p>
        </p:txBody>
      </p:sp>
      <p:pic>
        <p:nvPicPr>
          <p:cNvPr id="6" name="Content Placeholder 5"/>
          <p:cNvPicPr>
            <a:picLocks noGrp="1" noChangeAspect="1"/>
          </p:cNvPicPr>
          <p:nvPr>
            <p:ph idx="1"/>
          </p:nvPr>
        </p:nvPicPr>
        <p:blipFill rotWithShape="1">
          <a:blip r:embed="rId2"/>
          <a:srcRect l="30754" t="17966"/>
          <a:stretch/>
        </p:blipFill>
        <p:spPr>
          <a:xfrm>
            <a:off x="778762" y="2115381"/>
            <a:ext cx="4872795" cy="3138915"/>
          </a:xfrm>
          <a:prstGeom prst="rect">
            <a:avLst/>
          </a:prstGeom>
        </p:spPr>
      </p:pic>
      <p:pic>
        <p:nvPicPr>
          <p:cNvPr id="7" name="Picture 6"/>
          <p:cNvPicPr>
            <a:picLocks noChangeAspect="1"/>
          </p:cNvPicPr>
          <p:nvPr/>
        </p:nvPicPr>
        <p:blipFill>
          <a:blip r:embed="rId3"/>
          <a:stretch>
            <a:fillRect/>
          </a:stretch>
        </p:blipFill>
        <p:spPr>
          <a:xfrm>
            <a:off x="7534975" y="1689462"/>
            <a:ext cx="3424539" cy="2571139"/>
          </a:xfrm>
          <a:prstGeom prst="rect">
            <a:avLst/>
          </a:prstGeom>
        </p:spPr>
      </p:pic>
      <p:pic>
        <p:nvPicPr>
          <p:cNvPr id="3" name="Picture 2"/>
          <p:cNvPicPr>
            <a:picLocks noChangeAspect="1"/>
          </p:cNvPicPr>
          <p:nvPr/>
        </p:nvPicPr>
        <p:blipFill>
          <a:blip r:embed="rId4"/>
          <a:stretch>
            <a:fillRect/>
          </a:stretch>
        </p:blipFill>
        <p:spPr>
          <a:xfrm>
            <a:off x="4330372" y="2115381"/>
            <a:ext cx="2581717" cy="1541418"/>
          </a:xfrm>
          <a:prstGeom prst="rect">
            <a:avLst/>
          </a:prstGeom>
        </p:spPr>
      </p:pic>
      <p:pic>
        <p:nvPicPr>
          <p:cNvPr id="4" name="Picture 3"/>
          <p:cNvPicPr>
            <a:picLocks noChangeAspect="1"/>
          </p:cNvPicPr>
          <p:nvPr/>
        </p:nvPicPr>
        <p:blipFill>
          <a:blip r:embed="rId5"/>
          <a:stretch>
            <a:fillRect/>
          </a:stretch>
        </p:blipFill>
        <p:spPr>
          <a:xfrm>
            <a:off x="6096000" y="4423961"/>
            <a:ext cx="2497328" cy="1869675"/>
          </a:xfrm>
          <a:prstGeom prst="rect">
            <a:avLst/>
          </a:prstGeom>
        </p:spPr>
      </p:pic>
    </p:spTree>
    <p:extLst>
      <p:ext uri="{BB962C8B-B14F-4D97-AF65-F5344CB8AC3E}">
        <p14:creationId xmlns:p14="http://schemas.microsoft.com/office/powerpoint/2010/main" val="74124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 Way Systems</a:t>
            </a:r>
            <a:endParaRPr lang="en-GB"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934"/>
          <a:stretch/>
        </p:blipFill>
        <p:spPr>
          <a:xfrm>
            <a:off x="1055525" y="2266329"/>
            <a:ext cx="2933197" cy="3483298"/>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273" y="2266329"/>
            <a:ext cx="2671878" cy="3562504"/>
          </a:xfrm>
          <a:prstGeom prst="rect">
            <a:avLst/>
          </a:prstGeom>
        </p:spPr>
      </p:pic>
      <p:pic>
        <p:nvPicPr>
          <p:cNvPr id="11" name="Picture 10"/>
          <p:cNvPicPr>
            <a:picLocks noChangeAspect="1"/>
          </p:cNvPicPr>
          <p:nvPr/>
        </p:nvPicPr>
        <p:blipFill>
          <a:blip r:embed="rId4"/>
          <a:stretch>
            <a:fillRect/>
          </a:stretch>
        </p:blipFill>
        <p:spPr>
          <a:xfrm>
            <a:off x="7741920" y="2260999"/>
            <a:ext cx="2674870" cy="3567834"/>
          </a:xfrm>
          <a:prstGeom prst="rect">
            <a:avLst/>
          </a:prstGeom>
        </p:spPr>
      </p:pic>
    </p:spTree>
    <p:extLst>
      <p:ext uri="{BB962C8B-B14F-4D97-AF65-F5344CB8AC3E}">
        <p14:creationId xmlns:p14="http://schemas.microsoft.com/office/powerpoint/2010/main" val="470976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Enhanced Cleaning Regimes</a:t>
            </a:r>
            <a:endParaRPr lang="en-GB" dirty="0"/>
          </a:p>
        </p:txBody>
      </p:sp>
      <p:pic>
        <p:nvPicPr>
          <p:cNvPr id="4" name="Content Placeholder 3"/>
          <p:cNvPicPr>
            <a:picLocks noGrp="1" noChangeAspect="1"/>
          </p:cNvPicPr>
          <p:nvPr>
            <p:ph idx="1"/>
          </p:nvPr>
        </p:nvPicPr>
        <p:blipFill>
          <a:blip r:embed="rId2"/>
          <a:stretch>
            <a:fillRect/>
          </a:stretch>
        </p:blipFill>
        <p:spPr>
          <a:xfrm>
            <a:off x="717801" y="1844824"/>
            <a:ext cx="4070649" cy="2570422"/>
          </a:xfrm>
          <a:prstGeom prst="rect">
            <a:avLst/>
          </a:prstGeom>
        </p:spPr>
      </p:pic>
      <p:pic>
        <p:nvPicPr>
          <p:cNvPr id="5" name="Picture 4"/>
          <p:cNvPicPr>
            <a:picLocks noChangeAspect="1"/>
          </p:cNvPicPr>
          <p:nvPr/>
        </p:nvPicPr>
        <p:blipFill>
          <a:blip r:embed="rId3"/>
          <a:stretch>
            <a:fillRect/>
          </a:stretch>
        </p:blipFill>
        <p:spPr>
          <a:xfrm>
            <a:off x="5164182" y="1844824"/>
            <a:ext cx="2499361" cy="2715732"/>
          </a:xfrm>
          <a:prstGeom prst="rect">
            <a:avLst/>
          </a:prstGeom>
        </p:spPr>
      </p:pic>
    </p:spTree>
    <p:extLst>
      <p:ext uri="{BB962C8B-B14F-4D97-AF65-F5344CB8AC3E}">
        <p14:creationId xmlns:p14="http://schemas.microsoft.com/office/powerpoint/2010/main" val="403080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Distancing on Site</a:t>
            </a:r>
            <a:endParaRPr lang="en-GB" dirty="0"/>
          </a:p>
        </p:txBody>
      </p:sp>
      <p:pic>
        <p:nvPicPr>
          <p:cNvPr id="4" name="Content Placeholder 3"/>
          <p:cNvPicPr>
            <a:picLocks noGrp="1" noChangeAspect="1"/>
          </p:cNvPicPr>
          <p:nvPr>
            <p:ph idx="1"/>
          </p:nvPr>
        </p:nvPicPr>
        <p:blipFill>
          <a:blip r:embed="rId2"/>
          <a:stretch>
            <a:fillRect/>
          </a:stretch>
        </p:blipFill>
        <p:spPr>
          <a:xfrm>
            <a:off x="2119976" y="1956415"/>
            <a:ext cx="2883658" cy="2158171"/>
          </a:xfrm>
          <a:prstGeom prst="rect">
            <a:avLst/>
          </a:prstGeom>
        </p:spPr>
      </p:pic>
      <p:pic>
        <p:nvPicPr>
          <p:cNvPr id="5" name="Picture 4"/>
          <p:cNvPicPr>
            <a:picLocks noChangeAspect="1"/>
          </p:cNvPicPr>
          <p:nvPr/>
        </p:nvPicPr>
        <p:blipFill>
          <a:blip r:embed="rId3"/>
          <a:stretch>
            <a:fillRect/>
          </a:stretch>
        </p:blipFill>
        <p:spPr>
          <a:xfrm>
            <a:off x="874651" y="4226178"/>
            <a:ext cx="4584589" cy="211549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8095"/>
          <a:stretch/>
        </p:blipFill>
        <p:spPr>
          <a:xfrm rot="5400000">
            <a:off x="6372778" y="2325941"/>
            <a:ext cx="3378926" cy="3081341"/>
          </a:xfrm>
          <a:prstGeom prst="rect">
            <a:avLst/>
          </a:prstGeom>
        </p:spPr>
      </p:pic>
    </p:spTree>
    <p:extLst>
      <p:ext uri="{BB962C8B-B14F-4D97-AF65-F5344CB8AC3E}">
        <p14:creationId xmlns:p14="http://schemas.microsoft.com/office/powerpoint/2010/main" val="190634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Virtual Safety Tours </a:t>
            </a:r>
            <a:endParaRPr lang="en-GB" dirty="0"/>
          </a:p>
        </p:txBody>
      </p:sp>
      <p:pic>
        <p:nvPicPr>
          <p:cNvPr id="5" name="Content Placeholder 4"/>
          <p:cNvPicPr>
            <a:picLocks noGrp="1" noChangeAspect="1"/>
          </p:cNvPicPr>
          <p:nvPr>
            <p:ph idx="1"/>
          </p:nvPr>
        </p:nvPicPr>
        <p:blipFill>
          <a:blip r:embed="rId2"/>
          <a:stretch>
            <a:fillRect/>
          </a:stretch>
        </p:blipFill>
        <p:spPr>
          <a:xfrm>
            <a:off x="924826" y="2015413"/>
            <a:ext cx="5618986" cy="3160680"/>
          </a:xfrm>
          <a:prstGeom prst="rect">
            <a:avLst/>
          </a:prstGeom>
        </p:spPr>
      </p:pic>
      <p:sp>
        <p:nvSpPr>
          <p:cNvPr id="4" name="Footer Placeholder 3"/>
          <p:cNvSpPr>
            <a:spLocks noGrp="1"/>
          </p:cNvSpPr>
          <p:nvPr>
            <p:ph type="ftr" sz="quarter" idx="11"/>
          </p:nvPr>
        </p:nvSpPr>
        <p:spPr/>
        <p:txBody>
          <a:bodyPr/>
          <a:lstStyle/>
          <a:p>
            <a:r>
              <a:rPr lang="en-GB" smtClean="0"/>
              <a:t>NCurtis IDMO 06082019</a:t>
            </a:r>
            <a:endParaRPr lang="en-GB"/>
          </a:p>
        </p:txBody>
      </p:sp>
      <p:sp>
        <p:nvSpPr>
          <p:cNvPr id="6" name="TextBox 5"/>
          <p:cNvSpPr txBox="1"/>
          <p:nvPr/>
        </p:nvSpPr>
        <p:spPr>
          <a:xfrm>
            <a:off x="7245531" y="2029097"/>
            <a:ext cx="3866606" cy="286232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Microsoft TEAMS and Site Team using an IPAD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Site team member stood in position of safety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Ability to record video and take still photos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5476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Early Interaction with SC</a:t>
            </a:r>
            <a:endParaRPr lang="en-GB" dirty="0"/>
          </a:p>
        </p:txBody>
      </p:sp>
      <p:pic>
        <p:nvPicPr>
          <p:cNvPr id="5" name="Content Placeholder 4"/>
          <p:cNvPicPr>
            <a:picLocks noGrp="1" noChangeAspect="1"/>
          </p:cNvPicPr>
          <p:nvPr>
            <p:ph idx="1"/>
          </p:nvPr>
        </p:nvPicPr>
        <p:blipFill rotWithShape="1">
          <a:blip r:embed="rId2"/>
          <a:srcRect t="33746" r="42878" b="18011"/>
          <a:stretch/>
        </p:blipFill>
        <p:spPr>
          <a:xfrm>
            <a:off x="5545350" y="1933303"/>
            <a:ext cx="6037050" cy="3245030"/>
          </a:xfrm>
          <a:prstGeom prst="rect">
            <a:avLst/>
          </a:prstGeom>
        </p:spPr>
      </p:pic>
      <p:sp>
        <p:nvSpPr>
          <p:cNvPr id="4" name="Footer Placeholder 3"/>
          <p:cNvSpPr>
            <a:spLocks noGrp="1"/>
          </p:cNvSpPr>
          <p:nvPr>
            <p:ph type="ftr" sz="quarter" idx="11"/>
          </p:nvPr>
        </p:nvSpPr>
        <p:spPr/>
        <p:txBody>
          <a:bodyPr/>
          <a:lstStyle/>
          <a:p>
            <a:r>
              <a:rPr lang="en-GB" smtClean="0"/>
              <a:t>NCurtis IDMO 06082019</a:t>
            </a:r>
            <a:endParaRPr lang="en-GB"/>
          </a:p>
        </p:txBody>
      </p:sp>
      <p:sp>
        <p:nvSpPr>
          <p:cNvPr id="6" name="Rectangle 5"/>
          <p:cNvSpPr/>
          <p:nvPr/>
        </p:nvSpPr>
        <p:spPr>
          <a:xfrm>
            <a:off x="5556068" y="2612571"/>
            <a:ext cx="566057" cy="121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634445" y="4293327"/>
            <a:ext cx="1541418" cy="296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1728993" y="1767380"/>
            <a:ext cx="2873828" cy="4397925"/>
          </a:xfrm>
          <a:prstGeom prst="rect">
            <a:avLst/>
          </a:prstGeom>
        </p:spPr>
      </p:pic>
    </p:spTree>
    <p:extLst>
      <p:ext uri="{BB962C8B-B14F-4D97-AF65-F5344CB8AC3E}">
        <p14:creationId xmlns:p14="http://schemas.microsoft.com/office/powerpoint/2010/main" val="34128008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usinessProcessQuality xmlns="b4d54058-041a-455b-823e-cef9674c344d" xsi:nil="true"/>
    <SharedWithUsers xmlns="ba6d80a1-d976-419c-a684-475ed6b3f236">
      <UserInfo>
        <DisplayName>Brown, Clare</DisplayName>
        <AccountId>32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4BD9717552FD47983BB2B9CF45F527" ma:contentTypeVersion="7" ma:contentTypeDescription="Create a new document." ma:contentTypeScope="" ma:versionID="1e2733345a863b962a59e6d593563acb">
  <xsd:schema xmlns:xsd="http://www.w3.org/2001/XMLSchema" xmlns:xs="http://www.w3.org/2001/XMLSchema" xmlns:p="http://schemas.microsoft.com/office/2006/metadata/properties" xmlns:ns2="b4d54058-041a-455b-823e-cef9674c344d" xmlns:ns3="ba6d80a1-d976-419c-a684-475ed6b3f236" targetNamespace="http://schemas.microsoft.com/office/2006/metadata/properties" ma:root="true" ma:fieldsID="6864fd195c368c649aba9560cef6994d" ns2:_="" ns3:_="">
    <xsd:import namespace="b4d54058-041a-455b-823e-cef9674c344d"/>
    <xsd:import namespace="ba6d80a1-d976-419c-a684-475ed6b3f2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BusinessProcessQuality"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d54058-041a-455b-823e-cef9674c3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BusinessProcessQuality" ma:index="12" nillable="true" ma:displayName="Business Process &amp; Quality" ma:description="BAM Nuttall activities are undertaken by multi-disciplinary teams of people organised into a number of sectors, business units and support departments.&#10;&#10;The people within these business units and departments work together in a complex manner but in accordance with a defined culture and established working practices. These working practices, or processes, are interrelated and together form what is referred to as the BAM Nuttall management system.  Working to this management system is essential to help achieve consistent and effective results for the business and our customers." ma:format="Dropdown" ma:internalName="BusinessProcessQuality">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6d80a1-d976-419c-a684-475ed6b3f2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B6A1E1-6C0A-4367-93F7-EA21E7440B76}">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b4d54058-041a-455b-823e-cef9674c344d"/>
    <ds:schemaRef ds:uri="http://purl.org/dc/dcmitype/"/>
    <ds:schemaRef ds:uri="ba6d80a1-d976-419c-a684-475ed6b3f236"/>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20A32CE0-D9FE-4C4C-8160-A64B39F48270}">
  <ds:schemaRefs>
    <ds:schemaRef ds:uri="http://schemas.microsoft.com/sharepoint/v3/contenttype/forms"/>
  </ds:schemaRefs>
</ds:datastoreItem>
</file>

<file path=customXml/itemProps3.xml><?xml version="1.0" encoding="utf-8"?>
<ds:datastoreItem xmlns:ds="http://schemas.openxmlformats.org/officeDocument/2006/customXml" ds:itemID="{3B0A05A6-092C-4DBE-9686-C8FE8E7DD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d54058-041a-455b-823e-cef9674c344d"/>
    <ds:schemaRef ds:uri="ba6d80a1-d976-419c-a684-475ed6b3f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362</TotalTime>
  <Words>220</Words>
  <Application>Microsoft Office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1_Office Theme</vt:lpstr>
      <vt:lpstr>COVID-19 Safe Operating Procedure</vt:lpstr>
      <vt:lpstr>Safe Operating Procedures CV19</vt:lpstr>
      <vt:lpstr>Signage</vt:lpstr>
      <vt:lpstr>Welfare compounds</vt:lpstr>
      <vt:lpstr>One Way Systems</vt:lpstr>
      <vt:lpstr>Enhanced Cleaning Regimes</vt:lpstr>
      <vt:lpstr>Social Distancing on Site</vt:lpstr>
      <vt:lpstr>Virtual Safety Tours </vt:lpstr>
      <vt:lpstr>Early Interaction with SC</vt:lpstr>
      <vt:lpstr>Key Activities Risk Review</vt:lpstr>
      <vt:lpstr>Permit</vt:lpstr>
    </vt:vector>
  </TitlesOfParts>
  <Company>BAM Nuttall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BI User Guide</dc:title>
  <dc:creator>Humphrey, Benjamin</dc:creator>
  <cp:lastModifiedBy>Brown, Clare</cp:lastModifiedBy>
  <cp:revision>29</cp:revision>
  <dcterms:created xsi:type="dcterms:W3CDTF">2020-01-27T14:54:45Z</dcterms:created>
  <dcterms:modified xsi:type="dcterms:W3CDTF">2020-04-30T14:27:12Z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0x0101001B4BD9717552FD47983BB2B9CF45F527</vt:lpwstr>
  </property>
</Properties>
</file>