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3.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 id="2147483759" r:id="rId5"/>
    <p:sldMasterId id="2147483779" r:id="rId6"/>
    <p:sldMasterId id="2147483795" r:id="rId7"/>
  </p:sldMasterIdLst>
  <p:notesMasterIdLst>
    <p:notesMasterId r:id="rId12"/>
  </p:notesMasterIdLst>
  <p:handoutMasterIdLst>
    <p:handoutMasterId r:id="rId13"/>
  </p:handoutMasterIdLst>
  <p:sldIdLst>
    <p:sldId id="328" r:id="rId8"/>
    <p:sldId id="333" r:id="rId9"/>
    <p:sldId id="326" r:id="rId10"/>
    <p:sldId id="292"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guide id="3" pos="340" userDrawn="1">
          <p15:clr>
            <a:srgbClr val="A4A3A4"/>
          </p15:clr>
        </p15:guide>
        <p15:guide id="4" pos="5420" userDrawn="1">
          <p15:clr>
            <a:srgbClr val="A4A3A4"/>
          </p15:clr>
        </p15:guide>
        <p15:guide id="5" orient="horz" pos="640" userDrawn="1">
          <p15:clr>
            <a:srgbClr val="A4A3A4"/>
          </p15:clr>
        </p15:guide>
        <p15:guide id="6" orient="horz" pos="397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na Haggerty" initials="KH" lastIdx="38" clrIdx="0"/>
  <p:cmAuthor id="2" name="Rachel Stevens" initials="RS" lastIdx="2" clrIdx="1"/>
  <p:cmAuthor id="3" name="Rachel Stevens" initials="RS [2]" lastIdx="1" clrIdx="2"/>
  <p:cmAuthor id="4" name="Rachel Stevens" initials="RS [3]" lastIdx="1" clrIdx="3"/>
  <p:cmAuthor id="5" name="Rachel Stevens" initials="RS [4]" lastIdx="1" clrIdx="4"/>
  <p:cmAuthor id="6" name="Rachel Stevens" initials="RS [5]" lastIdx="1" clrIdx="5"/>
  <p:cmAuthor id="7" name="Rachel Stevens" initials="RS [6]" lastIdx="1" clrIdx="6"/>
  <p:cmAuthor id="8" name="Rachel Stevens" initials="RS [7]" lastIdx="1" clrIdx="7"/>
  <p:cmAuthor id="9" name="Rachel Stevens" initials="RS [8]" lastIdx="1" clrIdx="8"/>
  <p:cmAuthor id="10" name="Rachel Stevens" initials="RS [9]" lastIdx="1" clrIdx="9"/>
  <p:cmAuthor id="11" name="Rachel Stevens" initials="RS [10]" lastIdx="1" clrIdx="10"/>
  <p:cmAuthor id="12" name="Rachel Stevens" initials="RS [11]" lastIdx="1" clrIdx="11"/>
  <p:cmAuthor id="13" name="Rachel Stevens" initials="RS [12]" lastIdx="1" clrIdx="12"/>
  <p:cmAuthor id="14" name="Rachel Stevens" initials="RS [13]" lastIdx="1" clrIdx="13"/>
  <p:cmAuthor id="15" name="Rachel Stevens" initials="RS [14]" lastIdx="1" clrIdx="14"/>
  <p:cmAuthor id="16" name="Rachel Stevens" initials="RS [15]" lastIdx="1" clrIdx="15"/>
  <p:cmAuthor id="17" name="Rachel Stevens" initials="RS [16]" lastIdx="1" clrIdx="1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41F13"/>
    <a:srgbClr val="00A9E4"/>
    <a:srgbClr val="C3D200"/>
    <a:srgbClr val="F8DA40"/>
    <a:srgbClr val="55575A"/>
    <a:srgbClr val="0DA642"/>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076" autoAdjust="0"/>
  </p:normalViewPr>
  <p:slideViewPr>
    <p:cSldViewPr snapToGrid="0" snapToObjects="1">
      <p:cViewPr varScale="1">
        <p:scale>
          <a:sx n="114" d="100"/>
          <a:sy n="114" d="100"/>
        </p:scale>
        <p:origin x="1560" y="102"/>
      </p:cViewPr>
      <p:guideLst>
        <p:guide orient="horz" pos="2160"/>
        <p:guide pos="2880"/>
        <p:guide pos="340"/>
        <p:guide pos="5420"/>
        <p:guide orient="horz" pos="640"/>
        <p:guide orient="horz" pos="3974"/>
      </p:guideLst>
    </p:cSldViewPr>
  </p:slideViewPr>
  <p:notesTextViewPr>
    <p:cViewPr>
      <p:scale>
        <a:sx n="100" d="100"/>
        <a:sy n="100" d="100"/>
      </p:scale>
      <p:origin x="0" y="0"/>
    </p:cViewPr>
  </p:notesTextViewPr>
  <p:sorterViewPr>
    <p:cViewPr>
      <p:scale>
        <a:sx n="100" d="100"/>
        <a:sy n="100" d="100"/>
      </p:scale>
      <p:origin x="0" y="-240"/>
    </p:cViewPr>
  </p:sorterViewPr>
  <p:notesViewPr>
    <p:cSldViewPr snapToGrid="0" snapToObjects="1" showGuides="1">
      <p:cViewPr varScale="1">
        <p:scale>
          <a:sx n="62" d="100"/>
          <a:sy n="62" d="100"/>
        </p:scale>
        <p:origin x="20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Master" Target="slideMasters/slideMaster4.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3.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870C1AE-E104-4D3A-907F-567DB33B884D}" type="slidenum">
              <a:rPr lang="en-US" smtClean="0"/>
              <a:t>‹#›</a:t>
            </a:fld>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4028360" y="207157"/>
            <a:ext cx="2560320" cy="271519"/>
          </a:xfrm>
          <a:prstGeom prst="rect">
            <a:avLst/>
          </a:prstGeom>
        </p:spPr>
      </p:pic>
    </p:spTree>
    <p:extLst>
      <p:ext uri="{BB962C8B-B14F-4D97-AF65-F5344CB8AC3E}">
        <p14:creationId xmlns:p14="http://schemas.microsoft.com/office/powerpoint/2010/main" val="299180770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49"/>
            <a:ext cx="5486400" cy="360045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8DF254-2EC7-45F9-BD30-BE0E7C158C9E}" type="slidenum">
              <a:rPr lang="en-US" smtClean="0"/>
              <a:t>‹#›</a:t>
            </a:fld>
            <a:endParaRPr lang="en-US"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9746" y="172437"/>
            <a:ext cx="2560320" cy="271518"/>
          </a:xfrm>
          <a:prstGeom prst="rect">
            <a:avLst/>
          </a:prstGeom>
        </p:spPr>
      </p:pic>
    </p:spTree>
    <p:extLst>
      <p:ext uri="{BB962C8B-B14F-4D97-AF65-F5344CB8AC3E}">
        <p14:creationId xmlns:p14="http://schemas.microsoft.com/office/powerpoint/2010/main" val="362851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Orange"/>
          <p:cNvSpPr/>
          <p:nvPr userDrawn="1"/>
        </p:nvSpPr>
        <p:spPr>
          <a:xfrm>
            <a:off x="-9144" y="1792224"/>
            <a:ext cx="9153144" cy="5065776"/>
          </a:xfrm>
          <a:prstGeom prst="rect">
            <a:avLst/>
          </a:pr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lIns="0" tIns="0" rIns="0" bIns="0" rtlCol="0" anchor="ctr"/>
          <a:lstStyle/>
          <a:p>
            <a:pPr algn="ctr"/>
            <a:endParaRPr lang="en-US" dirty="0"/>
          </a:p>
        </p:txBody>
      </p:sp>
      <p:sp>
        <p:nvSpPr>
          <p:cNvPr id="2" name="Title"/>
          <p:cNvSpPr>
            <a:spLocks noGrp="1"/>
          </p:cNvSpPr>
          <p:nvPr>
            <p:ph type="ctrTitle" hasCustomPrompt="1"/>
          </p:nvPr>
        </p:nvSpPr>
        <p:spPr>
          <a:xfrm>
            <a:off x="541231" y="2279809"/>
            <a:ext cx="8057464" cy="500697"/>
          </a:xfrm>
        </p:spPr>
        <p:txBody>
          <a:bodyPr lIns="0" tIns="0" rIns="0" bIns="0" anchor="t">
            <a:noAutofit/>
          </a:bodyPr>
          <a:lstStyle>
            <a:lvl1pPr algn="l">
              <a:defRPr sz="3800" cap="all" baseline="0">
                <a:solidFill>
                  <a:srgbClr val="FFFFFF"/>
                </a:solidFill>
              </a:defRPr>
            </a:lvl1pPr>
          </a:lstStyle>
          <a:p>
            <a:r>
              <a:rPr lang="en-US" dirty="0"/>
              <a:t>Presentation title</a:t>
            </a:r>
          </a:p>
        </p:txBody>
      </p:sp>
      <p:sp>
        <p:nvSpPr>
          <p:cNvPr id="3" name="Subtitle"/>
          <p:cNvSpPr>
            <a:spLocks noGrp="1"/>
          </p:cNvSpPr>
          <p:nvPr>
            <p:ph type="subTitle" idx="1" hasCustomPrompt="1"/>
          </p:nvPr>
        </p:nvSpPr>
        <p:spPr>
          <a:xfrm>
            <a:off x="541231" y="2967831"/>
            <a:ext cx="6609664" cy="509587"/>
          </a:xfrm>
          <a:prstGeom prst="rect">
            <a:avLst/>
          </a:prstGeom>
        </p:spPr>
        <p:txBody>
          <a:bodyPr lIns="0" tIns="0" rIns="0" bIns="0" anchor="t">
            <a:normAutofit/>
          </a:bodyPr>
          <a:lstStyle>
            <a:lvl1pPr marL="0" indent="0" algn="l">
              <a:buNone/>
              <a:defRPr sz="2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a:t>
            </a:r>
          </a:p>
        </p:txBody>
      </p:sp>
      <p:sp>
        <p:nvSpPr>
          <p:cNvPr id="10" name="Date"/>
          <p:cNvSpPr>
            <a:spLocks noGrp="1"/>
          </p:cNvSpPr>
          <p:nvPr>
            <p:ph type="body" sz="quarter" idx="10" hasCustomPrompt="1"/>
          </p:nvPr>
        </p:nvSpPr>
        <p:spPr>
          <a:xfrm>
            <a:off x="541231" y="4017168"/>
            <a:ext cx="5565775" cy="523875"/>
          </a:xfrm>
          <a:prstGeom prst="rect">
            <a:avLst/>
          </a:prstGeom>
        </p:spPr>
        <p:txBody>
          <a:bodyPr lIns="0" tIns="0">
            <a:normAutofit/>
          </a:bodyPr>
          <a:lstStyle>
            <a:lvl1pPr marL="0" indent="0">
              <a:buFontTx/>
              <a:buNone/>
              <a:defRPr sz="1800">
                <a:solidFill>
                  <a:schemeClr val="tx1"/>
                </a:solidFill>
              </a:defRPr>
            </a:lvl1pPr>
          </a:lstStyle>
          <a:p>
            <a:pPr lvl="0"/>
            <a:r>
              <a:rPr lang="en-US" dirty="0"/>
              <a:t>Date</a:t>
            </a:r>
          </a:p>
        </p:txBody>
      </p:sp>
      <p:cxnSp>
        <p:nvCxnSpPr>
          <p:cNvPr id="17" name="Diagonal Line 2"/>
          <p:cNvCxnSpPr/>
          <p:nvPr userDrawn="1"/>
        </p:nvCxnSpPr>
        <p:spPr>
          <a:xfrm flipH="1">
            <a:off x="5095875" y="2898648"/>
            <a:ext cx="4057270" cy="3959352"/>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18" name="Diagonal Line 1"/>
          <p:cNvCxnSpPr/>
          <p:nvPr userDrawn="1"/>
        </p:nvCxnSpPr>
        <p:spPr>
          <a:xfrm flipH="1">
            <a:off x="6794500" y="4445793"/>
            <a:ext cx="2349501" cy="2412207"/>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cxnSp>
        <p:nvCxnSpPr>
          <p:cNvPr id="22" name="Horizontal Line"/>
          <p:cNvCxnSpPr/>
          <p:nvPr userDrawn="1"/>
        </p:nvCxnSpPr>
        <p:spPr>
          <a:xfrm flipH="1">
            <a:off x="1" y="6015323"/>
            <a:ext cx="9153143" cy="0"/>
          </a:xfrm>
          <a:prstGeom prst="line">
            <a:avLst/>
          </a:prstGeom>
          <a:ln w="9525" cmpd="sng">
            <a:solidFill>
              <a:schemeClr val="bg1"/>
            </a:solidFill>
            <a:headEnd type="none"/>
            <a:tailEnd type="none"/>
          </a:ln>
        </p:spPr>
        <p:style>
          <a:lnRef idx="2">
            <a:schemeClr val="accent1"/>
          </a:lnRef>
          <a:fillRef idx="0">
            <a:schemeClr val="accent1"/>
          </a:fillRef>
          <a:effectRef idx="1">
            <a:schemeClr val="accent1"/>
          </a:effectRef>
          <a:fontRef idx="minor">
            <a:schemeClr val="tx1"/>
          </a:fontRef>
        </p:style>
      </p:cxnSp>
      <p:pic>
        <p:nvPicPr>
          <p:cNvPr id="11"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2566929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234060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79622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699571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152180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64536797"/>
      </p:ext>
    </p:extLst>
  </p:cSld>
  <p:clrMapOvr>
    <a:masterClrMapping/>
  </p:clrMapOvr>
  <p:extLst>
    <p:ext uri="{DCECCB84-F9BA-43D5-87BE-67443E8EF086}">
      <p15:sldGuideLst xmlns:p15="http://schemas.microsoft.com/office/powerpoint/2012/main">
        <p15:guide id="1" orient="horz" pos="3566" userDrawn="1">
          <p15:clr>
            <a:srgbClr val="C35EA4"/>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1202377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184197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6258977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10135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31576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 image">
    <p:spTree>
      <p:nvGrpSpPr>
        <p:cNvPr id="1" name=""/>
        <p:cNvGrpSpPr/>
        <p:nvPr/>
      </p:nvGrpSpPr>
      <p:grpSpPr>
        <a:xfrm>
          <a:off x="0" y="0"/>
          <a:ext cx="0" cy="0"/>
          <a:chOff x="0" y="0"/>
          <a:chExt cx="0" cy="0"/>
        </a:xfrm>
      </p:grpSpPr>
      <p:sp>
        <p:nvSpPr>
          <p:cNvPr id="6" name="Picture Placeholder"/>
          <p:cNvSpPr>
            <a:spLocks noGrp="1"/>
          </p:cNvSpPr>
          <p:nvPr>
            <p:ph type="pic" sz="quarter" idx="11"/>
          </p:nvPr>
        </p:nvSpPr>
        <p:spPr>
          <a:xfrm>
            <a:off x="0" y="1800000"/>
            <a:ext cx="9153525" cy="3985200"/>
          </a:xfrm>
          <a:prstGeom prst="rect">
            <a:avLst/>
          </a:prstGeom>
        </p:spPr>
        <p:txBody>
          <a:bodyPr anchor="ctr"/>
          <a:lstStyle>
            <a:lvl1pPr algn="ctr">
              <a:defRPr>
                <a:solidFill>
                  <a:schemeClr val="tx1"/>
                </a:solidFill>
              </a:defRPr>
            </a:lvl1pPr>
          </a:lstStyle>
          <a:p>
            <a:r>
              <a:rPr lang="en-US"/>
              <a:t>Click icon to add picture</a:t>
            </a:r>
            <a:endParaRPr lang="en-US" dirty="0"/>
          </a:p>
        </p:txBody>
      </p:sp>
      <p:sp>
        <p:nvSpPr>
          <p:cNvPr id="12" name="Title Foldover Box"/>
          <p:cNvSpPr/>
          <p:nvPr userDrawn="1"/>
        </p:nvSpPr>
        <p:spPr>
          <a:xfrm>
            <a:off x="539749" y="2070000"/>
            <a:ext cx="8064000" cy="1618488"/>
          </a:xfrm>
          <a:custGeom>
            <a:avLst/>
            <a:gdLst>
              <a:gd name="connsiteX0" fmla="*/ 288000 w 8064000"/>
              <a:gd name="connsiteY0" fmla="*/ 0 h 1618488"/>
              <a:gd name="connsiteX1" fmla="*/ 8064000 w 8064000"/>
              <a:gd name="connsiteY1" fmla="*/ 0 h 1618488"/>
              <a:gd name="connsiteX2" fmla="*/ 8064000 w 8064000"/>
              <a:gd name="connsiteY2" fmla="*/ 1618488 h 1618488"/>
              <a:gd name="connsiteX3" fmla="*/ 0 w 8064000"/>
              <a:gd name="connsiteY3" fmla="*/ 1618488 h 1618488"/>
              <a:gd name="connsiteX4" fmla="*/ 0 w 8064000"/>
              <a:gd name="connsiteY4" fmla="*/ 282231 h 1618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1618488">
                <a:moveTo>
                  <a:pt x="288000" y="0"/>
                </a:moveTo>
                <a:lnTo>
                  <a:pt x="8064000" y="0"/>
                </a:lnTo>
                <a:lnTo>
                  <a:pt x="8064000" y="1618488"/>
                </a:lnTo>
                <a:lnTo>
                  <a:pt x="0" y="1618488"/>
                </a:lnTo>
                <a:lnTo>
                  <a:pt x="0" y="282231"/>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en-US" dirty="0"/>
          </a:p>
        </p:txBody>
      </p:sp>
      <p:sp>
        <p:nvSpPr>
          <p:cNvPr id="23" name="Foldover Corner"/>
          <p:cNvSpPr/>
          <p:nvPr userDrawn="1"/>
        </p:nvSpPr>
        <p:spPr>
          <a:xfrm>
            <a:off x="539749" y="2070000"/>
            <a:ext cx="288000" cy="282231"/>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userDrawn="1">
            <p:ph type="ctrTitle" hasCustomPrompt="1"/>
          </p:nvPr>
        </p:nvSpPr>
        <p:spPr>
          <a:xfrm>
            <a:off x="864000" y="2341721"/>
            <a:ext cx="7150735" cy="500697"/>
          </a:xfrm>
        </p:spPr>
        <p:txBody>
          <a:bodyPr lIns="0" tIns="0" anchor="t">
            <a:noAutofit/>
          </a:bodyPr>
          <a:lstStyle>
            <a:lvl1pPr algn="l">
              <a:defRPr sz="3600" cap="all" baseline="0">
                <a:solidFill>
                  <a:srgbClr val="FFFFFF"/>
                </a:solidFill>
              </a:defRPr>
            </a:lvl1pPr>
          </a:lstStyle>
          <a:p>
            <a:r>
              <a:rPr lang="en-US" dirty="0"/>
              <a:t>PRESENTATION TITLE</a:t>
            </a:r>
          </a:p>
        </p:txBody>
      </p:sp>
      <p:sp>
        <p:nvSpPr>
          <p:cNvPr id="3" name="Subtitle"/>
          <p:cNvSpPr>
            <a:spLocks noGrp="1"/>
          </p:cNvSpPr>
          <p:nvPr userDrawn="1">
            <p:ph type="subTitle" idx="1" hasCustomPrompt="1"/>
          </p:nvPr>
        </p:nvSpPr>
        <p:spPr>
          <a:xfrm>
            <a:off x="864000" y="2967831"/>
            <a:ext cx="7150735" cy="509587"/>
          </a:xfrm>
          <a:prstGeom prst="rect">
            <a:avLst/>
          </a:prstGeom>
        </p:spPr>
        <p:txBody>
          <a:bodyPr lIns="0" tIns="0" bIns="0" anchor="t">
            <a:norm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Subtitle |  Date</a:t>
            </a:r>
          </a:p>
        </p:txBody>
      </p:sp>
      <p:pic>
        <p:nvPicPr>
          <p:cNvPr id="13" name="Large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183893" y="396000"/>
            <a:ext cx="3419856" cy="367233"/>
          </a:xfrm>
          <a:prstGeom prst="rect">
            <a:avLst/>
          </a:prstGeom>
        </p:spPr>
      </p:pic>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41232" y="6162640"/>
            <a:ext cx="1467237" cy="540000"/>
          </a:xfrm>
          <a:prstGeom prst="rect">
            <a:avLst/>
          </a:prstGeom>
        </p:spPr>
      </p:pic>
    </p:spTree>
    <p:extLst>
      <p:ext uri="{BB962C8B-B14F-4D97-AF65-F5344CB8AC3E}">
        <p14:creationId xmlns:p14="http://schemas.microsoft.com/office/powerpoint/2010/main" val="928347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64325097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1"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670128"/>
            <a:ext cx="3906000" cy="298800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298800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21601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3"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5" name="Content Left"/>
          <p:cNvSpPr>
            <a:spLocks noGrp="1"/>
          </p:cNvSpPr>
          <p:nvPr>
            <p:ph sz="quarter" idx="16" hasCustomPrompt="1"/>
          </p:nvPr>
        </p:nvSpPr>
        <p:spPr>
          <a:xfrm>
            <a:off x="540588" y="2162175"/>
            <a:ext cx="3906000" cy="3498850"/>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498850"/>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346928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04165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5" name="Kicker"/>
          <p:cNvSpPr>
            <a:spLocks noGrp="1"/>
          </p:cNvSpPr>
          <p:nvPr>
            <p:ph type="body" sz="quarter" idx="15" hasCustomPrompt="1"/>
          </p:nvPr>
        </p:nvSpPr>
        <p:spPr>
          <a:xfrm>
            <a:off x="540000" y="5778122"/>
            <a:ext cx="8064000" cy="522000"/>
          </a:xfrm>
          <a:solidFill>
            <a:schemeClr val="tx2"/>
          </a:solidFill>
          <a:ln>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563972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6"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52000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98964650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6" name="Kicker"/>
          <p:cNvSpPr>
            <a:spLocks noGrp="1"/>
          </p:cNvSpPr>
          <p:nvPr>
            <p:ph type="body" sz="quarter" idx="19"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1021" y="2862000"/>
            <a:ext cx="2520000" cy="2784420"/>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4638420"/>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47437623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7" name="Kicker"/>
          <p:cNvSpPr>
            <a:spLocks noGrp="1"/>
          </p:cNvSpPr>
          <p:nvPr>
            <p:ph type="body" sz="quarter" idx="2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US"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3" name="Content Left"/>
          <p:cNvSpPr>
            <a:spLocks noGrp="1"/>
          </p:cNvSpPr>
          <p:nvPr>
            <p:ph idx="1" hasCustomPrompt="1"/>
          </p:nvPr>
        </p:nvSpPr>
        <p:spPr>
          <a:xfrm>
            <a:off x="540587" y="2619376"/>
            <a:ext cx="5295900" cy="3041650"/>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4653025"/>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97884371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1948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935116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1"/>
            <a:ext cx="3888000" cy="4428276"/>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28276"/>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89849963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6188083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1"/>
            <a:ext cx="8064000" cy="522808"/>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1656001"/>
            <a:ext cx="8064000" cy="4005024"/>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556042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286481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5469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39814130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18554140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2 Content w Titles">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904517"/>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904516"/>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30517090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Callout">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25205394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Content, 3 Images">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34460"/>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28356948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3986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9386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18770861"/>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38524"/>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9900"/>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7240675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1656001"/>
            <a:ext cx="8064000" cy="4437068"/>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2" name="Date Placeholder 1"/>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4"/>
          </p:nvPr>
        </p:nvSpPr>
        <p:spPr/>
        <p:txBody>
          <a:bodyPr/>
          <a:lstStyle/>
          <a:p>
            <a:endParaRPr lang="en-GB" dirty="0"/>
          </a:p>
        </p:txBody>
      </p:sp>
      <p:sp>
        <p:nvSpPr>
          <p:cNvPr id="5" name="Slide Number Placeholder 4"/>
          <p:cNvSpPr>
            <a:spLocks noGrp="1"/>
          </p:cNvSpPr>
          <p:nvPr>
            <p:ph type="sldNum" sz="quarter" idx="15"/>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7798228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and 2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Right"/>
          <p:cNvSpPr>
            <a:spLocks noGrp="1"/>
          </p:cNvSpPr>
          <p:nvPr>
            <p:ph sz="quarter" idx="11" hasCustomPrompt="1"/>
          </p:nvPr>
        </p:nvSpPr>
        <p:spPr>
          <a:xfrm>
            <a:off x="540000" y="1656000"/>
            <a:ext cx="3888000" cy="4401899"/>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401898"/>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736511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8" name="Kicker"/>
          <p:cNvSpPr>
            <a:spLocks noGrp="1"/>
          </p:cNvSpPr>
          <p:nvPr>
            <p:ph type="body" sz="quarter" idx="13"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Right"/>
          <p:cNvSpPr>
            <a:spLocks noGrp="1"/>
          </p:cNvSpPr>
          <p:nvPr>
            <p:ph sz="quarter" idx="11" hasCustomPrompt="1"/>
          </p:nvPr>
        </p:nvSpPr>
        <p:spPr>
          <a:xfrm>
            <a:off x="540000" y="1656001"/>
            <a:ext cx="3888000" cy="4005024"/>
          </a:xfrm>
          <a:prstGeom prst="rect">
            <a:avLst/>
          </a:prstGeom>
        </p:spPr>
        <p:txBody>
          <a:bodyPr>
            <a:normAutofit/>
          </a:bodyPr>
          <a:lstStyle>
            <a:lvl1pPr>
              <a:defRPr sz="1800" baseline="0"/>
            </a:lvl1pPr>
            <a:lvl2pPr>
              <a:defRPr sz="1600">
                <a:solidFill>
                  <a:schemeClr val="tx1"/>
                </a:solidFill>
              </a:defRPr>
            </a:lvl2pPr>
            <a:lvl3pPr>
              <a:defRPr sz="1400"/>
            </a:lvl3pPr>
            <a:lvl4pPr>
              <a:defRPr sz="1200"/>
            </a:lvl4pPr>
            <a:lvl5pPr>
              <a:defRPr sz="1200" baseline="0"/>
            </a:lvl5pPr>
          </a:lstStyle>
          <a:p>
            <a:pPr lvl="1"/>
            <a:r>
              <a:rPr lang="en-US" dirty="0"/>
              <a:t>Click to add text, tables, charts, smart art, pictures or media</a:t>
            </a:r>
          </a:p>
        </p:txBody>
      </p:sp>
      <p:sp>
        <p:nvSpPr>
          <p:cNvPr id="5" name="Content Left"/>
          <p:cNvSpPr>
            <a:spLocks noGrp="1"/>
          </p:cNvSpPr>
          <p:nvPr>
            <p:ph sz="quarter" idx="12" hasCustomPrompt="1"/>
          </p:nvPr>
        </p:nvSpPr>
        <p:spPr>
          <a:xfrm>
            <a:off x="4716000" y="1656001"/>
            <a:ext cx="3888000" cy="4005024"/>
          </a:xfrm>
          <a:prstGeom prst="rect">
            <a:avLst/>
          </a:prstGeom>
        </p:spPr>
        <p:txBody>
          <a:bodyPr>
            <a:normAutofit/>
          </a:bodyPr>
          <a:lstStyle>
            <a:lvl1pPr>
              <a:defRPr sz="1800" baseline="0"/>
            </a:lvl1pPr>
            <a:lvl2pPr>
              <a:defRPr sz="1600" baseline="0">
                <a:solidFill>
                  <a:schemeClr val="tx1"/>
                </a:solidFill>
              </a:defRPr>
            </a:lvl2pPr>
            <a:lvl3pPr>
              <a:defRPr sz="1400" baseline="0"/>
            </a:lvl3pPr>
            <a:lvl4pPr>
              <a:defRPr sz="1200"/>
            </a:lvl4pPr>
            <a:lvl5pPr>
              <a:defRPr sz="1200"/>
            </a:lvl5pPr>
          </a:lstStyle>
          <a:p>
            <a:pPr lvl="1"/>
            <a:r>
              <a:rPr lang="en-US" dirty="0"/>
              <a:t>Click to add text, tables, charts, smart art, pictures or media</a:t>
            </a:r>
          </a:p>
        </p:txBody>
      </p:sp>
      <p:sp>
        <p:nvSpPr>
          <p:cNvPr id="2" name="Date Placeholder 1"/>
          <p:cNvSpPr>
            <a:spLocks noGrp="1"/>
          </p:cNvSpPr>
          <p:nvPr>
            <p:ph type="dt" sz="half" idx="14"/>
          </p:nvPr>
        </p:nvSpPr>
        <p:spPr/>
        <p:txBody>
          <a:bodyPr/>
          <a:lstStyle/>
          <a:p>
            <a:fld id="{7174028F-FC55-4814-9D01-B1C00550C2C3}" type="datetime4">
              <a:rPr lang="en-GB" smtClean="0"/>
              <a:pPr/>
              <a:t>15 January 2020</a:t>
            </a:fld>
            <a:endParaRPr lang="en-GB" dirty="0"/>
          </a:p>
        </p:txBody>
      </p:sp>
      <p:sp>
        <p:nvSpPr>
          <p:cNvPr id="3" name="Footer Placeholder 2"/>
          <p:cNvSpPr>
            <a:spLocks noGrp="1"/>
          </p:cNvSpPr>
          <p:nvPr>
            <p:ph type="ftr" sz="quarter" idx="15"/>
          </p:nvPr>
        </p:nvSpPr>
        <p:spPr/>
        <p:txBody>
          <a:bodyPr/>
          <a:lstStyle/>
          <a:p>
            <a:endParaRPr lang="en-GB" dirty="0"/>
          </a:p>
        </p:txBody>
      </p:sp>
      <p:sp>
        <p:nvSpPr>
          <p:cNvPr id="6" name="Slide Number Placeholder 5"/>
          <p:cNvSpPr>
            <a:spLocks noGrp="1"/>
          </p:cNvSpPr>
          <p:nvPr>
            <p:ph type="sldNum" sz="quarter" idx="16"/>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1836840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6281871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_NoLogo">
    <p:spTree>
      <p:nvGrpSpPr>
        <p:cNvPr id="1" name=""/>
        <p:cNvGrpSpPr/>
        <p:nvPr/>
      </p:nvGrpSpPr>
      <p:grpSpPr>
        <a:xfrm>
          <a:off x="0" y="0"/>
          <a:ext cx="0" cy="0"/>
          <a:chOff x="0" y="0"/>
          <a:chExt cx="0" cy="0"/>
        </a:xfrm>
      </p:grpSpPr>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58784597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and Content_NoLogo">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7" name="Content"/>
          <p:cNvSpPr>
            <a:spLocks noGrp="1"/>
          </p:cNvSpPr>
          <p:nvPr>
            <p:ph sz="quarter" idx="11" hasCustomPrompt="1"/>
          </p:nvPr>
        </p:nvSpPr>
        <p:spPr>
          <a:xfrm>
            <a:off x="540000" y="2412000"/>
            <a:ext cx="8064000" cy="3689862"/>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31581473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 Sub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670128"/>
            <a:ext cx="3906000" cy="3396564"/>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2412000"/>
            <a:ext cx="3906000" cy="252000"/>
          </a:xfrm>
        </p:spPr>
        <p:txBody>
          <a:bodyPr tIns="0" bIns="0" anchor="ctr">
            <a:normAutofit/>
          </a:bodyPr>
          <a:lstStyle>
            <a:lvl1pPr>
              <a:defRPr lang="en-US" sz="1800" b="1" kern="1200" baseline="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586" y="2670128"/>
            <a:ext cx="3906000" cy="339656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9336" y="2412000"/>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31" name="Subtitle"/>
          <p:cNvSpPr>
            <a:spLocks noGrp="1"/>
          </p:cNvSpPr>
          <p:nvPr>
            <p:ph type="body" sz="quarter" idx="20" hasCustomPrompt="1"/>
          </p:nvPr>
        </p:nvSpPr>
        <p:spPr>
          <a:xfrm>
            <a:off x="540586" y="1655999"/>
            <a:ext cx="8064000" cy="648000"/>
          </a:xfrm>
        </p:spPr>
        <p:txBody>
          <a:bodyPr tIns="0" bIns="0">
            <a:normAutofit/>
          </a:bodyPr>
          <a:lstStyle>
            <a:lvl1pPr>
              <a:defRPr sz="2200">
                <a:solidFill>
                  <a:schemeClr val="tx1"/>
                </a:solidFill>
              </a:defRPr>
            </a:lvl1pPr>
          </a:lstStyle>
          <a:p>
            <a:pPr lvl="0"/>
            <a:r>
              <a:rPr lang="en-US" dirty="0"/>
              <a:t>Add subtitle</a:t>
            </a:r>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3"/>
          </p:nvPr>
        </p:nvSpPr>
        <p:spPr/>
        <p:txBody>
          <a:bodyPr/>
          <a:lstStyle/>
          <a:p>
            <a:endParaRPr lang="en-GB" dirty="0"/>
          </a:p>
        </p:txBody>
      </p:sp>
      <p:sp>
        <p:nvSpPr>
          <p:cNvPr id="6" name="Slide Number Placeholder 5"/>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53533252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2 Content w Titles_NoLogo">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baseline="0"/>
            </a:lvl1pPr>
          </a:lstStyle>
          <a:p>
            <a:r>
              <a:rPr lang="en-US" dirty="0"/>
              <a:t>Add title</a:t>
            </a:r>
            <a:endParaRPr lang="en-GB" dirty="0"/>
          </a:p>
        </p:txBody>
      </p:sp>
      <p:sp>
        <p:nvSpPr>
          <p:cNvPr id="15" name="Content Left"/>
          <p:cNvSpPr>
            <a:spLocks noGrp="1"/>
          </p:cNvSpPr>
          <p:nvPr>
            <p:ph sz="quarter" idx="16" hasCustomPrompt="1"/>
          </p:nvPr>
        </p:nvSpPr>
        <p:spPr>
          <a:xfrm>
            <a:off x="540588" y="2162174"/>
            <a:ext cx="3906000" cy="3895725"/>
          </a:xfrm>
        </p:spPr>
        <p:txBody>
          <a:bodyPr/>
          <a:lstStyle>
            <a:lvl2pPr>
              <a:defRPr baseline="0">
                <a:solidFill>
                  <a:schemeClr val="tx1"/>
                </a:solidFill>
              </a:defRPr>
            </a:lvl2pPr>
          </a:lstStyle>
          <a:p>
            <a:pPr lvl="1"/>
            <a:r>
              <a:rPr lang="en-GB" dirty="0"/>
              <a:t>Click to add text, tables, charts, smart art, pictures or media</a:t>
            </a:r>
          </a:p>
        </p:txBody>
      </p:sp>
      <p:sp>
        <p:nvSpPr>
          <p:cNvPr id="17" name="Org Heading Left"/>
          <p:cNvSpPr>
            <a:spLocks noGrp="1"/>
          </p:cNvSpPr>
          <p:nvPr>
            <p:ph type="body" sz="quarter" idx="17" hasCustomPrompt="1"/>
          </p:nvPr>
        </p:nvSpPr>
        <p:spPr>
          <a:xfrm>
            <a:off x="540588" y="1908587"/>
            <a:ext cx="3906000" cy="252000"/>
          </a:xfrm>
        </p:spPr>
        <p:txBody>
          <a:bodyPr tIns="0" bIns="0" anchor="ctr">
            <a:norm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US"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7" name="Content Right"/>
          <p:cNvSpPr>
            <a:spLocks noGrp="1"/>
          </p:cNvSpPr>
          <p:nvPr>
            <p:ph sz="quarter" idx="18" hasCustomPrompt="1"/>
          </p:nvPr>
        </p:nvSpPr>
        <p:spPr>
          <a:xfrm>
            <a:off x="4698000" y="2162175"/>
            <a:ext cx="3906000" cy="3895724"/>
          </a:xfrm>
        </p:spPr>
        <p:txBody>
          <a:bodyPr/>
          <a:lstStyle>
            <a:lvl2pPr>
              <a:defRPr>
                <a:solidFill>
                  <a:schemeClr val="tx1"/>
                </a:solidFill>
              </a:defRPr>
            </a:lvl2pPr>
          </a:lstStyle>
          <a:p>
            <a:pPr lvl="1"/>
            <a:r>
              <a:rPr lang="en-GB" dirty="0"/>
              <a:t>Click to add text, tables, charts, smart art, pictures or media</a:t>
            </a:r>
          </a:p>
        </p:txBody>
      </p:sp>
      <p:sp>
        <p:nvSpPr>
          <p:cNvPr id="29" name="Org Heading Right"/>
          <p:cNvSpPr>
            <a:spLocks noGrp="1"/>
          </p:cNvSpPr>
          <p:nvPr>
            <p:ph type="body" sz="quarter" idx="19" hasCustomPrompt="1"/>
          </p:nvPr>
        </p:nvSpPr>
        <p:spPr>
          <a:xfrm>
            <a:off x="4698750" y="1908175"/>
            <a:ext cx="3905250" cy="252413"/>
          </a:xfrm>
        </p:spPr>
        <p:txBody>
          <a:bodyPr tIns="0" bIns="0" anchor="ctr">
            <a:noAutofit/>
          </a:bodyPr>
          <a:lst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lang="en-GB" sz="1800" b="1" kern="1200" dirty="0" smtClean="0">
                <a:solidFill>
                  <a:schemeClr val="accent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heading</a:t>
            </a:r>
          </a:p>
        </p:txBody>
      </p:sp>
      <p:sp>
        <p:nvSpPr>
          <p:cNvPr id="2" name="Date Placeholder 1"/>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22"/>
          </p:nvPr>
        </p:nvSpPr>
        <p:spPr/>
        <p:txBody>
          <a:bodyPr/>
          <a:lstStyle/>
          <a:p>
            <a:endParaRPr lang="en-GB" dirty="0"/>
          </a:p>
        </p:txBody>
      </p:sp>
      <p:sp>
        <p:nvSpPr>
          <p:cNvPr id="6" name="Slide Number Placeholder 5"/>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8323829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Subtitle, Callout_NoLogo">
    <p:spTree>
      <p:nvGrpSpPr>
        <p:cNvPr id="1" name=""/>
        <p:cNvGrpSpPr/>
        <p:nvPr/>
      </p:nvGrpSpPr>
      <p:grpSpPr>
        <a:xfrm>
          <a:off x="0" y="0"/>
          <a:ext cx="0" cy="0"/>
          <a:chOff x="0" y="0"/>
          <a:chExt cx="0" cy="0"/>
        </a:xfrm>
      </p:grpSpPr>
      <p:sp>
        <p:nvSpPr>
          <p:cNvPr id="9" name="Title"/>
          <p:cNvSpPr>
            <a:spLocks noGrp="1"/>
          </p:cNvSpPr>
          <p:nvPr>
            <p:ph type="title" hasCustomPrompt="1"/>
          </p:nvPr>
        </p:nvSpPr>
        <p:spPr>
          <a:xfrm>
            <a:off x="540000" y="1008000"/>
            <a:ext cx="5292000" cy="630000"/>
          </a:xfrm>
        </p:spPr>
        <p:txBody>
          <a:bodyPr/>
          <a:lstStyle>
            <a:lvl1pPr>
              <a:defRPr/>
            </a:lvl1pPr>
          </a:lstStyle>
          <a:p>
            <a:r>
              <a:rPr lang="en-US" dirty="0"/>
              <a:t>Add title</a:t>
            </a:r>
            <a:endParaRPr lang="en-GB" dirty="0"/>
          </a:p>
        </p:txBody>
      </p:sp>
      <p:sp>
        <p:nvSpPr>
          <p:cNvPr id="3" name="Content"/>
          <p:cNvSpPr>
            <a:spLocks noGrp="1"/>
          </p:cNvSpPr>
          <p:nvPr userDrawn="1">
            <p:ph idx="1" hasCustomPrompt="1"/>
          </p:nvPr>
        </p:nvSpPr>
        <p:spPr>
          <a:xfrm>
            <a:off x="540587" y="2619375"/>
            <a:ext cx="5292000" cy="3456110"/>
          </a:xfrm>
          <a:prstGeom prst="rect">
            <a:avLst/>
          </a:prstGeom>
        </p:spPr>
        <p:txBody>
          <a:bodyPr lIns="0" tIns="0" anchor="t" anchorCtr="0">
            <a:normAutofit/>
          </a:bodyPr>
          <a:lstStyle>
            <a:lvl1pPr marL="0" marR="0" indent="0" algn="l"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1800" baseline="0">
                <a:solidFill>
                  <a:srgbClr val="000000"/>
                </a:solidFill>
              </a:defRPr>
            </a:lvl1pPr>
            <a:lvl2pPr>
              <a:defRPr>
                <a:solidFill>
                  <a:schemeClr val="tx1"/>
                </a:solidFill>
              </a:defRPr>
            </a:lvl2pPr>
            <a:lvl3pPr>
              <a:defRPr>
                <a:solidFill>
                  <a:srgbClr val="000000"/>
                </a:solidFill>
              </a:defRPr>
            </a:lvl3pPr>
            <a:lvl4pPr>
              <a:defRPr>
                <a:solidFill>
                  <a:srgbClr val="000000"/>
                </a:solidFill>
              </a:defRPr>
            </a:lvl4pPr>
            <a:lvl5pPr>
              <a:defRPr>
                <a:solidFill>
                  <a:srgbClr val="000000"/>
                </a:solidFill>
              </a:defRPr>
            </a:lvl5pPr>
          </a:lstStyle>
          <a:p>
            <a:pPr lvl="1"/>
            <a:r>
              <a:rPr lang="en-US" dirty="0"/>
              <a:t>Click to add text, tables, charts, smart art, pictures or media</a:t>
            </a:r>
          </a:p>
        </p:txBody>
      </p:sp>
      <p:sp>
        <p:nvSpPr>
          <p:cNvPr id="8" name="Subtitle"/>
          <p:cNvSpPr>
            <a:spLocks noGrp="1"/>
          </p:cNvSpPr>
          <p:nvPr userDrawn="1">
            <p:ph type="body" sz="quarter" idx="13" hasCustomPrompt="1"/>
          </p:nvPr>
        </p:nvSpPr>
        <p:spPr>
          <a:xfrm>
            <a:off x="540587" y="1656000"/>
            <a:ext cx="5292000" cy="504000"/>
          </a:xfrm>
          <a:prstGeom prst="rect">
            <a:avLst/>
          </a:prstGeom>
        </p:spPr>
        <p:txBody>
          <a:bodyPr lIns="0" tIns="0" anchor="t" anchorCtr="0">
            <a:normAutofit/>
          </a:bodyPr>
          <a:lstStyle>
            <a:lvl1pPr marL="0" indent="0">
              <a:buNone/>
              <a:defRPr sz="2200">
                <a:solidFill>
                  <a:schemeClr val="tx1"/>
                </a:solidFill>
              </a:defRPr>
            </a:lvl1pPr>
          </a:lstStyle>
          <a:p>
            <a:pPr lvl="0"/>
            <a:r>
              <a:rPr lang="en-US" dirty="0"/>
              <a:t>Add subtitle</a:t>
            </a:r>
          </a:p>
        </p:txBody>
      </p:sp>
      <p:sp>
        <p:nvSpPr>
          <p:cNvPr id="12" name="Top Foldover Box"/>
          <p:cNvSpPr/>
          <p:nvPr userDrawn="1"/>
        </p:nvSpPr>
        <p:spPr>
          <a:xfrm>
            <a:off x="6088291" y="2433028"/>
            <a:ext cx="2520000" cy="360000"/>
          </a:xfrm>
          <a:custGeom>
            <a:avLst/>
            <a:gdLst>
              <a:gd name="connsiteX0" fmla="*/ 180000 w 2520000"/>
              <a:gd name="connsiteY0" fmla="*/ 0 h 360000"/>
              <a:gd name="connsiteX1" fmla="*/ 2520000 w 2520000"/>
              <a:gd name="connsiteY1" fmla="*/ 0 h 360000"/>
              <a:gd name="connsiteX2" fmla="*/ 2520000 w 2520000"/>
              <a:gd name="connsiteY2" fmla="*/ 360000 h 360000"/>
              <a:gd name="connsiteX3" fmla="*/ 0 w 2520000"/>
              <a:gd name="connsiteY3" fmla="*/ 360000 h 360000"/>
              <a:gd name="connsiteX4" fmla="*/ 0 w 2520000"/>
              <a:gd name="connsiteY4" fmla="*/ 180000 h 360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20000" h="360000">
                <a:moveTo>
                  <a:pt x="180000" y="0"/>
                </a:moveTo>
                <a:lnTo>
                  <a:pt x="2520000" y="0"/>
                </a:lnTo>
                <a:lnTo>
                  <a:pt x="2520000" y="360000"/>
                </a:lnTo>
                <a:lnTo>
                  <a:pt x="0" y="360000"/>
                </a:lnTo>
                <a:lnTo>
                  <a:pt x="0" y="180000"/>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1" name="Foldover Corner"/>
          <p:cNvSpPr>
            <a:spLocks/>
          </p:cNvSpPr>
          <p:nvPr userDrawn="1"/>
        </p:nvSpPr>
        <p:spPr>
          <a:xfrm>
            <a:off x="6088291" y="2433028"/>
            <a:ext cx="180000" cy="180000"/>
          </a:xfrm>
          <a:custGeom>
            <a:avLst/>
            <a:gdLst>
              <a:gd name="connsiteX0" fmla="*/ 0 w 274320"/>
              <a:gd name="connsiteY0" fmla="*/ 0 h 274320"/>
              <a:gd name="connsiteX1" fmla="*/ 274320 w 274320"/>
              <a:gd name="connsiteY1" fmla="*/ 0 h 274320"/>
              <a:gd name="connsiteX2" fmla="*/ 274320 w 274320"/>
              <a:gd name="connsiteY2" fmla="*/ 274320 h 274320"/>
              <a:gd name="connsiteX3" fmla="*/ 0 w 274320"/>
              <a:gd name="connsiteY3" fmla="*/ 274320 h 274320"/>
              <a:gd name="connsiteX4" fmla="*/ 0 w 274320"/>
              <a:gd name="connsiteY4" fmla="*/ 0 h 274320"/>
              <a:gd name="connsiteX0" fmla="*/ 0 w 274320"/>
              <a:gd name="connsiteY0" fmla="*/ 274320 h 274320"/>
              <a:gd name="connsiteX1" fmla="*/ 274320 w 274320"/>
              <a:gd name="connsiteY1" fmla="*/ 0 h 274320"/>
              <a:gd name="connsiteX2" fmla="*/ 274320 w 274320"/>
              <a:gd name="connsiteY2" fmla="*/ 274320 h 274320"/>
              <a:gd name="connsiteX3" fmla="*/ 0 w 274320"/>
              <a:gd name="connsiteY3" fmla="*/ 274320 h 274320"/>
            </a:gdLst>
            <a:ahLst/>
            <a:cxnLst>
              <a:cxn ang="0">
                <a:pos x="connsiteX0" y="connsiteY0"/>
              </a:cxn>
              <a:cxn ang="0">
                <a:pos x="connsiteX1" y="connsiteY1"/>
              </a:cxn>
              <a:cxn ang="0">
                <a:pos x="connsiteX2" y="connsiteY2"/>
              </a:cxn>
              <a:cxn ang="0">
                <a:pos x="connsiteX3" y="connsiteY3"/>
              </a:cxn>
            </a:cxnLst>
            <a:rect l="l" t="t" r="r" b="b"/>
            <a:pathLst>
              <a:path w="274320" h="274320">
                <a:moveTo>
                  <a:pt x="0" y="274320"/>
                </a:moveTo>
                <a:lnTo>
                  <a:pt x="274320" y="0"/>
                </a:lnTo>
                <a:lnTo>
                  <a:pt x="274320" y="274320"/>
                </a:lnTo>
                <a:lnTo>
                  <a:pt x="0" y="274320"/>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Text Foldover Box"/>
          <p:cNvSpPr>
            <a:spLocks noGrp="1"/>
          </p:cNvSpPr>
          <p:nvPr userDrawn="1">
            <p:ph type="body" sz="quarter" idx="14" hasCustomPrompt="1"/>
          </p:nvPr>
        </p:nvSpPr>
        <p:spPr>
          <a:xfrm>
            <a:off x="6088291" y="2615958"/>
            <a:ext cx="2520000" cy="1537308"/>
          </a:xfrm>
          <a:prstGeom prst="rect">
            <a:avLst/>
          </a:prstGeom>
          <a:solidFill>
            <a:schemeClr val="accent1"/>
          </a:solidFill>
          <a:ln>
            <a:noFill/>
          </a:ln>
        </p:spPr>
        <p:txBody>
          <a:bodyPr wrap="square" lIns="216000" tIns="0" rIns="216000" bIns="288000">
            <a:spAutoFit/>
          </a:bodyPr>
          <a:lstStyle>
            <a:lvl1pPr marL="0" marR="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sz="1800" b="1" baseline="0">
                <a:solidFill>
                  <a:schemeClr val="bg1"/>
                </a:solidFill>
              </a:defRPr>
            </a:lvl1pPr>
            <a:lvl2pPr marL="457200" indent="0">
              <a:buNone/>
              <a:defRPr>
                <a:solidFill>
                  <a:schemeClr val="tx1"/>
                </a:solidFill>
              </a:defRPr>
            </a:lvl2pPr>
            <a:lvl3pPr marL="914400" indent="0">
              <a:buNone/>
              <a:defRPr>
                <a:solidFill>
                  <a:schemeClr val="tx1"/>
                </a:solidFill>
              </a:defRPr>
            </a:lvl3pPr>
            <a:lvl4pPr marL="1371600" indent="0">
              <a:buNone/>
              <a:defRPr>
                <a:solidFill>
                  <a:schemeClr val="tx1"/>
                </a:solidFill>
              </a:defRPr>
            </a:lvl4pPr>
            <a:lvl5pPr marL="1828800" indent="0">
              <a:buNone/>
              <a:defRPr>
                <a:solidFill>
                  <a:schemeClr val="tx1"/>
                </a:solidFill>
              </a:defRPr>
            </a:lvl5pPr>
          </a:lstStyle>
          <a:p>
            <a:pPr marL="0" marR="0" lvl="0" indent="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a:pPr>
            <a:r>
              <a:rPr lang="en-US" dirty="0"/>
              <a:t>Edit call out text. Do not change the width of box, will adjust vertically automatically.</a:t>
            </a:r>
          </a:p>
        </p:txBody>
      </p:sp>
      <p:sp>
        <p:nvSpPr>
          <p:cNvPr id="2" name="Date Placeholder 1"/>
          <p:cNvSpPr>
            <a:spLocks noGrp="1"/>
          </p:cNvSpPr>
          <p:nvPr>
            <p:ph type="dt" sz="half" idx="16"/>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7"/>
          </p:nvPr>
        </p:nvSpPr>
        <p:spPr/>
        <p:txBody>
          <a:bodyPr/>
          <a:lstStyle/>
          <a:p>
            <a:endParaRPr lang="en-GB" dirty="0"/>
          </a:p>
        </p:txBody>
      </p:sp>
      <p:sp>
        <p:nvSpPr>
          <p:cNvPr id="6" name="Slide Number Placeholder 5"/>
          <p:cNvSpPr>
            <a:spLocks noGrp="1"/>
          </p:cNvSpPr>
          <p:nvPr>
            <p:ph type="sldNum" sz="quarter" idx="18"/>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223546327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le, Subtitle Content, 3 Images_NoLogo">
    <p:spTree>
      <p:nvGrpSpPr>
        <p:cNvPr id="1" name=""/>
        <p:cNvGrpSpPr/>
        <p:nvPr/>
      </p:nvGrpSpPr>
      <p:grpSpPr>
        <a:xfrm>
          <a:off x="0" y="0"/>
          <a:ext cx="0" cy="0"/>
          <a:chOff x="0" y="0"/>
          <a:chExt cx="0" cy="0"/>
        </a:xfrm>
      </p:grpSpPr>
      <p:sp>
        <p:nvSpPr>
          <p:cNvPr id="6" name="Title"/>
          <p:cNvSpPr>
            <a:spLocks noGrp="1"/>
          </p:cNvSpPr>
          <p:nvPr>
            <p:ph type="title" hasCustomPrompt="1"/>
          </p:nvPr>
        </p:nvSpPr>
        <p:spPr>
          <a:xfrm>
            <a:off x="540587" y="1008000"/>
            <a:ext cx="8064000" cy="630000"/>
          </a:xfrm>
        </p:spPr>
        <p:txBody>
          <a:bodyPr/>
          <a:lstStyle>
            <a:lvl1pPr>
              <a:defRPr/>
            </a:lvl1pPr>
          </a:lstStyle>
          <a:p>
            <a:r>
              <a:rPr lang="en-US" dirty="0"/>
              <a:t>Add title</a:t>
            </a:r>
            <a:endParaRPr lang="en-GB" dirty="0"/>
          </a:p>
        </p:txBody>
      </p:sp>
      <p:sp>
        <p:nvSpPr>
          <p:cNvPr id="12" name="Content Placeholder"/>
          <p:cNvSpPr>
            <a:spLocks noGrp="1"/>
          </p:cNvSpPr>
          <p:nvPr>
            <p:ph sz="quarter" idx="11" hasCustomPrompt="1"/>
          </p:nvPr>
        </p:nvSpPr>
        <p:spPr>
          <a:xfrm>
            <a:off x="540587" y="2258537"/>
            <a:ext cx="8064000" cy="713263"/>
          </a:xfrm>
        </p:spPr>
        <p:txBody>
          <a:bodyPr/>
          <a:lstStyle>
            <a:lvl1pPr>
              <a:defRPr>
                <a:solidFill>
                  <a:schemeClr val="tx1"/>
                </a:solidFill>
              </a:defRPr>
            </a:lvl1pPr>
          </a:lstStyle>
          <a:p>
            <a:pPr lvl="0"/>
            <a:r>
              <a:rPr lang="en-US" dirty="0"/>
              <a:t>Click to add text, tables, charts, smart art, pictures or media</a:t>
            </a:r>
          </a:p>
        </p:txBody>
      </p:sp>
      <p:sp>
        <p:nvSpPr>
          <p:cNvPr id="17" name="Content PIcture 1"/>
          <p:cNvSpPr>
            <a:spLocks noGrp="1"/>
          </p:cNvSpPr>
          <p:nvPr>
            <p:ph sz="quarter" idx="12" hasCustomPrompt="1"/>
          </p:nvPr>
        </p:nvSpPr>
        <p:spPr>
          <a:xfrm>
            <a:off x="541338" y="3141024"/>
            <a:ext cx="2520000" cy="2916875"/>
          </a:xfrm>
        </p:spPr>
        <p:txBody>
          <a:bodyPr/>
          <a:lstStyle>
            <a:lvl2pPr>
              <a:defRPr>
                <a:solidFill>
                  <a:schemeClr val="tx1"/>
                </a:solidFill>
              </a:defRPr>
            </a:lvl2pPr>
          </a:lstStyle>
          <a:p>
            <a:pPr lvl="1"/>
            <a:r>
              <a:rPr lang="en-US" dirty="0"/>
              <a:t>Click to add text, tables, charts, smart art, pictures or media</a:t>
            </a:r>
          </a:p>
        </p:txBody>
      </p:sp>
      <p:sp>
        <p:nvSpPr>
          <p:cNvPr id="19" name="Content PIcture 2"/>
          <p:cNvSpPr>
            <a:spLocks noGrp="1"/>
          </p:cNvSpPr>
          <p:nvPr>
            <p:ph sz="quarter" idx="13" hasCustomPrompt="1"/>
          </p:nvPr>
        </p:nvSpPr>
        <p:spPr>
          <a:xfrm>
            <a:off x="3312000"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21" name="Content PIcture 3"/>
          <p:cNvSpPr>
            <a:spLocks noGrp="1"/>
          </p:cNvSpPr>
          <p:nvPr>
            <p:ph sz="quarter" idx="15" hasCustomPrompt="1"/>
          </p:nvPr>
        </p:nvSpPr>
        <p:spPr>
          <a:xfrm>
            <a:off x="6084587" y="3141025"/>
            <a:ext cx="2520000" cy="2916874"/>
          </a:xfrm>
        </p:spPr>
        <p:txBody>
          <a:bodyPr/>
          <a:lstStyle>
            <a:lvl2pPr>
              <a:defRPr>
                <a:solidFill>
                  <a:schemeClr val="tx1"/>
                </a:solidFill>
              </a:defRPr>
            </a:lvl2pPr>
          </a:lstStyle>
          <a:p>
            <a:pPr lvl="1"/>
            <a:r>
              <a:rPr lang="en-US" dirty="0"/>
              <a:t>Click to add text, tables, charts, smart art, pictures or media</a:t>
            </a:r>
          </a:p>
        </p:txBody>
      </p:sp>
      <p:sp>
        <p:nvSpPr>
          <p:cNvPr id="9" name="Subtitle"/>
          <p:cNvSpPr>
            <a:spLocks noGrp="1"/>
          </p:cNvSpPr>
          <p:nvPr>
            <p:ph type="body" sz="quarter" idx="10" hasCustomPrompt="1"/>
          </p:nvPr>
        </p:nvSpPr>
        <p:spPr>
          <a:xfrm>
            <a:off x="540587" y="1656000"/>
            <a:ext cx="8064000" cy="474583"/>
          </a:xfrm>
        </p:spPr>
        <p:txBody>
          <a:bodyPr tIns="0" bIns="0"/>
          <a:lstStyle>
            <a:lvl1pPr>
              <a:defRPr lang="en-US" sz="2200" kern="1200" baseline="0" dirty="0" smtClean="0">
                <a:solidFill>
                  <a:schemeClr val="tx1"/>
                </a:solidFill>
                <a:latin typeface="+mn-lt"/>
                <a:ea typeface="+mn-ea"/>
                <a:cs typeface="+mn-cs"/>
              </a:defRPr>
            </a:lvl1pPr>
          </a:lstStyle>
          <a:p>
            <a:pPr marL="0" lv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pPr>
            <a:r>
              <a:rPr lang="en-US" dirty="0"/>
              <a:t>Add subtitle</a:t>
            </a:r>
          </a:p>
        </p:txBody>
      </p:sp>
      <p:sp>
        <p:nvSpPr>
          <p:cNvPr id="2" name="Date Placeholder 1"/>
          <p:cNvSpPr>
            <a:spLocks noGrp="1"/>
          </p:cNvSpPr>
          <p:nvPr>
            <p:ph type="dt" sz="half" idx="17"/>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8"/>
          </p:nvPr>
        </p:nvSpPr>
        <p:spPr/>
        <p:txBody>
          <a:bodyPr/>
          <a:lstStyle/>
          <a:p>
            <a:endParaRPr lang="en-GB" dirty="0"/>
          </a:p>
        </p:txBody>
      </p:sp>
      <p:sp>
        <p:nvSpPr>
          <p:cNvPr id="5" name="Slide Number Placeholder 4"/>
          <p:cNvSpPr>
            <a:spLocks noGrp="1"/>
          </p:cNvSpPr>
          <p:nvPr>
            <p:ph type="sldNum" sz="quarter" idx="19"/>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7541770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le, Subtitle, Content, Large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2520000" cy="952182"/>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1021" y="2862000"/>
            <a:ext cx="2520000" cy="3204692"/>
          </a:xfrm>
          <a:prstGeom prst="rect">
            <a:avLst/>
          </a:prstGeom>
        </p:spPr>
        <p:txBody>
          <a:bodyPr lIns="0" tIns="0" b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9" name="Content Right"/>
          <p:cNvSpPr>
            <a:spLocks noGrp="1"/>
          </p:cNvSpPr>
          <p:nvPr>
            <p:ph sz="quarter" idx="18" hasCustomPrompt="1"/>
          </p:nvPr>
        </p:nvSpPr>
        <p:spPr>
          <a:xfrm>
            <a:off x="3312000" y="1008000"/>
            <a:ext cx="5292000" cy="5058692"/>
          </a:xfrm>
          <a:noFill/>
        </p:spPr>
        <p:txBody>
          <a:bodyPr/>
          <a:lstStyle>
            <a:lvl1pPr>
              <a:defRPr>
                <a:solidFill>
                  <a:schemeClr val="tx1"/>
                </a:solidFill>
              </a:defRPr>
            </a:lvl1pPr>
          </a:lstStyle>
          <a:p>
            <a:pPr lvl="0"/>
            <a:r>
              <a:rPr lang="en-GB" dirty="0"/>
              <a:t>Click to add text, tables, charts, smart art, picture or media</a:t>
            </a:r>
          </a:p>
        </p:txBody>
      </p:sp>
      <p:sp>
        <p:nvSpPr>
          <p:cNvPr id="8" name="Subtitle"/>
          <p:cNvSpPr>
            <a:spLocks noGrp="1"/>
          </p:cNvSpPr>
          <p:nvPr>
            <p:ph type="body" sz="quarter" idx="13" hasCustomPrompt="1"/>
          </p:nvPr>
        </p:nvSpPr>
        <p:spPr>
          <a:xfrm>
            <a:off x="541021" y="1991151"/>
            <a:ext cx="2520000" cy="864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0"/>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1"/>
          </p:nvPr>
        </p:nvSpPr>
        <p:spPr/>
        <p:txBody>
          <a:bodyPr/>
          <a:lstStyle/>
          <a:p>
            <a:endParaRPr lang="en-GB" dirty="0"/>
          </a:p>
        </p:txBody>
      </p:sp>
      <p:sp>
        <p:nvSpPr>
          <p:cNvPr id="7" name="Slide Number Placeholder 6"/>
          <p:cNvSpPr>
            <a:spLocks noGrp="1"/>
          </p:cNvSpPr>
          <p:nvPr>
            <p:ph type="sldNum" sz="quarter" idx="22"/>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56433029"/>
      </p:ext>
    </p:extLst>
  </p:cSld>
  <p:clrMapOvr>
    <a:masterClrMapping/>
  </p:clrMapOvr>
  <p:extLst>
    <p:ext uri="{DCECCB84-F9BA-43D5-87BE-67443E8EF086}">
      <p15:sldGuideLst xmlns:p15="http://schemas.microsoft.com/office/powerpoint/2012/main">
        <p15:guide id="1" orient="horz" pos="3566">
          <p15:clr>
            <a:srgbClr val="C35EA4"/>
          </p15:clr>
        </p15:guide>
      </p15:sldGuideLst>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Subtitle, Content, Narrow Image_NoLogo">
    <p:spTree>
      <p:nvGrpSpPr>
        <p:cNvPr id="1" name=""/>
        <p:cNvGrpSpPr/>
        <p:nvPr/>
      </p:nvGrpSpPr>
      <p:grpSpPr>
        <a:xfrm>
          <a:off x="0" y="0"/>
          <a:ext cx="0" cy="0"/>
          <a:chOff x="0" y="0"/>
          <a:chExt cx="0" cy="0"/>
        </a:xfrm>
      </p:grpSpPr>
      <p:sp>
        <p:nvSpPr>
          <p:cNvPr id="2" name="Title"/>
          <p:cNvSpPr>
            <a:spLocks noGrp="1"/>
          </p:cNvSpPr>
          <p:nvPr>
            <p:ph type="title" hasCustomPrompt="1"/>
          </p:nvPr>
        </p:nvSpPr>
        <p:spPr>
          <a:xfrm>
            <a:off x="540000" y="1008000"/>
            <a:ext cx="5292000" cy="630000"/>
          </a:xfrm>
        </p:spPr>
        <p:txBody>
          <a:bodyPr lIns="0" tIns="0" anchor="t" anchorCtr="0"/>
          <a:lstStyle>
            <a:lvl1pPr>
              <a:defRPr baseline="0"/>
            </a:lvl1pPr>
          </a:lstStyle>
          <a:p>
            <a:r>
              <a:rPr lang="en-US" dirty="0"/>
              <a:t>Add title</a:t>
            </a:r>
          </a:p>
        </p:txBody>
      </p:sp>
      <p:sp>
        <p:nvSpPr>
          <p:cNvPr id="3" name="Content Left"/>
          <p:cNvSpPr>
            <a:spLocks noGrp="1"/>
          </p:cNvSpPr>
          <p:nvPr>
            <p:ph idx="1" hasCustomPrompt="1"/>
          </p:nvPr>
        </p:nvSpPr>
        <p:spPr>
          <a:xfrm>
            <a:off x="540587" y="2619376"/>
            <a:ext cx="5295900" cy="3429732"/>
          </a:xfrm>
          <a:prstGeom prst="rect">
            <a:avLst/>
          </a:prstGeom>
        </p:spPr>
        <p:txBody>
          <a:bodyPr lIns="0" tIns="0" anchor="t" anchorCtr="0">
            <a:normAutofit/>
          </a:bodyPr>
          <a:lstStyle>
            <a:lvl1pPr marL="0" indent="0">
              <a:buNone/>
              <a:defRPr sz="1800">
                <a:solidFill>
                  <a:schemeClr val="tx1"/>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US" dirty="0"/>
              <a:t>Click to add text, tables, charts, smart art, pictures or media</a:t>
            </a:r>
          </a:p>
        </p:txBody>
      </p:sp>
      <p:sp>
        <p:nvSpPr>
          <p:cNvPr id="6" name="Content Right"/>
          <p:cNvSpPr>
            <a:spLocks noGrp="1"/>
          </p:cNvSpPr>
          <p:nvPr>
            <p:ph sz="quarter" idx="19" hasCustomPrompt="1"/>
          </p:nvPr>
        </p:nvSpPr>
        <p:spPr>
          <a:xfrm>
            <a:off x="6084000" y="1008000"/>
            <a:ext cx="2520000" cy="5041108"/>
          </a:xfrm>
        </p:spPr>
        <p:txBody>
          <a:bodyPr/>
          <a:lstStyle>
            <a:lvl1pPr>
              <a:defRPr>
                <a:solidFill>
                  <a:schemeClr val="tx1"/>
                </a:solidFill>
              </a:defRPr>
            </a:lvl1pPr>
          </a:lstStyle>
          <a:p>
            <a:pPr lvl="0"/>
            <a:r>
              <a:rPr lang="en-US" dirty="0"/>
              <a:t>Click to add text, tables, charts, smart art, pictures or media</a:t>
            </a:r>
          </a:p>
        </p:txBody>
      </p:sp>
      <p:sp>
        <p:nvSpPr>
          <p:cNvPr id="8" name="Subtitle"/>
          <p:cNvSpPr>
            <a:spLocks noGrp="1"/>
          </p:cNvSpPr>
          <p:nvPr>
            <p:ph type="body" sz="quarter" idx="13" hasCustomPrompt="1"/>
          </p:nvPr>
        </p:nvSpPr>
        <p:spPr>
          <a:xfrm>
            <a:off x="540587" y="1656000"/>
            <a:ext cx="5295899" cy="576000"/>
          </a:xfrm>
          <a:prstGeom prst="rect">
            <a:avLst/>
          </a:prstGeom>
        </p:spPr>
        <p:txBody>
          <a:bodyPr lIns="0" tIns="0" bIns="0" anchor="t" anchorCtr="0">
            <a:normAutofit/>
          </a:bodyPr>
          <a:lstStyle>
            <a:lvl1pPr marL="0" indent="0">
              <a:buNone/>
              <a:defRPr sz="2200">
                <a:solidFill>
                  <a:schemeClr val="tx1"/>
                </a:solidFill>
              </a:defRPr>
            </a:lvl1pPr>
          </a:lstStyle>
          <a:p>
            <a:pPr lvl="0"/>
            <a:r>
              <a:rPr lang="en-US" dirty="0"/>
              <a:t>Add subtitle</a:t>
            </a:r>
          </a:p>
        </p:txBody>
      </p:sp>
      <p:sp>
        <p:nvSpPr>
          <p:cNvPr id="4" name="Date Placeholder 3"/>
          <p:cNvSpPr>
            <a:spLocks noGrp="1"/>
          </p:cNvSpPr>
          <p:nvPr>
            <p:ph type="dt" sz="half" idx="21"/>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2"/>
          </p:nvPr>
        </p:nvSpPr>
        <p:spPr/>
        <p:txBody>
          <a:bodyPr/>
          <a:lstStyle/>
          <a:p>
            <a:endParaRPr lang="en-GB" dirty="0"/>
          </a:p>
        </p:txBody>
      </p:sp>
      <p:sp>
        <p:nvSpPr>
          <p:cNvPr id="9" name="Slide Number Placeholder 8"/>
          <p:cNvSpPr>
            <a:spLocks noGrp="1"/>
          </p:cNvSpPr>
          <p:nvPr>
            <p:ph type="sldNum" sz="quarter" idx="2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8307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Title"/>
          <p:cNvSpPr>
            <a:spLocks noGrp="1"/>
          </p:cNvSpPr>
          <p:nvPr>
            <p:ph type="title" hasCustomPrompt="1"/>
          </p:nvPr>
        </p:nvSpPr>
        <p:spPr>
          <a:xfrm>
            <a:off x="540000" y="1008000"/>
            <a:ext cx="8064000" cy="630000"/>
          </a:xfrm>
        </p:spPr>
        <p:txBody>
          <a:bodyPr/>
          <a:lstStyle>
            <a:lvl1pPr>
              <a:defRPr/>
            </a:lvl1pPr>
          </a:lstStyle>
          <a:p>
            <a:r>
              <a:rPr lang="en-US" dirty="0"/>
              <a:t>Add title</a:t>
            </a:r>
            <a:endParaRPr lang="en-GB" dirty="0"/>
          </a:p>
        </p:txBody>
      </p:sp>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6" name="Slide Number Placeholder 5"/>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10334331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Kicker"/>
          <p:cNvSpPr>
            <a:spLocks noGrp="1"/>
          </p:cNvSpPr>
          <p:nvPr>
            <p:ph type="body" sz="quarter" idx="10" hasCustomPrompt="1"/>
          </p:nvPr>
        </p:nvSpPr>
        <p:spPr>
          <a:xfrm>
            <a:off x="540000" y="5778122"/>
            <a:ext cx="8064000" cy="522000"/>
          </a:xfrm>
          <a:solidFill>
            <a:schemeClr val="tx2"/>
          </a:solidFill>
          <a:ln w="3175">
            <a:solidFill>
              <a:schemeClr val="tx2"/>
            </a:solidFill>
          </a:ln>
        </p:spPr>
        <p:txBody>
          <a:bodyPr vert="horz" lIns="0" tIns="108000" rIns="0" bIns="108000" rtlCol="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lang="en-GB"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2" name="Date Placeholder 1"/>
          <p:cNvSpPr>
            <a:spLocks noGrp="1"/>
          </p:cNvSpPr>
          <p:nvPr>
            <p:ph type="dt" sz="half" idx="11"/>
          </p:nvPr>
        </p:nvSpPr>
        <p:spPr/>
        <p:txBody>
          <a:bodyPr/>
          <a:lstStyle/>
          <a:p>
            <a:fld id="{7174028F-FC55-4814-9D01-B1C00550C2C3}" type="datetime4">
              <a:rPr lang="en-GB" smtClean="0"/>
              <a:pPr/>
              <a:t>15 January 2020</a:t>
            </a:fld>
            <a:endParaRPr lang="en-GB" dirty="0"/>
          </a:p>
        </p:txBody>
      </p:sp>
      <p:sp>
        <p:nvSpPr>
          <p:cNvPr id="4" name="Footer Placeholder 3"/>
          <p:cNvSpPr>
            <a:spLocks noGrp="1"/>
          </p:cNvSpPr>
          <p:nvPr>
            <p:ph type="ftr" sz="quarter" idx="12"/>
          </p:nvPr>
        </p:nvSpPr>
        <p:spPr/>
        <p:txBody>
          <a:bodyPr/>
          <a:lstStyle/>
          <a:p>
            <a:endParaRPr lang="en-GB" dirty="0"/>
          </a:p>
        </p:txBody>
      </p:sp>
      <p:sp>
        <p:nvSpPr>
          <p:cNvPr id="5" name="Slide Number Placeholder 4"/>
          <p:cNvSpPr>
            <a:spLocks noGrp="1"/>
          </p:cNvSpPr>
          <p:nvPr>
            <p:ph type="sldNum" sz="quarter" idx="13"/>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4057077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Divider Slide Orange">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accent1"/>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6491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Divider Slide Grey">
    <p:spTree>
      <p:nvGrpSpPr>
        <p:cNvPr id="1" name=""/>
        <p:cNvGrpSpPr/>
        <p:nvPr/>
      </p:nvGrpSpPr>
      <p:grpSpPr>
        <a:xfrm>
          <a:off x="0" y="0"/>
          <a:ext cx="0" cy="0"/>
          <a:chOff x="0" y="0"/>
          <a:chExt cx="0" cy="0"/>
        </a:xfrm>
      </p:grpSpPr>
      <p:sp>
        <p:nvSpPr>
          <p:cNvPr id="17" name="Foldover Box"/>
          <p:cNvSpPr/>
          <p:nvPr userDrawn="1"/>
        </p:nvSpPr>
        <p:spPr>
          <a:xfrm>
            <a:off x="540000" y="1620000"/>
            <a:ext cx="8064000" cy="4698000"/>
          </a:xfrm>
          <a:custGeom>
            <a:avLst/>
            <a:gdLst>
              <a:gd name="connsiteX0" fmla="*/ 280737 w 8064000"/>
              <a:gd name="connsiteY0" fmla="*/ 0 h 4698000"/>
              <a:gd name="connsiteX1" fmla="*/ 8064000 w 8064000"/>
              <a:gd name="connsiteY1" fmla="*/ 0 h 4698000"/>
              <a:gd name="connsiteX2" fmla="*/ 8064000 w 8064000"/>
              <a:gd name="connsiteY2" fmla="*/ 4698000 h 4698000"/>
              <a:gd name="connsiteX3" fmla="*/ 0 w 8064000"/>
              <a:gd name="connsiteY3" fmla="*/ 4698000 h 4698000"/>
              <a:gd name="connsiteX4" fmla="*/ 0 w 8064000"/>
              <a:gd name="connsiteY4" fmla="*/ 275113 h 469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64000" h="4698000">
                <a:moveTo>
                  <a:pt x="280737" y="0"/>
                </a:moveTo>
                <a:lnTo>
                  <a:pt x="8064000" y="0"/>
                </a:lnTo>
                <a:lnTo>
                  <a:pt x="8064000" y="4698000"/>
                </a:lnTo>
                <a:lnTo>
                  <a:pt x="0" y="4698000"/>
                </a:lnTo>
                <a:lnTo>
                  <a:pt x="0" y="275113"/>
                </a:lnTo>
                <a:close/>
              </a:path>
            </a:pathLst>
          </a:custGeom>
          <a:solidFill>
            <a:schemeClr val="bg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9" name="Foldover Corner"/>
          <p:cNvSpPr/>
          <p:nvPr userDrawn="1"/>
        </p:nvSpPr>
        <p:spPr>
          <a:xfrm>
            <a:off x="537076" y="1620000"/>
            <a:ext cx="280737" cy="275113"/>
          </a:xfrm>
          <a:custGeom>
            <a:avLst/>
            <a:gdLst>
              <a:gd name="connsiteX0" fmla="*/ 0 w 280737"/>
              <a:gd name="connsiteY0" fmla="*/ 0 h 275113"/>
              <a:gd name="connsiteX1" fmla="*/ 280737 w 280737"/>
              <a:gd name="connsiteY1" fmla="*/ 0 h 275113"/>
              <a:gd name="connsiteX2" fmla="*/ 280737 w 280737"/>
              <a:gd name="connsiteY2" fmla="*/ 275113 h 275113"/>
              <a:gd name="connsiteX3" fmla="*/ 0 w 280737"/>
              <a:gd name="connsiteY3" fmla="*/ 275113 h 275113"/>
              <a:gd name="connsiteX4" fmla="*/ 0 w 280737"/>
              <a:gd name="connsiteY4" fmla="*/ 0 h 275113"/>
              <a:gd name="connsiteX0" fmla="*/ 0 w 280737"/>
              <a:gd name="connsiteY0" fmla="*/ 275113 h 275113"/>
              <a:gd name="connsiteX1" fmla="*/ 280737 w 280737"/>
              <a:gd name="connsiteY1" fmla="*/ 0 h 275113"/>
              <a:gd name="connsiteX2" fmla="*/ 280737 w 280737"/>
              <a:gd name="connsiteY2" fmla="*/ 275113 h 275113"/>
              <a:gd name="connsiteX3" fmla="*/ 0 w 280737"/>
              <a:gd name="connsiteY3" fmla="*/ 275113 h 275113"/>
            </a:gdLst>
            <a:ahLst/>
            <a:cxnLst>
              <a:cxn ang="0">
                <a:pos x="connsiteX0" y="connsiteY0"/>
              </a:cxn>
              <a:cxn ang="0">
                <a:pos x="connsiteX1" y="connsiteY1"/>
              </a:cxn>
              <a:cxn ang="0">
                <a:pos x="connsiteX2" y="connsiteY2"/>
              </a:cxn>
              <a:cxn ang="0">
                <a:pos x="connsiteX3" y="connsiteY3"/>
              </a:cxn>
            </a:cxnLst>
            <a:rect l="l" t="t" r="r" b="b"/>
            <a:pathLst>
              <a:path w="280737" h="275113">
                <a:moveTo>
                  <a:pt x="0" y="275113"/>
                </a:moveTo>
                <a:lnTo>
                  <a:pt x="280737" y="0"/>
                </a:lnTo>
                <a:lnTo>
                  <a:pt x="280737" y="275113"/>
                </a:lnTo>
                <a:lnTo>
                  <a:pt x="0" y="275113"/>
                </a:lnTo>
                <a:close/>
              </a:path>
            </a:pathLst>
          </a:custGeom>
          <a:solidFill>
            <a:schemeClr val="tx2"/>
          </a:solidFill>
          <a:ln w="19050" cmpd="sng">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cNvSpPr>
            <a:spLocks noGrp="1"/>
          </p:cNvSpPr>
          <p:nvPr>
            <p:ph type="ctrTitle" hasCustomPrompt="1"/>
          </p:nvPr>
        </p:nvSpPr>
        <p:spPr>
          <a:xfrm>
            <a:off x="900000" y="1980000"/>
            <a:ext cx="6858000" cy="481848"/>
          </a:xfrm>
        </p:spPr>
        <p:txBody>
          <a:bodyPr lIns="0" tIns="0" anchor="t">
            <a:noAutofit/>
          </a:bodyPr>
          <a:lstStyle>
            <a:lvl1pPr algn="l">
              <a:spcAft>
                <a:spcPts val="300"/>
              </a:spcAft>
              <a:defRPr sz="3600">
                <a:solidFill>
                  <a:schemeClr val="bg1"/>
                </a:solidFill>
              </a:defRPr>
            </a:lvl1pPr>
          </a:lstStyle>
          <a:p>
            <a:r>
              <a:rPr lang="en-US" dirty="0"/>
              <a:t>Section Title</a:t>
            </a:r>
          </a:p>
        </p:txBody>
      </p:sp>
      <p:pic>
        <p:nvPicPr>
          <p:cNvPr id="15" name="Mid Logo" descr="ARCADIS FULL BRAND LOGO RGB.eps"/>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5760000" y="396000"/>
            <a:ext cx="2829600" cy="303850"/>
          </a:xfrm>
          <a:prstGeom prst="rect">
            <a:avLst/>
          </a:prstGeom>
        </p:spPr>
      </p:pic>
      <p:sp>
        <p:nvSpPr>
          <p:cNvPr id="4" name="Text Placeholder 3"/>
          <p:cNvSpPr>
            <a:spLocks noGrp="1"/>
          </p:cNvSpPr>
          <p:nvPr>
            <p:ph type="body" sz="quarter" idx="10" hasCustomPrompt="1"/>
          </p:nvPr>
        </p:nvSpPr>
        <p:spPr>
          <a:xfrm>
            <a:off x="900113" y="2608263"/>
            <a:ext cx="6858000" cy="482400"/>
          </a:xfrm>
        </p:spPr>
        <p:txBody>
          <a:bodyPr>
            <a:noAutofit/>
          </a:bodyPr>
          <a:lstStyle>
            <a:lvl1pPr>
              <a:defRPr sz="2400" b="1">
                <a:solidFill>
                  <a:schemeClr val="bg1"/>
                </a:solidFill>
              </a:defRPr>
            </a:lvl1pPr>
          </a:lstStyle>
          <a:p>
            <a:pPr lvl="0"/>
            <a:r>
              <a:rPr lang="en-US" dirty="0"/>
              <a:t>Add subtitle</a:t>
            </a:r>
          </a:p>
        </p:txBody>
      </p:sp>
    </p:spTree>
    <p:extLst>
      <p:ext uri="{BB962C8B-B14F-4D97-AF65-F5344CB8AC3E}">
        <p14:creationId xmlns:p14="http://schemas.microsoft.com/office/powerpoint/2010/main" val="2878570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4" name="Title"/>
          <p:cNvSpPr>
            <a:spLocks noGrp="1"/>
          </p:cNvSpPr>
          <p:nvPr>
            <p:ph type="title" hasCustomPrompt="1"/>
          </p:nvPr>
        </p:nvSpPr>
        <p:spPr>
          <a:xfrm>
            <a:off x="540000" y="1008000"/>
            <a:ext cx="8064000" cy="630000"/>
          </a:xfrm>
          <a:prstGeom prst="rect">
            <a:avLst/>
          </a:prstGeom>
        </p:spPr>
        <p:txBody>
          <a:bodyPr vert="horz" lIns="0" tIns="0" rIns="0" bIns="0" rtlCol="0" anchor="t">
            <a:normAutofit/>
          </a:bodyPr>
          <a:lstStyle>
            <a:lvl1pPr>
              <a:defRPr baseline="0"/>
            </a:lvl1pPr>
          </a:lstStyle>
          <a:p>
            <a:r>
              <a:rPr lang="en-US" dirty="0"/>
              <a:t>Add title</a:t>
            </a:r>
          </a:p>
        </p:txBody>
      </p:sp>
      <p:sp>
        <p:nvSpPr>
          <p:cNvPr id="6" name="Kicker"/>
          <p:cNvSpPr>
            <a:spLocks noGrp="1"/>
          </p:cNvSpPr>
          <p:nvPr>
            <p:ph type="body" sz="quarter" idx="12" hasCustomPrompt="1"/>
          </p:nvPr>
        </p:nvSpPr>
        <p:spPr>
          <a:xfrm>
            <a:off x="540000" y="5778122"/>
            <a:ext cx="8064000" cy="522000"/>
          </a:xfrm>
          <a:solidFill>
            <a:schemeClr val="tx2"/>
          </a:solidFill>
          <a:ln w="3175">
            <a:solidFill>
              <a:schemeClr val="tx2"/>
            </a:solidFill>
          </a:ln>
        </p:spPr>
        <p:txBody>
          <a:bodyPr tIns="108000" bIns="108000" anchor="b" anchorCtr="1">
            <a:spAutoFit/>
          </a:bodyPr>
          <a:lstStyle>
            <a:lvl1pPr marL="0" marR="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sz="2200" b="1" baseline="0">
                <a:solidFill>
                  <a:schemeClr val="bg1"/>
                </a:solidFill>
              </a:defRPr>
            </a:lvl1pPr>
          </a:lstStyle>
          <a:p>
            <a:pPr marL="0" marR="0" lvl="0" indent="0" algn="ctr" defTabSz="914400" rtl="0" eaLnBrk="1" fontAlgn="auto" latinLnBrk="0" hangingPunct="1">
              <a:lnSpc>
                <a:spcPct val="90000"/>
              </a:lnSpc>
              <a:spcBef>
                <a:spcPts val="600"/>
              </a:spcBef>
              <a:spcAft>
                <a:spcPts val="1200"/>
              </a:spcAft>
              <a:buClr>
                <a:schemeClr val="accent1"/>
              </a:buClr>
              <a:buSzTx/>
              <a:buFont typeface="Arial" panose="020B0604020202020204" pitchFamily="34" charset="0"/>
              <a:buNone/>
              <a:tabLst/>
              <a:defRPr/>
            </a:pPr>
            <a:r>
              <a:rPr lang="en-GB" dirty="0"/>
              <a:t>Click to add kicker or ‘so what’. Delete if not required.</a:t>
            </a:r>
          </a:p>
        </p:txBody>
      </p:sp>
      <p:sp>
        <p:nvSpPr>
          <p:cNvPr id="7" name="Content"/>
          <p:cNvSpPr>
            <a:spLocks noGrp="1"/>
          </p:cNvSpPr>
          <p:nvPr>
            <p:ph sz="quarter" idx="11" hasCustomPrompt="1"/>
          </p:nvPr>
        </p:nvSpPr>
        <p:spPr>
          <a:xfrm>
            <a:off x="540000" y="2412000"/>
            <a:ext cx="8064000" cy="3249025"/>
          </a:xfrm>
          <a:prstGeom prst="rect">
            <a:avLst/>
          </a:prstGeom>
        </p:spPr>
        <p:txBody>
          <a:bodyPr>
            <a:normAutofit/>
          </a:bodyPr>
          <a:lstStyle>
            <a:lvl1pPr>
              <a:defRPr sz="1800" baseline="0"/>
            </a:lvl1pPr>
            <a:lvl2pPr marL="269875" marR="0"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sz="1600">
                <a:solidFill>
                  <a:schemeClr val="tx1"/>
                </a:solidFill>
              </a:defRPr>
            </a:lvl2pPr>
            <a:lvl3pPr>
              <a:defRPr sz="1400">
                <a:solidFill>
                  <a:schemeClr val="tx1"/>
                </a:solidFill>
              </a:defRPr>
            </a:lvl3pPr>
            <a:lvl4pPr>
              <a:defRPr sz="1200">
                <a:solidFill>
                  <a:schemeClr val="tx1"/>
                </a:solidFill>
              </a:defRPr>
            </a:lvl4pPr>
            <a:lvl5pPr>
              <a:defRPr sz="1200">
                <a:solidFill>
                  <a:schemeClr val="tx1"/>
                </a:solidFill>
              </a:defRPr>
            </a:lvl5pPr>
          </a:lstStyle>
          <a:p>
            <a:pPr marL="269875" marR="0" lvl="1" indent="-269875" algn="l" defTabSz="914400" rtl="0" eaLnBrk="1" fontAlgn="auto" latinLnBrk="0" hangingPunct="1">
              <a:lnSpc>
                <a:spcPct val="90000"/>
              </a:lnSpc>
              <a:spcBef>
                <a:spcPts val="300"/>
              </a:spcBef>
              <a:spcAft>
                <a:spcPts val="600"/>
              </a:spcAft>
              <a:buClr>
                <a:schemeClr val="accent1"/>
              </a:buClr>
              <a:buSzTx/>
              <a:buFont typeface="Arial" panose="020B0604020202020204" pitchFamily="34" charset="0"/>
              <a:buChar char="•"/>
              <a:tabLst/>
              <a:defRPr/>
            </a:pPr>
            <a:r>
              <a:rPr lang="en-US" dirty="0"/>
              <a:t>Click to add text, tables, charts, smart art, pictures or media</a:t>
            </a:r>
          </a:p>
          <a:p>
            <a:pPr lvl="1"/>
            <a:r>
              <a:rPr lang="en-US" dirty="0"/>
              <a:t>First bullet</a:t>
            </a:r>
          </a:p>
          <a:p>
            <a:pPr lvl="2"/>
            <a:r>
              <a:rPr lang="en-US" dirty="0"/>
              <a:t>Second bullet</a:t>
            </a:r>
          </a:p>
          <a:p>
            <a:pPr lvl="3"/>
            <a:r>
              <a:rPr lang="en-US" dirty="0"/>
              <a:t>Third bullet</a:t>
            </a:r>
          </a:p>
          <a:p>
            <a:pPr lvl="4"/>
            <a:r>
              <a:rPr lang="en-US" dirty="0"/>
              <a:t>Fourth bullet</a:t>
            </a:r>
          </a:p>
        </p:txBody>
      </p:sp>
      <p:sp>
        <p:nvSpPr>
          <p:cNvPr id="3" name="Subtitle"/>
          <p:cNvSpPr>
            <a:spLocks noGrp="1"/>
          </p:cNvSpPr>
          <p:nvPr>
            <p:ph type="body" sz="quarter" idx="21" hasCustomPrompt="1"/>
          </p:nvPr>
        </p:nvSpPr>
        <p:spPr>
          <a:xfrm>
            <a:off x="540587" y="1655999"/>
            <a:ext cx="8064000" cy="648000"/>
          </a:xfrm>
        </p:spPr>
        <p:txBody>
          <a:bodyPr vert="horz" lIns="0" tIns="0" rIns="0" bIns="0" rtlCol="0">
            <a:normAutofit/>
          </a:bodyPr>
          <a:lstStyle>
            <a:lvl1pPr>
              <a:defRPr lang="en-GB" sz="2200" dirty="0">
                <a:solidFill>
                  <a:schemeClr val="tx1"/>
                </a:solidFill>
              </a:defRPr>
            </a:lvl1pPr>
          </a:lstStyle>
          <a:p>
            <a:pPr lvl="0"/>
            <a:r>
              <a:rPr lang="en-US" dirty="0"/>
              <a:t>Add subtitle</a:t>
            </a:r>
            <a:endParaRPr lang="en-GB" dirty="0"/>
          </a:p>
        </p:txBody>
      </p:sp>
      <p:sp>
        <p:nvSpPr>
          <p:cNvPr id="2" name="Date Placeholder 1"/>
          <p:cNvSpPr>
            <a:spLocks noGrp="1"/>
          </p:cNvSpPr>
          <p:nvPr>
            <p:ph type="dt" sz="half" idx="22"/>
          </p:nvPr>
        </p:nvSpPr>
        <p:spPr/>
        <p:txBody>
          <a:bodyPr/>
          <a:lstStyle/>
          <a:p>
            <a:fld id="{7174028F-FC55-4814-9D01-B1C00550C2C3}" type="datetime4">
              <a:rPr lang="en-GB" smtClean="0"/>
              <a:pPr/>
              <a:t>15 January 2020</a:t>
            </a:fld>
            <a:endParaRPr lang="en-GB" dirty="0"/>
          </a:p>
        </p:txBody>
      </p:sp>
      <p:sp>
        <p:nvSpPr>
          <p:cNvPr id="5" name="Footer Placeholder 4"/>
          <p:cNvSpPr>
            <a:spLocks noGrp="1"/>
          </p:cNvSpPr>
          <p:nvPr>
            <p:ph type="ftr" sz="quarter" idx="23"/>
          </p:nvPr>
        </p:nvSpPr>
        <p:spPr/>
        <p:txBody>
          <a:bodyPr/>
          <a:lstStyle/>
          <a:p>
            <a:endParaRPr lang="en-GB" dirty="0"/>
          </a:p>
        </p:txBody>
      </p:sp>
      <p:sp>
        <p:nvSpPr>
          <p:cNvPr id="8" name="Slide Number Placeholder 7"/>
          <p:cNvSpPr>
            <a:spLocks noGrp="1"/>
          </p:cNvSpPr>
          <p:nvPr>
            <p:ph type="sldNum" sz="quarter" idx="24"/>
          </p:nvPr>
        </p:nvSpPr>
        <p:spPr/>
        <p:txBody>
          <a:bodyPr/>
          <a:lstStyle/>
          <a:p>
            <a:fld id="{203C551C-83BB-4568-94F6-AC8A8312A04A}" type="slidenum">
              <a:rPr lang="en-GB" smtClean="0"/>
              <a:pPr/>
              <a:t>‹#›</a:t>
            </a:fld>
            <a:endParaRPr lang="en-GB" dirty="0"/>
          </a:p>
        </p:txBody>
      </p:sp>
    </p:spTree>
    <p:extLst>
      <p:ext uri="{BB962C8B-B14F-4D97-AF65-F5344CB8AC3E}">
        <p14:creationId xmlns:p14="http://schemas.microsoft.com/office/powerpoint/2010/main" val="340661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1.jpe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theme" Target="../theme/theme3.xml"/><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5" Type="http://schemas.openxmlformats.org/officeDocument/2006/relationships/slideLayout" Target="../slideLayouts/slideLayout31.xml"/><Relationship Id="rId10" Type="http://schemas.openxmlformats.org/officeDocument/2006/relationships/slideLayout" Target="../slideLayouts/slideLayout36.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5.xml"/><Relationship Id="rId3" Type="http://schemas.openxmlformats.org/officeDocument/2006/relationships/slideLayout" Target="../slideLayouts/slideLayout40.xml"/><Relationship Id="rId7" Type="http://schemas.openxmlformats.org/officeDocument/2006/relationships/slideLayout" Target="../slideLayouts/slideLayout44.xml"/><Relationship Id="rId12" Type="http://schemas.openxmlformats.org/officeDocument/2006/relationships/theme" Target="../theme/theme4.xml"/><Relationship Id="rId2" Type="http://schemas.openxmlformats.org/officeDocument/2006/relationships/slideLayout" Target="../slideLayouts/slideLayout39.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5" Type="http://schemas.openxmlformats.org/officeDocument/2006/relationships/slideLayout" Target="../slideLayouts/slideLayout42.xml"/><Relationship Id="rId10" Type="http://schemas.openxmlformats.org/officeDocument/2006/relationships/slideLayout" Target="../slideLayouts/slideLayout47.xml"/><Relationship Id="rId4" Type="http://schemas.openxmlformats.org/officeDocument/2006/relationships/slideLayout" Target="../slideLayouts/slideLayout41.xml"/><Relationship Id="rId9" Type="http://schemas.openxmlformats.org/officeDocument/2006/relationships/slideLayout" Target="../slideLayouts/slideLayout4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7"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85446433"/>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 id="2147483750" r:id="rId7"/>
    <p:sldLayoutId id="2147483775" r:id="rId8"/>
    <p:sldLayoutId id="2147483758" r:id="rId9"/>
    <p:sldLayoutId id="2147483753" r:id="rId10"/>
    <p:sldLayoutId id="2147483754" r:id="rId11"/>
    <p:sldLayoutId id="2147483752" r:id="rId12"/>
    <p:sldLayoutId id="2147483755" r:id="rId13"/>
    <p:sldLayoutId id="2147483756" r:id="rId14"/>
    <p:sldLayoutId id="2147483757" r:id="rId15"/>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2673029961"/>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8" r:id="rId5"/>
    <p:sldLayoutId id="2147483769" r:id="rId6"/>
    <p:sldLayoutId id="2147483770" r:id="rId7"/>
    <p:sldLayoutId id="2147483771" r:id="rId8"/>
    <p:sldLayoutId id="2147483772" r:id="rId9"/>
    <p:sldLayoutId id="2147483773" r:id="rId10"/>
    <p:sldLayoutId id="214748377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13" cstate="print">
            <a:extLst>
              <a:ext uri="{28A0092B-C50C-407E-A947-70E740481C1C}">
                <a14:useLocalDpi xmlns:a14="http://schemas.microsoft.com/office/drawing/2010/main"/>
              </a:ext>
            </a:extLst>
          </a:blip>
          <a:stretch>
            <a:fillRect/>
          </a:stretch>
        </p:blipFill>
        <p:spPr>
          <a:xfrm>
            <a:off x="6041475" y="288077"/>
            <a:ext cx="2559600" cy="271441"/>
          </a:xfrm>
          <a:prstGeom prst="rect">
            <a:avLst/>
          </a:prstGeom>
        </p:spPr>
      </p:pic>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1930232556"/>
      </p:ext>
    </p:extLst>
  </p:cSld>
  <p:clrMap bg1="lt1" tx1="dk1" bg2="lt2" tx2="dk2" accent1="accent1" accent2="accent2" accent3="accent3" accent4="accent4" accent5="accent5" accent6="accent6" hlink="hlink" folHlink="folHlink"/>
  <p:sldLayoutIdLst>
    <p:sldLayoutId id="2147483782" r:id="rId1"/>
    <p:sldLayoutId id="2147483783" r:id="rId2"/>
    <p:sldLayoutId id="2147483784" r:id="rId3"/>
    <p:sldLayoutId id="2147483785" r:id="rId4"/>
    <p:sldLayoutId id="2147483788" r:id="rId5"/>
    <p:sldLayoutId id="2147483789" r:id="rId6"/>
    <p:sldLayoutId id="2147483790" r:id="rId7"/>
    <p:sldLayoutId id="2147483791" r:id="rId8"/>
    <p:sldLayoutId id="2147483792" r:id="rId9"/>
    <p:sldLayoutId id="2147483793" r:id="rId10"/>
    <p:sldLayoutId id="2147483794"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cNvSpPr>
            <a:spLocks noGrp="1"/>
          </p:cNvSpPr>
          <p:nvPr>
            <p:ph type="title"/>
          </p:nvPr>
        </p:nvSpPr>
        <p:spPr>
          <a:xfrm>
            <a:off x="540000" y="1008000"/>
            <a:ext cx="5295900" cy="630000"/>
          </a:xfrm>
          <a:prstGeom prst="rect">
            <a:avLst/>
          </a:prstGeom>
        </p:spPr>
        <p:txBody>
          <a:bodyPr vert="horz" lIns="0" tIns="0" rIns="0" bIns="0" rtlCol="0" anchor="t">
            <a:normAutofit/>
          </a:bodyPr>
          <a:lstStyle/>
          <a:p>
            <a:r>
              <a:rPr lang="en-US" dirty="0"/>
              <a:t>Add title</a:t>
            </a:r>
          </a:p>
        </p:txBody>
      </p:sp>
      <p:sp>
        <p:nvSpPr>
          <p:cNvPr id="6" name="Text"/>
          <p:cNvSpPr>
            <a:spLocks noGrp="1"/>
          </p:cNvSpPr>
          <p:nvPr>
            <p:ph type="body" idx="1"/>
          </p:nvPr>
        </p:nvSpPr>
        <p:spPr>
          <a:xfrm>
            <a:off x="540000" y="1656000"/>
            <a:ext cx="5292000" cy="4652725"/>
          </a:xfrm>
          <a:prstGeom prst="rect">
            <a:avLst/>
          </a:prstGeom>
        </p:spPr>
        <p:txBody>
          <a:bodyPr vert="horz" lIns="0" tIns="45720" rIns="0" bIns="45720" rtlCol="0">
            <a:normAutofit/>
          </a:bodyPr>
          <a:lstStyle/>
          <a:p>
            <a:pPr lvl="0"/>
            <a:r>
              <a:rPr lang="en-US" dirty="0"/>
              <a:t>Click to edit Master text styles</a:t>
            </a:r>
          </a:p>
          <a:p>
            <a:pPr lvl="1"/>
            <a:r>
              <a:rPr lang="en-US" dirty="0"/>
              <a:t>Level 1 bullet</a:t>
            </a:r>
          </a:p>
          <a:p>
            <a:pPr lvl="2"/>
            <a:r>
              <a:rPr lang="en-US" dirty="0"/>
              <a:t>Level 2 bullet</a:t>
            </a:r>
          </a:p>
          <a:p>
            <a:pPr lvl="3"/>
            <a:r>
              <a:rPr lang="en-US" dirty="0"/>
              <a:t>Level 3 bullet</a:t>
            </a:r>
          </a:p>
          <a:p>
            <a:pPr lvl="4"/>
            <a:r>
              <a:rPr lang="en-US" dirty="0"/>
              <a:t>Level 4 bullet</a:t>
            </a:r>
            <a:endParaRPr lang="en-GB" dirty="0"/>
          </a:p>
        </p:txBody>
      </p:sp>
      <p:sp>
        <p:nvSpPr>
          <p:cNvPr id="7" name="Copywright"/>
          <p:cNvSpPr/>
          <p:nvPr userDrawn="1"/>
        </p:nvSpPr>
        <p:spPr>
          <a:xfrm>
            <a:off x="443954" y="6361734"/>
            <a:ext cx="974947" cy="230832"/>
          </a:xfrm>
          <a:prstGeom prst="rect">
            <a:avLst/>
          </a:prstGeom>
        </p:spPr>
        <p:txBody>
          <a:bodyPr wrap="none" anchor="ctr">
            <a:spAutoFit/>
          </a:bodyPr>
          <a:lstStyle/>
          <a:p>
            <a:r>
              <a:rPr lang="en-US" sz="900" dirty="0">
                <a:solidFill>
                  <a:schemeClr val="bg2"/>
                </a:solidFill>
              </a:rPr>
              <a:t>© Arcadis 2016</a:t>
            </a:r>
          </a:p>
        </p:txBody>
      </p:sp>
      <p:sp>
        <p:nvSpPr>
          <p:cNvPr id="10" name="Slide Number"/>
          <p:cNvSpPr>
            <a:spLocks noGrp="1"/>
          </p:cNvSpPr>
          <p:nvPr>
            <p:ph type="sldNum" sz="quarter" idx="4"/>
          </p:nvPr>
        </p:nvSpPr>
        <p:spPr>
          <a:xfrm>
            <a:off x="8298665" y="6351150"/>
            <a:ext cx="404812" cy="252000"/>
          </a:xfrm>
          <a:prstGeom prst="rect">
            <a:avLst/>
          </a:prstGeom>
        </p:spPr>
        <p:txBody>
          <a:bodyPr vert="horz" lIns="91440" tIns="45720" rIns="91440" bIns="45720" rtlCol="0" anchor="ctr"/>
          <a:lstStyle>
            <a:lvl1pPr algn="r">
              <a:defRPr lang="en-US" sz="900" kern="1200" smtClean="0">
                <a:solidFill>
                  <a:schemeClr val="accent1"/>
                </a:solidFill>
                <a:latin typeface="+mn-lt"/>
                <a:ea typeface="+mn-ea"/>
                <a:cs typeface="+mn-cs"/>
              </a:defRPr>
            </a:lvl1pPr>
          </a:lstStyle>
          <a:p>
            <a:fld id="{203C551C-83BB-4568-94F6-AC8A8312A04A}" type="slidenum">
              <a:rPr lang="en-GB" smtClean="0"/>
              <a:pPr/>
              <a:t>‹#›</a:t>
            </a:fld>
            <a:endParaRPr lang="en-GB" dirty="0"/>
          </a:p>
        </p:txBody>
      </p:sp>
      <p:sp>
        <p:nvSpPr>
          <p:cNvPr id="4" name="Date"/>
          <p:cNvSpPr>
            <a:spLocks noGrp="1"/>
          </p:cNvSpPr>
          <p:nvPr>
            <p:ph type="dt" sz="half" idx="2"/>
          </p:nvPr>
        </p:nvSpPr>
        <p:spPr>
          <a:xfrm>
            <a:off x="6241265" y="6351150"/>
            <a:ext cx="2057400" cy="252000"/>
          </a:xfrm>
          <a:prstGeom prst="rect">
            <a:avLst/>
          </a:prstGeom>
        </p:spPr>
        <p:txBody>
          <a:bodyPr vert="horz" lIns="91440" tIns="45720" rIns="91440" bIns="45720" rtlCol="0" anchor="ctr"/>
          <a:lstStyle>
            <a:lvl1pPr algn="r">
              <a:defRPr lang="en-GB" sz="900" kern="1200" smtClean="0">
                <a:solidFill>
                  <a:schemeClr val="bg2"/>
                </a:solidFill>
                <a:latin typeface="+mn-lt"/>
                <a:ea typeface="+mn-ea"/>
                <a:cs typeface="+mn-cs"/>
              </a:defRPr>
            </a:lvl1pPr>
          </a:lstStyle>
          <a:p>
            <a:fld id="{7174028F-FC55-4814-9D01-B1C00550C2C3}" type="datetime4">
              <a:rPr lang="en-GB" smtClean="0"/>
              <a:pPr/>
              <a:t>15 January 2020</a:t>
            </a:fld>
            <a:endParaRPr lang="en-GB" dirty="0"/>
          </a:p>
        </p:txBody>
      </p:sp>
      <p:sp>
        <p:nvSpPr>
          <p:cNvPr id="5" name="Footer"/>
          <p:cNvSpPr>
            <a:spLocks noGrp="1"/>
          </p:cNvSpPr>
          <p:nvPr>
            <p:ph type="ftr" sz="quarter" idx="3"/>
          </p:nvPr>
        </p:nvSpPr>
        <p:spPr>
          <a:xfrm>
            <a:off x="3028950" y="6351150"/>
            <a:ext cx="3086100" cy="252000"/>
          </a:xfrm>
          <a:prstGeom prst="rect">
            <a:avLst/>
          </a:prstGeom>
        </p:spPr>
        <p:txBody>
          <a:bodyPr vert="horz" lIns="91440" tIns="45720" rIns="91440" bIns="45720" rtlCol="0" anchor="ctr"/>
          <a:lstStyle>
            <a:lvl1pPr marL="0" algn="ctr" defTabSz="457200" rtl="0" eaLnBrk="1" latinLnBrk="0" hangingPunct="1">
              <a:defRPr lang="en-GB" sz="900" kern="1200" dirty="0">
                <a:solidFill>
                  <a:schemeClr val="bg2"/>
                </a:solidFill>
                <a:latin typeface="+mn-lt"/>
                <a:ea typeface="+mn-ea"/>
                <a:cs typeface="+mn-cs"/>
              </a:defRPr>
            </a:lvl1pPr>
          </a:lstStyle>
          <a:p>
            <a:endParaRPr lang="en-GB" dirty="0"/>
          </a:p>
        </p:txBody>
      </p:sp>
    </p:spTree>
    <p:extLst>
      <p:ext uri="{BB962C8B-B14F-4D97-AF65-F5344CB8AC3E}">
        <p14:creationId xmlns:p14="http://schemas.microsoft.com/office/powerpoint/2010/main" val="3835995884"/>
      </p:ext>
    </p:extLst>
  </p:cSld>
  <p:clrMap bg1="lt1" tx1="dk1" bg2="lt2" tx2="dk2" accent1="accent1" accent2="accent2" accent3="accent3" accent4="accent4" accent5="accent5" accent6="accent6" hlink="hlink" folHlink="folHlink"/>
  <p:sldLayoutIdLst>
    <p:sldLayoutId id="2147483798" r:id="rId1"/>
    <p:sldLayoutId id="2147483799" r:id="rId2"/>
    <p:sldLayoutId id="2147483800" r:id="rId3"/>
    <p:sldLayoutId id="2147483801" r:id="rId4"/>
    <p:sldLayoutId id="2147483804" r:id="rId5"/>
    <p:sldLayoutId id="2147483805" r:id="rId6"/>
    <p:sldLayoutId id="2147483806" r:id="rId7"/>
    <p:sldLayoutId id="2147483807" r:id="rId8"/>
    <p:sldLayoutId id="2147483808" r:id="rId9"/>
    <p:sldLayoutId id="2147483809" r:id="rId10"/>
    <p:sldLayoutId id="2147483810" r:id="rId11"/>
  </p:sldLayoutIdLst>
  <p:hf hdr="0" ftr="0"/>
  <p:txStyles>
    <p:titleStyle>
      <a:lvl1pPr algn="l" defTabSz="914400" rtl="0" eaLnBrk="1" latinLnBrk="0" hangingPunct="1">
        <a:lnSpc>
          <a:spcPct val="90000"/>
        </a:lnSpc>
        <a:spcBef>
          <a:spcPct val="0"/>
        </a:spcBef>
        <a:buNone/>
        <a:defRPr sz="3600" b="1"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600"/>
        </a:spcBef>
        <a:spcAft>
          <a:spcPts val="1200"/>
        </a:spcAft>
        <a:buClr>
          <a:schemeClr val="accent1"/>
        </a:buClr>
        <a:buFont typeface="Arial" panose="020B0604020202020204" pitchFamily="34" charset="0"/>
        <a:buNone/>
        <a:defRPr sz="1800" kern="1200">
          <a:solidFill>
            <a:schemeClr val="tx1"/>
          </a:solidFill>
          <a:latin typeface="+mn-lt"/>
          <a:ea typeface="+mn-ea"/>
          <a:cs typeface="+mn-cs"/>
        </a:defRPr>
      </a:lvl1pPr>
      <a:lvl2pPr marL="269875"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2pPr>
      <a:lvl3pPr marL="538163"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lang="en-US" sz="1800" kern="1200" dirty="0" smtClean="0">
          <a:solidFill>
            <a:schemeClr val="tx1"/>
          </a:solidFill>
          <a:latin typeface="+mn-lt"/>
          <a:ea typeface="+mn-ea"/>
          <a:cs typeface="+mn-cs"/>
        </a:defRPr>
      </a:lvl3pPr>
      <a:lvl4pPr marL="808038" indent="-269875" algn="l" defTabSz="914400" rtl="0" eaLnBrk="1" latinLnBrk="0" hangingPunct="1">
        <a:lnSpc>
          <a:spcPct val="90000"/>
        </a:lnSpc>
        <a:spcBef>
          <a:spcPts val="300"/>
        </a:spcBef>
        <a:spcAft>
          <a:spcPts val="600"/>
        </a:spcAft>
        <a:buClr>
          <a:schemeClr val="accent1"/>
        </a:buClr>
        <a:buFont typeface="Arial" panose="020B0604020202020204" pitchFamily="34" charset="0"/>
        <a:buChar char="•"/>
        <a:tabLst>
          <a:tab pos="808038" algn="l"/>
        </a:tabLst>
        <a:defRPr lang="en-US" sz="1800" kern="1200" dirty="0">
          <a:solidFill>
            <a:schemeClr val="tx1"/>
          </a:solidFill>
          <a:latin typeface="+mn-lt"/>
          <a:ea typeface="+mn-ea"/>
          <a:cs typeface="+mn-cs"/>
        </a:defRPr>
      </a:lvl4pPr>
      <a:lvl5pPr marL="1076325" indent="-268288" algn="l" defTabSz="914400" rtl="0" eaLnBrk="1" latinLnBrk="0" hangingPunct="1">
        <a:lnSpc>
          <a:spcPct val="90000"/>
        </a:lnSpc>
        <a:spcBef>
          <a:spcPts val="300"/>
        </a:spcBef>
        <a:spcAft>
          <a:spcPts val="600"/>
        </a:spcAft>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PRINCIPAL DESIGNER WORKING GROUP</a:t>
            </a:r>
            <a:br>
              <a:rPr lang="en-GB" dirty="0"/>
            </a:br>
            <a:endParaRPr lang="en-GB" dirty="0"/>
          </a:p>
        </p:txBody>
      </p:sp>
      <p:sp>
        <p:nvSpPr>
          <p:cNvPr id="3" name="Subtitle 2"/>
          <p:cNvSpPr>
            <a:spLocks noGrp="1"/>
          </p:cNvSpPr>
          <p:nvPr>
            <p:ph type="subTitle" idx="1"/>
          </p:nvPr>
        </p:nvSpPr>
        <p:spPr>
          <a:xfrm>
            <a:off x="542134" y="3429000"/>
            <a:ext cx="7358281" cy="1166451"/>
          </a:xfrm>
        </p:spPr>
        <p:txBody>
          <a:bodyPr>
            <a:normAutofit/>
          </a:bodyPr>
          <a:lstStyle/>
          <a:p>
            <a:r>
              <a:rPr lang="en-GB" sz="2000" b="1" dirty="0"/>
              <a:t>SFAIRP v ALARP</a:t>
            </a:r>
            <a:endParaRPr lang="en-GB" sz="2000" dirty="0"/>
          </a:p>
        </p:txBody>
      </p:sp>
      <p:sp>
        <p:nvSpPr>
          <p:cNvPr id="4" name="Text Placeholder 3"/>
          <p:cNvSpPr>
            <a:spLocks noGrp="1"/>
          </p:cNvSpPr>
          <p:nvPr>
            <p:ph type="body" sz="quarter" idx="10"/>
          </p:nvPr>
        </p:nvSpPr>
        <p:spPr>
          <a:xfrm>
            <a:off x="541231" y="4941959"/>
            <a:ext cx="5565775" cy="523875"/>
          </a:xfrm>
        </p:spPr>
        <p:txBody>
          <a:bodyPr/>
          <a:lstStyle/>
          <a:p>
            <a:r>
              <a:rPr lang="en-GB" dirty="0"/>
              <a:t>16</a:t>
            </a:r>
            <a:r>
              <a:rPr lang="en-GB" baseline="30000" dirty="0"/>
              <a:t>th</a:t>
            </a:r>
            <a:r>
              <a:rPr lang="en-GB" dirty="0"/>
              <a:t> January 2020</a:t>
            </a:r>
          </a:p>
        </p:txBody>
      </p:sp>
    </p:spTree>
    <p:extLst>
      <p:ext uri="{BB962C8B-B14F-4D97-AF65-F5344CB8AC3E}">
        <p14:creationId xmlns:p14="http://schemas.microsoft.com/office/powerpoint/2010/main" val="1474232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1B535865-C409-4364-AE8B-1778A5444F51}"/>
              </a:ext>
            </a:extLst>
          </p:cNvPr>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a:extLst>
              <a:ext uri="{FF2B5EF4-FFF2-40B4-BE49-F238E27FC236}">
                <a16:creationId xmlns:a16="http://schemas.microsoft.com/office/drawing/2014/main" id="{4801679B-F80C-48E7-88F5-B10078CAA495}"/>
              </a:ext>
            </a:extLst>
          </p:cNvPr>
          <p:cNvSpPr>
            <a:spLocks noGrp="1"/>
          </p:cNvSpPr>
          <p:nvPr>
            <p:ph type="sldNum" sz="quarter" idx="15"/>
          </p:nvPr>
        </p:nvSpPr>
        <p:spPr/>
        <p:txBody>
          <a:bodyPr/>
          <a:lstStyle/>
          <a:p>
            <a:fld id="{203C551C-83BB-4568-94F6-AC8A8312A04A}" type="slidenum">
              <a:rPr lang="en-GB" smtClean="0"/>
              <a:pPr/>
              <a:t>2</a:t>
            </a:fld>
            <a:endParaRPr lang="en-GB" dirty="0"/>
          </a:p>
        </p:txBody>
      </p:sp>
      <p:sp>
        <p:nvSpPr>
          <p:cNvPr id="2" name="Rectangle 1">
            <a:extLst>
              <a:ext uri="{FF2B5EF4-FFF2-40B4-BE49-F238E27FC236}">
                <a16:creationId xmlns:a16="http://schemas.microsoft.com/office/drawing/2014/main" id="{009F4EB1-5604-4C05-9A1B-6798764574B8}"/>
              </a:ext>
            </a:extLst>
          </p:cNvPr>
          <p:cNvSpPr/>
          <p:nvPr/>
        </p:nvSpPr>
        <p:spPr>
          <a:xfrm>
            <a:off x="626012" y="872423"/>
            <a:ext cx="7891976" cy="3908762"/>
          </a:xfrm>
          <a:prstGeom prst="rect">
            <a:avLst/>
          </a:prstGeom>
        </p:spPr>
        <p:txBody>
          <a:bodyPr wrap="square">
            <a:spAutoFit/>
          </a:bodyPr>
          <a:lstStyle/>
          <a:p>
            <a:pPr algn="ctr"/>
            <a:r>
              <a:rPr lang="en-GB" sz="2400" dirty="0"/>
              <a:t>To manage the risks to road workers to a level as low as reasonably practicable (ALARP), using Smart Motorways techniques. Delivery teams shall determine if additional safety mitigation measures may be justifiably deployed that would optimise the principles of the eliminate, reduce, isolate and control (ERIC) hierarchy of risk control.</a:t>
            </a:r>
          </a:p>
          <a:p>
            <a:pPr algn="ctr"/>
            <a:endParaRPr lang="en-GB" sz="2000" dirty="0"/>
          </a:p>
          <a:p>
            <a:pPr>
              <a:spcAft>
                <a:spcPts val="0"/>
              </a:spcAft>
            </a:pPr>
            <a:endParaRPr lang="en-GB" sz="2000" dirty="0"/>
          </a:p>
          <a:p>
            <a:pPr algn="ctr"/>
            <a:endParaRPr lang="en-GB" sz="2000" dirty="0"/>
          </a:p>
          <a:p>
            <a:pPr algn="ctr"/>
            <a:endParaRPr lang="en-GB" sz="2000" dirty="0"/>
          </a:p>
        </p:txBody>
      </p:sp>
    </p:spTree>
    <p:extLst>
      <p:ext uri="{BB962C8B-B14F-4D97-AF65-F5344CB8AC3E}">
        <p14:creationId xmlns:p14="http://schemas.microsoft.com/office/powerpoint/2010/main" val="2976723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3</a:t>
            </a:fld>
            <a:endParaRPr lang="en-GB" dirty="0"/>
          </a:p>
        </p:txBody>
      </p:sp>
      <p:sp>
        <p:nvSpPr>
          <p:cNvPr id="12" name="Rectangle 11">
            <a:extLst>
              <a:ext uri="{FF2B5EF4-FFF2-40B4-BE49-F238E27FC236}">
                <a16:creationId xmlns:a16="http://schemas.microsoft.com/office/drawing/2014/main" id="{14E0F41D-84A3-4E35-8B80-5F6062FB7AD5}"/>
              </a:ext>
            </a:extLst>
          </p:cNvPr>
          <p:cNvSpPr/>
          <p:nvPr/>
        </p:nvSpPr>
        <p:spPr>
          <a:xfrm>
            <a:off x="205557" y="1395954"/>
            <a:ext cx="8295514" cy="4985980"/>
          </a:xfrm>
          <a:prstGeom prst="rect">
            <a:avLst/>
          </a:prstGeom>
        </p:spPr>
        <p:txBody>
          <a:bodyPr wrap="square">
            <a:spAutoFit/>
          </a:bodyPr>
          <a:lstStyle/>
          <a:p>
            <a:pPr lvl="0" indent="457200" algn="ctr"/>
            <a:r>
              <a:rPr lang="en-GB" sz="2400" b="1" u="sng" dirty="0">
                <a:solidFill>
                  <a:srgbClr val="1D1D1D"/>
                </a:solidFill>
                <a:latin typeface="+mj-lt"/>
                <a:ea typeface="Calibri" panose="020F0502020204030204" pitchFamily="34" charset="0"/>
              </a:rPr>
              <a:t>Definition of ALARP is:</a:t>
            </a:r>
            <a:endParaRPr lang="en-GB" sz="2800" b="1" u="sng" dirty="0">
              <a:solidFill>
                <a:srgbClr val="1D1D1D"/>
              </a:solidFill>
              <a:latin typeface="+mj-lt"/>
              <a:ea typeface="Calibri" panose="020F0502020204030204" pitchFamily="34" charset="0"/>
            </a:endParaRPr>
          </a:p>
          <a:p>
            <a:pPr marL="457200" lvl="0" algn="ctr"/>
            <a:r>
              <a:rPr lang="en-GB" i="1" dirty="0">
                <a:solidFill>
                  <a:srgbClr val="1D1D1D"/>
                </a:solidFill>
                <a:latin typeface="+mj-lt"/>
                <a:ea typeface="Calibri" panose="020F0502020204030204" pitchFamily="34" charset="0"/>
              </a:rPr>
              <a:t>ALARP is about weighing the risk against the sacrifice needed to further reduce it. The decision is weighted in favour of health and safety because the presumption is that the duty-holder should implement the risk reduction measure. </a:t>
            </a:r>
            <a:r>
              <a:rPr lang="en-GB" i="1" u="sng" dirty="0">
                <a:solidFill>
                  <a:srgbClr val="1D1D1D"/>
                </a:solidFill>
                <a:latin typeface="+mj-lt"/>
                <a:ea typeface="Calibri" panose="020F0502020204030204" pitchFamily="34" charset="0"/>
              </a:rPr>
              <a:t>To avoid having to make this sacrifice</a:t>
            </a:r>
            <a:r>
              <a:rPr lang="en-GB" b="1" i="1" u="sng" dirty="0">
                <a:solidFill>
                  <a:srgbClr val="1D1D1D"/>
                </a:solidFill>
                <a:latin typeface="+mj-lt"/>
                <a:ea typeface="Calibri" panose="020F0502020204030204" pitchFamily="34" charset="0"/>
              </a:rPr>
              <a:t>, the duty-holder must be able to show</a:t>
            </a:r>
            <a:r>
              <a:rPr lang="en-GB" i="1" u="sng" dirty="0">
                <a:solidFill>
                  <a:srgbClr val="1D1D1D"/>
                </a:solidFill>
                <a:latin typeface="+mj-lt"/>
                <a:ea typeface="Calibri" panose="020F0502020204030204" pitchFamily="34" charset="0"/>
              </a:rPr>
              <a:t> that it would be grossly disproportionate to the benefits of risk reduction that would be achieved. Thus, the process is not one of balancing the costs and benefits of measures but, rather, of adopting measures except where they are ruled out because they involve grossly disproportionate sacrifices.</a:t>
            </a:r>
          </a:p>
          <a:p>
            <a:pPr marL="457200" lvl="0" algn="ctr"/>
            <a:endParaRPr lang="en-GB" i="1" u="sng" dirty="0">
              <a:solidFill>
                <a:srgbClr val="1D1D1D"/>
              </a:solidFill>
              <a:latin typeface="+mj-lt"/>
              <a:ea typeface="Calibri" panose="020F0502020204030204" pitchFamily="34" charset="0"/>
            </a:endParaRPr>
          </a:p>
          <a:p>
            <a:pPr marL="457200" lvl="0" algn="ctr"/>
            <a:r>
              <a:rPr lang="en-GB" sz="2400" b="1" i="1" u="sng" dirty="0">
                <a:solidFill>
                  <a:srgbClr val="1D1D1D"/>
                </a:solidFill>
                <a:latin typeface="+mj-lt"/>
                <a:ea typeface="Calibri" panose="020F0502020204030204" pitchFamily="34" charset="0"/>
              </a:rPr>
              <a:t>Definition of SFAIRP is:</a:t>
            </a:r>
          </a:p>
          <a:p>
            <a:pPr marL="457200" lvl="0" algn="ctr"/>
            <a:r>
              <a:rPr lang="en-GB" i="1" dirty="0">
                <a:latin typeface="+mj-lt"/>
              </a:rPr>
              <a:t>"so far as is reasonably practicable" means that the degree of risk in a particular situation can be balanced against the time, trouble, cost and physical difficulty of taking measures to avoid the risk. </a:t>
            </a:r>
          </a:p>
          <a:p>
            <a:pPr marL="457200" lvl="0" algn="ctr"/>
            <a:endParaRPr lang="en-GB" i="1" dirty="0">
              <a:solidFill>
                <a:srgbClr val="1D1D1D"/>
              </a:solidFill>
              <a:latin typeface="+mj-lt"/>
              <a:ea typeface="Calibri" panose="020F0502020204030204" pitchFamily="34" charset="0"/>
            </a:endParaRPr>
          </a:p>
          <a:p>
            <a:pPr marL="457200" lvl="0" algn="ctr"/>
            <a:endParaRPr lang="en-GB" i="1" dirty="0">
              <a:solidFill>
                <a:srgbClr val="1D1D1D"/>
              </a:solidFill>
              <a:latin typeface="+mj-lt"/>
              <a:ea typeface="Calibri" panose="020F0502020204030204" pitchFamily="34" charset="0"/>
            </a:endParaRPr>
          </a:p>
        </p:txBody>
      </p:sp>
    </p:spTree>
    <p:extLst>
      <p:ext uri="{BB962C8B-B14F-4D97-AF65-F5344CB8AC3E}">
        <p14:creationId xmlns:p14="http://schemas.microsoft.com/office/powerpoint/2010/main" val="309973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3"/>
          </p:nvPr>
        </p:nvSpPr>
        <p:spPr/>
        <p:txBody>
          <a:bodyPr/>
          <a:lstStyle/>
          <a:p>
            <a:fld id="{7174028F-FC55-4814-9D01-B1C00550C2C3}" type="datetime4">
              <a:rPr lang="en-GB" smtClean="0"/>
              <a:pPr/>
              <a:t>15 January 2020</a:t>
            </a:fld>
            <a:endParaRPr lang="en-GB" dirty="0"/>
          </a:p>
        </p:txBody>
      </p:sp>
      <p:sp>
        <p:nvSpPr>
          <p:cNvPr id="6" name="Slide Number Placeholder 5"/>
          <p:cNvSpPr>
            <a:spLocks noGrp="1"/>
          </p:cNvSpPr>
          <p:nvPr>
            <p:ph type="sldNum" sz="quarter" idx="15"/>
          </p:nvPr>
        </p:nvSpPr>
        <p:spPr/>
        <p:txBody>
          <a:bodyPr/>
          <a:lstStyle/>
          <a:p>
            <a:fld id="{203C551C-83BB-4568-94F6-AC8A8312A04A}" type="slidenum">
              <a:rPr lang="en-GB" smtClean="0"/>
              <a:pPr/>
              <a:t>4</a:t>
            </a:fld>
            <a:endParaRPr lang="en-GB" dirty="0"/>
          </a:p>
        </p:txBody>
      </p:sp>
      <p:pic>
        <p:nvPicPr>
          <p:cNvPr id="7" name="Picture 4" descr="C:\Users\harr3271\Downloads\shutterstock_57007604.jpg"/>
          <p:cNvPicPr>
            <a:picLocks noGrp="1" noChangeAspect="1" noChangeArrowheads="1"/>
          </p:cNvPicPr>
          <p:nvPr>
            <p:ph sz="quarter" idx="11"/>
          </p:nvPr>
        </p:nvPicPr>
        <p:blipFill>
          <a:blip r:embed="rId2">
            <a:extLst>
              <a:ext uri="{28A0092B-C50C-407E-A947-70E740481C1C}">
                <a14:useLocalDpi xmlns:a14="http://schemas.microsoft.com/office/drawing/2010/main" val="0"/>
              </a:ext>
            </a:extLst>
          </a:blip>
          <a:srcRect l="2962" r="5496"/>
          <a:stretch>
            <a:fillRect/>
          </a:stretch>
        </p:blipFill>
        <p:spPr bwMode="auto">
          <a:xfrm>
            <a:off x="1579510" y="2172494"/>
            <a:ext cx="5984979"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3336117"/>
      </p:ext>
    </p:extLst>
  </p:cSld>
  <p:clrMapOvr>
    <a:masterClrMapping/>
  </p:clrMapOvr>
</p:sld>
</file>

<file path=ppt/theme/theme1.xml><?xml version="1.0" encoding="utf-8"?>
<a:theme xmlns:a="http://schemas.openxmlformats.org/drawingml/2006/main" name="Arcadis Master w Kicker">
  <a:themeElements>
    <a:clrScheme name="Arcadis Brand">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1EB697B9-DD3D-45E9-8A85-687D60ADBB5B}"/>
    </a:ext>
  </a:extLst>
</a:theme>
</file>

<file path=ppt/theme/theme2.xml><?xml version="1.0" encoding="utf-8"?>
<a:theme xmlns:a="http://schemas.openxmlformats.org/drawingml/2006/main" name="NO LOGO Arcadis Master w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0FB80E75-4EA7-4B23-927C-37C7511D630B}"/>
    </a:ext>
  </a:extLst>
</a:theme>
</file>

<file path=ppt/theme/theme3.xml><?xml version="1.0" encoding="utf-8"?>
<a:theme xmlns:a="http://schemas.openxmlformats.org/drawingml/2006/main" name="Arcadis Logo without Kicker">
  <a:themeElements>
    <a:clrScheme name="01 Arcadis Branding">
      <a:dk1>
        <a:srgbClr val="1D1D1D"/>
      </a:dk1>
      <a:lt1>
        <a:sysClr val="window" lastClr="FFFFFF"/>
      </a:lt1>
      <a:dk2>
        <a:srgbClr val="55575A"/>
      </a:dk2>
      <a:lt2>
        <a:srgbClr val="B3B3B3"/>
      </a:lt2>
      <a:accent1>
        <a:srgbClr val="E4610F"/>
      </a:accent1>
      <a:accent2>
        <a:srgbClr val="0DA642"/>
      </a:accent2>
      <a:accent3>
        <a:srgbClr val="F8DA40"/>
      </a:accent3>
      <a:accent4>
        <a:srgbClr val="00A9E4"/>
      </a:accent4>
      <a:accent5>
        <a:srgbClr val="C3D200"/>
      </a:accent5>
      <a:accent6>
        <a:srgbClr val="E41F13"/>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762E745F-79E5-4BAD-84A1-594CD65F0831}"/>
    </a:ext>
  </a:extLst>
</a:theme>
</file>

<file path=ppt/theme/theme4.xml><?xml version="1.0" encoding="utf-8"?>
<a:theme xmlns:a="http://schemas.openxmlformats.org/drawingml/2006/main" name="NO LOGO without Kicker">
  <a:themeElements>
    <a:clrScheme name="Arcadis Brand Launch">
      <a:dk1>
        <a:srgbClr val="1D1D1D"/>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ARCAD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w="19050" cmpd="sng">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6350" cmpd="sng">
          <a:solidFill>
            <a:schemeClr val="tx2"/>
          </a:solidFill>
          <a:headEnd type="none"/>
          <a:tailEnd type="none"/>
        </a:ln>
      </a:spPr>
      <a:bodyPr/>
      <a:lstStyle/>
      <a:style>
        <a:lnRef idx="2">
          <a:schemeClr val="accent1"/>
        </a:lnRef>
        <a:fillRef idx="0">
          <a:schemeClr val="accent1"/>
        </a:fillRef>
        <a:effectRef idx="1">
          <a:schemeClr val="accent1"/>
        </a:effectRef>
        <a:fontRef idx="minor">
          <a:schemeClr val="tx1"/>
        </a:fontRef>
      </a:style>
    </a:lnDef>
    <a:txDef>
      <a:spPr>
        <a:solidFill>
          <a:schemeClr val="bg1"/>
        </a:solidFill>
      </a:spPr>
      <a:bodyPr wrap="square" rtlCol="0">
        <a:spAutoFit/>
      </a:bodyPr>
      <a:lstStyle>
        <a:defPPr>
          <a:lnSpc>
            <a:spcPct val="90000"/>
          </a:lnSpc>
          <a:spcBef>
            <a:spcPts val="200"/>
          </a:spcBef>
          <a:spcAft>
            <a:spcPts val="400"/>
          </a:spcAft>
          <a:defRPr dirty="0" smtClean="0"/>
        </a:defPPr>
      </a:lstStyle>
    </a:txDef>
  </a:objectDefaults>
  <a:extraClrSchemeLst/>
  <a:extLst>
    <a:ext uri="{05A4C25C-085E-4340-85A3-A5531E510DB2}">
      <thm15:themeFamily xmlns:thm15="http://schemas.microsoft.com/office/thememl/2012/main" name="Presentation Style Template UK" id="{F6048B93-DBE6-4F1A-A16A-AC31F27C3078}" vid="{B1BC9C0D-8C0D-4C9A-BC9E-2D906BF54BFC}"/>
    </a:ext>
  </a:extLst>
</a:theme>
</file>

<file path=ppt/theme/theme5.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Arcadis2015">
      <a:dk1>
        <a:sysClr val="windowText" lastClr="000000"/>
      </a:dk1>
      <a:lt1>
        <a:sysClr val="window" lastClr="FFFFFF"/>
      </a:lt1>
      <a:dk2>
        <a:srgbClr val="55575A"/>
      </a:dk2>
      <a:lt2>
        <a:srgbClr val="B3B3B3"/>
      </a:lt2>
      <a:accent1>
        <a:srgbClr val="E4610F"/>
      </a:accent1>
      <a:accent2>
        <a:srgbClr val="00A9E4"/>
      </a:accent2>
      <a:accent3>
        <a:srgbClr val="E41F13"/>
      </a:accent3>
      <a:accent4>
        <a:srgbClr val="0DA642"/>
      </a:accent4>
      <a:accent5>
        <a:srgbClr val="F8DA40"/>
      </a:accent5>
      <a:accent6>
        <a:srgbClr val="C3D200"/>
      </a:accent6>
      <a:hlink>
        <a:srgbClr val="2E75B5"/>
      </a:hlink>
      <a:folHlink>
        <a:srgbClr val="6F3B55"/>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A104D38A29B00544AC93BA7B983D14DC" ma:contentTypeVersion="0" ma:contentTypeDescription="Create a new document." ma:contentTypeScope="" ma:versionID="d94d1e65aa163ae4c37d7e757d04a841">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4AD4B532-0017-4C7C-BFF8-FF9459B33F95}">
  <ds:schemaRefs>
    <ds:schemaRef ds:uri="http://schemas.microsoft.com/sharepoint/v3/contenttype/forms"/>
  </ds:schemaRefs>
</ds:datastoreItem>
</file>

<file path=customXml/itemProps2.xml><?xml version="1.0" encoding="utf-8"?>
<ds:datastoreItem xmlns:ds="http://schemas.openxmlformats.org/officeDocument/2006/customXml" ds:itemID="{C8728718-4BCD-4DF8-9F24-5F2DD261D4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1A26A4F-F5AF-48CE-B804-2330B744A85D}">
  <ds:schemaRefs>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Presentation Style Template UK</Template>
  <TotalTime>26515</TotalTime>
  <Words>230</Words>
  <Application>Microsoft Office PowerPoint</Application>
  <PresentationFormat>On-screen Show (4:3)</PresentationFormat>
  <Paragraphs>17</Paragraphs>
  <Slides>4</Slides>
  <Notes>0</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4</vt:i4>
      </vt:variant>
    </vt:vector>
  </HeadingPairs>
  <TitlesOfParts>
    <vt:vector size="10" baseType="lpstr">
      <vt:lpstr>Arial</vt:lpstr>
      <vt:lpstr>Calibri</vt:lpstr>
      <vt:lpstr>Arcadis Master w Kicker</vt:lpstr>
      <vt:lpstr>NO LOGO Arcadis Master w Kicker</vt:lpstr>
      <vt:lpstr>Arcadis Logo without Kicker</vt:lpstr>
      <vt:lpstr>NO LOGO without Kicker</vt:lpstr>
      <vt:lpstr>PRINCIPAL DESIGNER WORKING GROUP </vt:lpstr>
      <vt:lpstr>PowerPoint Presentation</vt:lpstr>
      <vt:lpstr>PowerPoint Presentation</vt:lpstr>
      <vt:lpstr>PowerPoint Presentation</vt:lpstr>
    </vt:vector>
  </TitlesOfParts>
  <Company>Arcadis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 Layout Tips</dc:title>
  <dc:creator>Mark Lamport</dc:creator>
  <cp:keywords>Arcadis</cp:keywords>
  <cp:lastModifiedBy>Potter, Doug</cp:lastModifiedBy>
  <cp:revision>165</cp:revision>
  <dcterms:created xsi:type="dcterms:W3CDTF">2017-03-28T21:09:58Z</dcterms:created>
  <dcterms:modified xsi:type="dcterms:W3CDTF">2020-01-15T12:57:46Z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0x010100A104D38A29B00544AC93BA7B983D14DC</vt:lpwstr>
  </property>
</Properties>
</file>