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283" r:id="rId5"/>
    <p:sldId id="288" r:id="rId6"/>
    <p:sldId id="287" r:id="rId7"/>
    <p:sldId id="285" r:id="rId8"/>
    <p:sldId id="289" r:id="rId9"/>
    <p:sldId id="29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3840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8DF"/>
    <a:srgbClr val="E4003A"/>
    <a:srgbClr val="981406"/>
    <a:srgbClr val="9A1D04"/>
    <a:srgbClr val="A81F04"/>
    <a:srgbClr val="990000"/>
    <a:srgbClr val="920000"/>
    <a:srgbClr val="993300"/>
    <a:srgbClr val="CC33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B07DED-DD68-4F34-A174-78ADD398D913}" v="29" dt="2021-05-19T13:37:33.3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9" autoAdjust="0"/>
    <p:restoredTop sz="71829" autoAdjust="0"/>
  </p:normalViewPr>
  <p:slideViewPr>
    <p:cSldViewPr showGuides="1">
      <p:cViewPr varScale="1">
        <p:scale>
          <a:sx n="102" d="100"/>
          <a:sy n="102" d="100"/>
        </p:scale>
        <p:origin x="924" y="114"/>
      </p:cViewPr>
      <p:guideLst>
        <p:guide pos="384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93" d="100"/>
          <a:sy n="93" d="100"/>
        </p:scale>
        <p:origin x="247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3EEA3F-106C-4127-B617-EFF96D871A5E}" type="datetimeFigureOut">
              <a:rPr lang="en-GB" smtClean="0"/>
              <a:pPr/>
              <a:t>20/05/2021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2B2CE-6B79-4B1C-A7E3-693E41A573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008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3145C-0480-44BC-BE33-34373BD7C8BF}" type="datetimeFigureOut">
              <a:rPr lang="en-GB" smtClean="0"/>
              <a:pPr/>
              <a:t>20/05/2021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A66CC-8D93-4773-B756-DFE22E0A14A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157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Mailing list for issuing H&amp;S Alerts collated and manged by HE Business Information Management team.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1A66CC-8D93-4773-B756-DFE22E0A14AA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847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https://safety.networkrail.co.uk/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1A66CC-8D93-4773-B756-DFE22E0A14AA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866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Having reviewed the documents provided by Highways England, and taking account of the practices employed in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 sectors, such as rail, Arup has made the following recommendations:</a:t>
            </a:r>
          </a:p>
          <a:p>
            <a:endParaRPr lang="en-GB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creation of a safety alert database, cataloguing all safety learning in an open access, easy to use system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amendment to the safety alert procedure, replacing the existing system and supplying well-defined criteria for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issue of safety alerts.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amendment to the requirements of GG128 linking with the safety alert procedure and improving investigatory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requirements and advice.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improvement to the standards drafting processes, highlighting the need for cross-checking safety learnings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providing investigatory advice through existing supply chain frameworks.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 supplying updated alert templates and a new template for investigatory reports, standardising the outputs from the investigation process and streamlining the communication of vital safety learning.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1A66CC-8D93-4773-B756-DFE22E0A14AA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93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406800" y="2484000"/>
            <a:ext cx="5039940" cy="1538883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00000"/>
              </a:lnSpc>
              <a:defRPr sz="5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 heading">
            <a:extLst>
              <a:ext uri="{FF2B5EF4-FFF2-40B4-BE49-F238E27FC236}">
                <a16:creationId xmlns:a16="http://schemas.microsoft.com/office/drawing/2014/main" id="{C233727A-564C-4283-B201-79D309B859C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07988" y="4140000"/>
            <a:ext cx="3851924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266700" indent="-266700">
              <a:lnSpc>
                <a:spcPct val="100000"/>
              </a:lnSpc>
              <a:spcBef>
                <a:spcPts val="1400"/>
              </a:spcBef>
              <a:buClr>
                <a:schemeClr val="accent3"/>
              </a:buClr>
              <a:buFont typeface="Arial" pitchFamily="34" charset="0"/>
              <a:buNone/>
              <a:tabLst/>
              <a:defRPr sz="1800" b="0" i="1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">
            <a:extLst>
              <a:ext uri="{FF2B5EF4-FFF2-40B4-BE49-F238E27FC236}">
                <a16:creationId xmlns:a16="http://schemas.microsoft.com/office/drawing/2014/main" id="{E6C92280-DBA4-4637-A147-FD741E8881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423863"/>
            <a:ext cx="5688012" cy="601027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GB" dirty="0"/>
          </a:p>
        </p:txBody>
      </p:sp>
      <p:sp>
        <p:nvSpPr>
          <p:cNvPr id="6" name="Copyright"/>
          <p:cNvSpPr>
            <a:spLocks noGrp="1"/>
          </p:cNvSpPr>
          <p:nvPr>
            <p:ph idx="11"/>
          </p:nvPr>
        </p:nvSpPr>
        <p:spPr>
          <a:xfrm rot="16200000">
            <a:off x="11124364" y="918475"/>
            <a:ext cx="1154263" cy="165036"/>
          </a:xfrm>
          <a:prstGeom prst="rect">
            <a:avLst/>
          </a:prstGeom>
          <a:noFill/>
        </p:spPr>
        <p:txBody>
          <a:bodyPr wrap="none" lIns="108000" tIns="36000" rIns="108000" bIns="3600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itchFamily="34" charset="0"/>
              <a:buNone/>
              <a:tabLst/>
              <a:defRPr sz="600" b="0">
                <a:solidFill>
                  <a:schemeClr val="tx1"/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We shape a better world">
            <a:extLst>
              <a:ext uri="{FF2B5EF4-FFF2-40B4-BE49-F238E27FC236}">
                <a16:creationId xmlns:a16="http://schemas.microsoft.com/office/drawing/2014/main" id="{E2738B81-CA14-41E4-88BA-2BEDE206A732}"/>
              </a:ext>
            </a:extLst>
          </p:cNvPr>
          <p:cNvSpPr txBox="1"/>
          <p:nvPr userDrawn="1"/>
        </p:nvSpPr>
        <p:spPr>
          <a:xfrm>
            <a:off x="406800" y="2196000"/>
            <a:ext cx="302433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0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We shape a better world</a:t>
            </a:r>
          </a:p>
        </p:txBody>
      </p:sp>
      <p:pic>
        <p:nvPicPr>
          <p:cNvPr id="10" name="Logo" descr="FinalArupLogo_White_Scaled_For_PPT_300dpi.png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988" y="409531"/>
            <a:ext cx="1101033" cy="33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63458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 text + 2 images (Hand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">
            <a:extLst>
              <a:ext uri="{FF2B5EF4-FFF2-40B4-BE49-F238E27FC236}">
                <a16:creationId xmlns:a16="http://schemas.microsoft.com/office/drawing/2014/main" id="{51257A27-BCB5-4F11-A846-EEFA5587688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47274" y="1165225"/>
            <a:ext cx="5136736" cy="369332"/>
          </a:xfrm>
          <a:prstGeom prst="rect">
            <a:avLst/>
          </a:prstGeom>
          <a:noFill/>
        </p:spPr>
        <p:txBody>
          <a:bodyPr wrap="square" lIns="0" tIns="0" rIns="0" bIns="0"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None/>
              <a:tabLst/>
              <a:defRPr sz="2400" b="0">
                <a:solidFill>
                  <a:schemeClr val="tx1">
                    <a:lumMod val="50000"/>
                  </a:schemeClr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">
            <a:extLst>
              <a:ext uri="{FF2B5EF4-FFF2-40B4-BE49-F238E27FC236}">
                <a16:creationId xmlns:a16="http://schemas.microsoft.com/office/drawing/2014/main" id="{705EB305-B03A-4237-A4B4-17A208AA107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407978" y="1165226"/>
            <a:ext cx="5597532" cy="254603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GB" dirty="0"/>
          </a:p>
        </p:txBody>
      </p:sp>
      <p:sp>
        <p:nvSpPr>
          <p:cNvPr id="12" name="Picture Placeholder">
            <a:extLst>
              <a:ext uri="{FF2B5EF4-FFF2-40B4-BE49-F238E27FC236}">
                <a16:creationId xmlns:a16="http://schemas.microsoft.com/office/drawing/2014/main" id="{82D31E3A-A5BA-4DBD-BB9F-BCA319BEEFCE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07978" y="3887161"/>
            <a:ext cx="5597532" cy="254603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GB" dirty="0"/>
          </a:p>
        </p:txBody>
      </p:sp>
      <p:sp>
        <p:nvSpPr>
          <p:cNvPr id="8" name="Copyright">
            <a:extLst>
              <a:ext uri="{FF2B5EF4-FFF2-40B4-BE49-F238E27FC236}">
                <a16:creationId xmlns:a16="http://schemas.microsoft.com/office/drawing/2014/main" id="{64D6BF49-BCC5-49E9-B871-51F745DB1438}"/>
              </a:ext>
            </a:extLst>
          </p:cNvPr>
          <p:cNvSpPr>
            <a:spLocks noGrp="1"/>
          </p:cNvSpPr>
          <p:nvPr>
            <p:ph idx="11"/>
          </p:nvPr>
        </p:nvSpPr>
        <p:spPr>
          <a:xfrm rot="16200000">
            <a:off x="5345873" y="3051614"/>
            <a:ext cx="1154263" cy="165036"/>
          </a:xfrm>
          <a:prstGeom prst="rect">
            <a:avLst/>
          </a:prstGeom>
          <a:noFill/>
        </p:spPr>
        <p:txBody>
          <a:bodyPr wrap="none" lIns="108000" tIns="36000" rIns="108000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itchFamily="34" charset="0"/>
              <a:buNone/>
              <a:tabLst/>
              <a:defRPr sz="600" b="0">
                <a:solidFill>
                  <a:schemeClr val="tx1"/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pyright">
            <a:extLst>
              <a:ext uri="{FF2B5EF4-FFF2-40B4-BE49-F238E27FC236}">
                <a16:creationId xmlns:a16="http://schemas.microsoft.com/office/drawing/2014/main" id="{7720ED62-A41E-41FA-A376-C9EA25B53581}"/>
              </a:ext>
            </a:extLst>
          </p:cNvPr>
          <p:cNvSpPr>
            <a:spLocks noGrp="1"/>
          </p:cNvSpPr>
          <p:nvPr>
            <p:ph idx="20"/>
          </p:nvPr>
        </p:nvSpPr>
        <p:spPr>
          <a:xfrm rot="16200000">
            <a:off x="5345874" y="5783718"/>
            <a:ext cx="1154263" cy="165036"/>
          </a:xfrm>
          <a:prstGeom prst="rect">
            <a:avLst/>
          </a:prstGeom>
          <a:noFill/>
        </p:spPr>
        <p:txBody>
          <a:bodyPr wrap="none" lIns="108000" tIns="36000" rIns="108000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itchFamily="34" charset="0"/>
              <a:buNone/>
              <a:tabLst/>
              <a:defRPr sz="600" b="0">
                <a:solidFill>
                  <a:schemeClr val="tx1"/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ub heading">
            <a:extLst>
              <a:ext uri="{FF2B5EF4-FFF2-40B4-BE49-F238E27FC236}">
                <a16:creationId xmlns:a16="http://schemas.microsoft.com/office/drawing/2014/main" id="{3F502446-B377-465D-B942-2D4FE035F21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07988" y="374172"/>
            <a:ext cx="5856000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266700" indent="-266700">
              <a:lnSpc>
                <a:spcPct val="100000"/>
              </a:lnSpc>
              <a:spcBef>
                <a:spcPts val="1400"/>
              </a:spcBef>
              <a:buClr>
                <a:schemeClr val="accent3"/>
              </a:buClr>
              <a:buFont typeface="Arial" pitchFamily="34" charset="0"/>
              <a:buNone/>
              <a:tabLst/>
              <a:defRPr sz="2000" b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Logo" descr="FinalArupLogo_White_Scaled_For_PPT_300dpi.png">
            <a:extLst>
              <a:ext uri="{FF2B5EF4-FFF2-40B4-BE49-F238E27FC236}">
                <a16:creationId xmlns:a16="http://schemas.microsoft.com/office/drawing/2014/main" id="{ADB901CF-27A3-4C75-8710-1221B86386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89844" y="423863"/>
            <a:ext cx="794169" cy="23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717625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 text + 2 smal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">
            <a:extLst>
              <a:ext uri="{FF2B5EF4-FFF2-40B4-BE49-F238E27FC236}">
                <a16:creationId xmlns:a16="http://schemas.microsoft.com/office/drawing/2014/main" id="{51257A27-BCB5-4F11-A846-EEFA5587688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172" y="1165225"/>
            <a:ext cx="7489028" cy="369332"/>
          </a:xfrm>
          <a:prstGeom prst="rect">
            <a:avLst/>
          </a:prstGeom>
          <a:noFill/>
        </p:spPr>
        <p:txBody>
          <a:bodyPr wrap="square" lIns="0" tIns="0" rIns="0" bIns="0"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None/>
              <a:tabLst/>
              <a:defRPr sz="2400" b="0">
                <a:solidFill>
                  <a:schemeClr val="tx1">
                    <a:lumMod val="50000"/>
                  </a:schemeClr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">
            <a:extLst>
              <a:ext uri="{FF2B5EF4-FFF2-40B4-BE49-F238E27FC236}">
                <a16:creationId xmlns:a16="http://schemas.microsoft.com/office/drawing/2014/main" id="{7383343C-2DAA-4EC2-9487-5D018985EAA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12220" y="1165226"/>
            <a:ext cx="3671792" cy="254603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GB" dirty="0"/>
          </a:p>
        </p:txBody>
      </p:sp>
      <p:sp>
        <p:nvSpPr>
          <p:cNvPr id="12" name="Picture Placeholder">
            <a:extLst>
              <a:ext uri="{FF2B5EF4-FFF2-40B4-BE49-F238E27FC236}">
                <a16:creationId xmlns:a16="http://schemas.microsoft.com/office/drawing/2014/main" id="{27018451-6289-4819-B97A-1FCAA3299F1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112220" y="3876528"/>
            <a:ext cx="3671792" cy="254603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GB" dirty="0"/>
          </a:p>
        </p:txBody>
      </p:sp>
      <p:sp>
        <p:nvSpPr>
          <p:cNvPr id="8" name="Copyright">
            <a:extLst>
              <a:ext uri="{FF2B5EF4-FFF2-40B4-BE49-F238E27FC236}">
                <a16:creationId xmlns:a16="http://schemas.microsoft.com/office/drawing/2014/main" id="{64D6BF49-BCC5-49E9-B871-51F745DB1438}"/>
              </a:ext>
            </a:extLst>
          </p:cNvPr>
          <p:cNvSpPr>
            <a:spLocks noGrp="1"/>
          </p:cNvSpPr>
          <p:nvPr>
            <p:ph idx="11"/>
          </p:nvPr>
        </p:nvSpPr>
        <p:spPr>
          <a:xfrm rot="16200000">
            <a:off x="11124369" y="3051614"/>
            <a:ext cx="1154263" cy="165036"/>
          </a:xfrm>
          <a:prstGeom prst="rect">
            <a:avLst/>
          </a:prstGeom>
          <a:noFill/>
        </p:spPr>
        <p:txBody>
          <a:bodyPr wrap="none" lIns="108000" tIns="36000" rIns="108000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itchFamily="34" charset="0"/>
              <a:buNone/>
              <a:tabLst/>
              <a:defRPr sz="600" b="0">
                <a:solidFill>
                  <a:schemeClr val="tx1"/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pyright">
            <a:extLst>
              <a:ext uri="{FF2B5EF4-FFF2-40B4-BE49-F238E27FC236}">
                <a16:creationId xmlns:a16="http://schemas.microsoft.com/office/drawing/2014/main" id="{7720ED62-A41E-41FA-A376-C9EA25B53581}"/>
              </a:ext>
            </a:extLst>
          </p:cNvPr>
          <p:cNvSpPr>
            <a:spLocks noGrp="1"/>
          </p:cNvSpPr>
          <p:nvPr>
            <p:ph idx="20"/>
          </p:nvPr>
        </p:nvSpPr>
        <p:spPr>
          <a:xfrm rot="16200000">
            <a:off x="11124370" y="5783718"/>
            <a:ext cx="1154263" cy="165036"/>
          </a:xfrm>
          <a:prstGeom prst="rect">
            <a:avLst/>
          </a:prstGeom>
          <a:noFill/>
        </p:spPr>
        <p:txBody>
          <a:bodyPr wrap="none" lIns="108000" tIns="36000" rIns="108000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itchFamily="34" charset="0"/>
              <a:buNone/>
              <a:tabLst/>
              <a:defRPr sz="600" b="0">
                <a:solidFill>
                  <a:schemeClr val="tx1"/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ub heading">
            <a:extLst>
              <a:ext uri="{FF2B5EF4-FFF2-40B4-BE49-F238E27FC236}">
                <a16:creationId xmlns:a16="http://schemas.microsoft.com/office/drawing/2014/main" id="{9E6B59A6-739C-4AF8-94FB-56FCD83937B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07988" y="374172"/>
            <a:ext cx="5856000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266700" indent="-266700">
              <a:lnSpc>
                <a:spcPct val="100000"/>
              </a:lnSpc>
              <a:spcBef>
                <a:spcPts val="1400"/>
              </a:spcBef>
              <a:buClr>
                <a:schemeClr val="accent3"/>
              </a:buClr>
              <a:buFont typeface="Arial" pitchFamily="34" charset="0"/>
              <a:buNone/>
              <a:tabLst/>
              <a:defRPr sz="2000" b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Logo" descr="FinalArupLogo_White_Scaled_For_PPT_300dpi.png">
            <a:extLst>
              <a:ext uri="{FF2B5EF4-FFF2-40B4-BE49-F238E27FC236}">
                <a16:creationId xmlns:a16="http://schemas.microsoft.com/office/drawing/2014/main" id="{7BD5ED27-8EA9-4CF2-A428-81205D699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89844" y="423863"/>
            <a:ext cx="794169" cy="23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78098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 text + 3 images/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">
            <a:extLst>
              <a:ext uri="{FF2B5EF4-FFF2-40B4-BE49-F238E27FC236}">
                <a16:creationId xmlns:a16="http://schemas.microsoft.com/office/drawing/2014/main" id="{51257A27-BCB5-4F11-A846-EEFA5587688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172" y="1165225"/>
            <a:ext cx="5136736" cy="369332"/>
          </a:xfrm>
          <a:prstGeom prst="rect">
            <a:avLst/>
          </a:prstGeom>
          <a:noFill/>
        </p:spPr>
        <p:txBody>
          <a:bodyPr wrap="square" lIns="0" tIns="0" rIns="0" bIns="0"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None/>
              <a:tabLst/>
              <a:defRPr sz="2400" b="0">
                <a:solidFill>
                  <a:schemeClr val="tx1">
                    <a:lumMod val="50000"/>
                  </a:schemeClr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">
            <a:extLst>
              <a:ext uri="{FF2B5EF4-FFF2-40B4-BE49-F238E27FC236}">
                <a16:creationId xmlns:a16="http://schemas.microsoft.com/office/drawing/2014/main" id="{DEE80080-985A-4D03-ABC4-72CE0187E5B6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186481" y="1165226"/>
            <a:ext cx="5597532" cy="345195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GB" dirty="0"/>
          </a:p>
        </p:txBody>
      </p:sp>
      <p:sp>
        <p:nvSpPr>
          <p:cNvPr id="13" name="Picture Placeholder">
            <a:extLst>
              <a:ext uri="{FF2B5EF4-FFF2-40B4-BE49-F238E27FC236}">
                <a16:creationId xmlns:a16="http://schemas.microsoft.com/office/drawing/2014/main" id="{0CF22A90-4999-415C-B505-82C321628F2C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186481" y="4790519"/>
            <a:ext cx="2703715" cy="163604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GB" dirty="0"/>
          </a:p>
        </p:txBody>
      </p:sp>
      <p:sp>
        <p:nvSpPr>
          <p:cNvPr id="19" name="Picture Placeholder">
            <a:extLst>
              <a:ext uri="{FF2B5EF4-FFF2-40B4-BE49-F238E27FC236}">
                <a16:creationId xmlns:a16="http://schemas.microsoft.com/office/drawing/2014/main" id="{07B5C6CB-0F78-4BCD-93E9-011A2D93E73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067905" y="4790519"/>
            <a:ext cx="2703715" cy="163604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GB" dirty="0"/>
          </a:p>
        </p:txBody>
      </p:sp>
      <p:sp>
        <p:nvSpPr>
          <p:cNvPr id="8" name="Copyright">
            <a:extLst>
              <a:ext uri="{FF2B5EF4-FFF2-40B4-BE49-F238E27FC236}">
                <a16:creationId xmlns:a16="http://schemas.microsoft.com/office/drawing/2014/main" id="{64D6BF49-BCC5-49E9-B871-51F745DB1438}"/>
              </a:ext>
            </a:extLst>
          </p:cNvPr>
          <p:cNvSpPr>
            <a:spLocks noGrp="1"/>
          </p:cNvSpPr>
          <p:nvPr>
            <p:ph idx="11"/>
          </p:nvPr>
        </p:nvSpPr>
        <p:spPr>
          <a:xfrm rot="16200000">
            <a:off x="11124370" y="3957534"/>
            <a:ext cx="1154263" cy="165036"/>
          </a:xfrm>
          <a:prstGeom prst="rect">
            <a:avLst/>
          </a:prstGeom>
          <a:noFill/>
        </p:spPr>
        <p:txBody>
          <a:bodyPr wrap="none" lIns="108000" tIns="36000" rIns="108000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itchFamily="34" charset="0"/>
              <a:buNone/>
              <a:tabLst/>
              <a:defRPr sz="600" b="0">
                <a:solidFill>
                  <a:schemeClr val="tx1"/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pyright">
            <a:extLst>
              <a:ext uri="{FF2B5EF4-FFF2-40B4-BE49-F238E27FC236}">
                <a16:creationId xmlns:a16="http://schemas.microsoft.com/office/drawing/2014/main" id="{7720ED62-A41E-41FA-A376-C9EA25B53581}"/>
              </a:ext>
            </a:extLst>
          </p:cNvPr>
          <p:cNvSpPr>
            <a:spLocks noGrp="1"/>
          </p:cNvSpPr>
          <p:nvPr>
            <p:ph idx="20"/>
          </p:nvPr>
        </p:nvSpPr>
        <p:spPr>
          <a:xfrm rot="16200000">
            <a:off x="8230550" y="5783718"/>
            <a:ext cx="1154263" cy="165036"/>
          </a:xfrm>
          <a:prstGeom prst="rect">
            <a:avLst/>
          </a:prstGeom>
          <a:noFill/>
        </p:spPr>
        <p:txBody>
          <a:bodyPr wrap="none" lIns="108000" tIns="36000" rIns="108000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itchFamily="34" charset="0"/>
              <a:buNone/>
              <a:tabLst/>
              <a:defRPr sz="600" b="0">
                <a:solidFill>
                  <a:schemeClr val="tx1"/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pyright">
            <a:extLst>
              <a:ext uri="{FF2B5EF4-FFF2-40B4-BE49-F238E27FC236}">
                <a16:creationId xmlns:a16="http://schemas.microsoft.com/office/drawing/2014/main" id="{3D8AF0EE-C31B-4FFE-BB33-E14B91875FBE}"/>
              </a:ext>
            </a:extLst>
          </p:cNvPr>
          <p:cNvSpPr>
            <a:spLocks noGrp="1"/>
          </p:cNvSpPr>
          <p:nvPr>
            <p:ph idx="22"/>
          </p:nvPr>
        </p:nvSpPr>
        <p:spPr>
          <a:xfrm rot="16200000">
            <a:off x="11119664" y="5783718"/>
            <a:ext cx="1154263" cy="165036"/>
          </a:xfrm>
          <a:prstGeom prst="rect">
            <a:avLst/>
          </a:prstGeom>
          <a:noFill/>
        </p:spPr>
        <p:txBody>
          <a:bodyPr wrap="none" lIns="108000" tIns="36000" rIns="108000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itchFamily="34" charset="0"/>
              <a:buNone/>
              <a:tabLst/>
              <a:defRPr sz="600" b="0">
                <a:solidFill>
                  <a:schemeClr val="tx1"/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ub heading">
            <a:extLst>
              <a:ext uri="{FF2B5EF4-FFF2-40B4-BE49-F238E27FC236}">
                <a16:creationId xmlns:a16="http://schemas.microsoft.com/office/drawing/2014/main" id="{3A01763E-B46B-4BFB-B437-53B60105146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07988" y="374172"/>
            <a:ext cx="5856000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266700" indent="-266700">
              <a:lnSpc>
                <a:spcPct val="100000"/>
              </a:lnSpc>
              <a:spcBef>
                <a:spcPts val="1400"/>
              </a:spcBef>
              <a:buClr>
                <a:schemeClr val="accent3"/>
              </a:buClr>
              <a:buFont typeface="Arial" pitchFamily="34" charset="0"/>
              <a:buNone/>
              <a:tabLst/>
              <a:defRPr sz="2000" b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5" name="Logo" descr="FinalArupLogo_White_Scaled_For_PPT_300dpi.png">
            <a:extLst>
              <a:ext uri="{FF2B5EF4-FFF2-40B4-BE49-F238E27FC236}">
                <a16:creationId xmlns:a16="http://schemas.microsoft.com/office/drawing/2014/main" id="{BA1D2A4E-240F-4525-9D4D-6A4421E760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89844" y="423863"/>
            <a:ext cx="794169" cy="23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326433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">
            <a:extLst>
              <a:ext uri="{FF2B5EF4-FFF2-40B4-BE49-F238E27FC236}">
                <a16:creationId xmlns:a16="http://schemas.microsoft.com/office/drawing/2014/main" id="{FAB63BFA-5FB8-4C55-82DB-6D2428471B79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01118" y="1165226"/>
            <a:ext cx="5597532" cy="254603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GB" dirty="0"/>
          </a:p>
        </p:txBody>
      </p:sp>
      <p:sp>
        <p:nvSpPr>
          <p:cNvPr id="22" name="Picture Placeholder">
            <a:extLst>
              <a:ext uri="{FF2B5EF4-FFF2-40B4-BE49-F238E27FC236}">
                <a16:creationId xmlns:a16="http://schemas.microsoft.com/office/drawing/2014/main" id="{36AC4489-58B8-4FC6-882E-E91778E7D3E9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01118" y="3887161"/>
            <a:ext cx="5597532" cy="254603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GB"/>
          </a:p>
        </p:txBody>
      </p:sp>
      <p:sp>
        <p:nvSpPr>
          <p:cNvPr id="17" name="Picture Placeholder">
            <a:extLst>
              <a:ext uri="{FF2B5EF4-FFF2-40B4-BE49-F238E27FC236}">
                <a16:creationId xmlns:a16="http://schemas.microsoft.com/office/drawing/2014/main" id="{4E11B163-9D2F-4897-BF88-92C86F2F6156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186481" y="1165226"/>
            <a:ext cx="5597532" cy="254603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GB"/>
          </a:p>
        </p:txBody>
      </p:sp>
      <p:sp>
        <p:nvSpPr>
          <p:cNvPr id="23" name="Picture Placeholder">
            <a:extLst>
              <a:ext uri="{FF2B5EF4-FFF2-40B4-BE49-F238E27FC236}">
                <a16:creationId xmlns:a16="http://schemas.microsoft.com/office/drawing/2014/main" id="{0C241EBE-E6EB-4DBF-BD48-D1BAD0B11A9D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186481" y="3887161"/>
            <a:ext cx="5597532" cy="254603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GB"/>
          </a:p>
        </p:txBody>
      </p:sp>
      <p:sp>
        <p:nvSpPr>
          <p:cNvPr id="8" name="Copyright">
            <a:extLst>
              <a:ext uri="{FF2B5EF4-FFF2-40B4-BE49-F238E27FC236}">
                <a16:creationId xmlns:a16="http://schemas.microsoft.com/office/drawing/2014/main" id="{64D6BF49-BCC5-49E9-B871-51F745DB1438}"/>
              </a:ext>
            </a:extLst>
          </p:cNvPr>
          <p:cNvSpPr>
            <a:spLocks noGrp="1"/>
          </p:cNvSpPr>
          <p:nvPr>
            <p:ph idx="11"/>
          </p:nvPr>
        </p:nvSpPr>
        <p:spPr>
          <a:xfrm rot="16200000">
            <a:off x="5345870" y="3051614"/>
            <a:ext cx="1154263" cy="165036"/>
          </a:xfrm>
          <a:prstGeom prst="rect">
            <a:avLst/>
          </a:prstGeom>
          <a:noFill/>
        </p:spPr>
        <p:txBody>
          <a:bodyPr wrap="none" lIns="108000" tIns="36000" rIns="108000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itchFamily="34" charset="0"/>
              <a:buNone/>
              <a:tabLst/>
              <a:defRPr sz="600" b="0">
                <a:solidFill>
                  <a:schemeClr val="tx1"/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pyright">
            <a:extLst>
              <a:ext uri="{FF2B5EF4-FFF2-40B4-BE49-F238E27FC236}">
                <a16:creationId xmlns:a16="http://schemas.microsoft.com/office/drawing/2014/main" id="{7720ED62-A41E-41FA-A376-C9EA25B53581}"/>
              </a:ext>
            </a:extLst>
          </p:cNvPr>
          <p:cNvSpPr>
            <a:spLocks noGrp="1"/>
          </p:cNvSpPr>
          <p:nvPr>
            <p:ph idx="20"/>
          </p:nvPr>
        </p:nvSpPr>
        <p:spPr>
          <a:xfrm rot="16200000">
            <a:off x="5345871" y="5783718"/>
            <a:ext cx="1154263" cy="165036"/>
          </a:xfrm>
          <a:prstGeom prst="rect">
            <a:avLst/>
          </a:prstGeom>
          <a:noFill/>
        </p:spPr>
        <p:txBody>
          <a:bodyPr wrap="none" lIns="108000" tIns="36000" rIns="108000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itchFamily="34" charset="0"/>
              <a:buNone/>
              <a:tabLst/>
              <a:defRPr sz="600" b="0">
                <a:solidFill>
                  <a:schemeClr val="tx1"/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pyright">
            <a:extLst>
              <a:ext uri="{FF2B5EF4-FFF2-40B4-BE49-F238E27FC236}">
                <a16:creationId xmlns:a16="http://schemas.microsoft.com/office/drawing/2014/main" id="{251B7E3A-C109-453C-A139-170B572E3D14}"/>
              </a:ext>
            </a:extLst>
          </p:cNvPr>
          <p:cNvSpPr>
            <a:spLocks noGrp="1"/>
          </p:cNvSpPr>
          <p:nvPr>
            <p:ph idx="22"/>
          </p:nvPr>
        </p:nvSpPr>
        <p:spPr>
          <a:xfrm rot="16200000">
            <a:off x="11124370" y="3051614"/>
            <a:ext cx="1154263" cy="165036"/>
          </a:xfrm>
          <a:prstGeom prst="rect">
            <a:avLst/>
          </a:prstGeom>
          <a:noFill/>
        </p:spPr>
        <p:txBody>
          <a:bodyPr wrap="none" lIns="108000" tIns="36000" rIns="108000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itchFamily="34" charset="0"/>
              <a:buNone/>
              <a:tabLst/>
              <a:defRPr sz="600" b="0">
                <a:solidFill>
                  <a:schemeClr val="tx1"/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pyright">
            <a:extLst>
              <a:ext uri="{FF2B5EF4-FFF2-40B4-BE49-F238E27FC236}">
                <a16:creationId xmlns:a16="http://schemas.microsoft.com/office/drawing/2014/main" id="{86DD66DA-AB19-42BC-96AD-F358A1E98E7D}"/>
              </a:ext>
            </a:extLst>
          </p:cNvPr>
          <p:cNvSpPr>
            <a:spLocks noGrp="1"/>
          </p:cNvSpPr>
          <p:nvPr>
            <p:ph idx="25"/>
          </p:nvPr>
        </p:nvSpPr>
        <p:spPr>
          <a:xfrm rot="16200000">
            <a:off x="11124371" y="5783718"/>
            <a:ext cx="1154263" cy="165036"/>
          </a:xfrm>
          <a:prstGeom prst="rect">
            <a:avLst/>
          </a:prstGeom>
          <a:noFill/>
        </p:spPr>
        <p:txBody>
          <a:bodyPr wrap="none" lIns="108000" tIns="36000" rIns="108000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itchFamily="34" charset="0"/>
              <a:buNone/>
              <a:tabLst/>
              <a:defRPr sz="600" b="0">
                <a:solidFill>
                  <a:schemeClr val="tx1"/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ub heading">
            <a:extLst>
              <a:ext uri="{FF2B5EF4-FFF2-40B4-BE49-F238E27FC236}">
                <a16:creationId xmlns:a16="http://schemas.microsoft.com/office/drawing/2014/main" id="{FA209DF5-C24F-4E07-9785-FA597435DFB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07988" y="374172"/>
            <a:ext cx="5856000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266700" indent="-266700">
              <a:lnSpc>
                <a:spcPct val="100000"/>
              </a:lnSpc>
              <a:spcBef>
                <a:spcPts val="1400"/>
              </a:spcBef>
              <a:buClr>
                <a:schemeClr val="accent3"/>
              </a:buClr>
              <a:buFont typeface="Arial" pitchFamily="34" charset="0"/>
              <a:buNone/>
              <a:tabLst/>
              <a:defRPr sz="2000" b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5" name="Logo" descr="FinalArupLogo_White_Scaled_For_PPT_300dpi.png">
            <a:extLst>
              <a:ext uri="{FF2B5EF4-FFF2-40B4-BE49-F238E27FC236}">
                <a16:creationId xmlns:a16="http://schemas.microsoft.com/office/drawing/2014/main" id="{706D5E6A-653F-4BC5-9564-70978EF376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89844" y="423863"/>
            <a:ext cx="794169" cy="23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694211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">
            <a:extLst>
              <a:ext uri="{FF2B5EF4-FFF2-40B4-BE49-F238E27FC236}">
                <a16:creationId xmlns:a16="http://schemas.microsoft.com/office/drawing/2014/main" id="{E3D31FBA-5E78-4829-9003-5D831A9A8F9D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07172" y="1165226"/>
            <a:ext cx="3671788" cy="254603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GB" dirty="0"/>
          </a:p>
        </p:txBody>
      </p:sp>
      <p:sp>
        <p:nvSpPr>
          <p:cNvPr id="19" name="Picture Placeholder">
            <a:extLst>
              <a:ext uri="{FF2B5EF4-FFF2-40B4-BE49-F238E27FC236}">
                <a16:creationId xmlns:a16="http://schemas.microsoft.com/office/drawing/2014/main" id="{383CF038-CB5C-47CA-A8BA-92B2E2D68CD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4266791" y="1165226"/>
            <a:ext cx="3671788" cy="254603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GB"/>
          </a:p>
        </p:txBody>
      </p:sp>
      <p:sp>
        <p:nvSpPr>
          <p:cNvPr id="21" name="Picture Placeholder">
            <a:extLst>
              <a:ext uri="{FF2B5EF4-FFF2-40B4-BE49-F238E27FC236}">
                <a16:creationId xmlns:a16="http://schemas.microsoft.com/office/drawing/2014/main" id="{61F6D702-A26B-4A94-B4AF-522B112D809D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105144" y="1165226"/>
            <a:ext cx="3671788" cy="254603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GB"/>
          </a:p>
        </p:txBody>
      </p:sp>
      <p:sp>
        <p:nvSpPr>
          <p:cNvPr id="30" name="Picture Placeholder">
            <a:extLst>
              <a:ext uri="{FF2B5EF4-FFF2-40B4-BE49-F238E27FC236}">
                <a16:creationId xmlns:a16="http://schemas.microsoft.com/office/drawing/2014/main" id="{1AE03369-CD4D-4CBA-90A9-437FDC6F7486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07172" y="3887161"/>
            <a:ext cx="3671788" cy="254603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GB"/>
          </a:p>
        </p:txBody>
      </p:sp>
      <p:sp>
        <p:nvSpPr>
          <p:cNvPr id="31" name="Picture Placeholder">
            <a:extLst>
              <a:ext uri="{FF2B5EF4-FFF2-40B4-BE49-F238E27FC236}">
                <a16:creationId xmlns:a16="http://schemas.microsoft.com/office/drawing/2014/main" id="{FB1F2F6B-EDEF-42EE-9707-D6DF1FAAFAA0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4266791" y="3887161"/>
            <a:ext cx="3671788" cy="254603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GB"/>
          </a:p>
        </p:txBody>
      </p:sp>
      <p:sp>
        <p:nvSpPr>
          <p:cNvPr id="32" name="Picture Placeholder">
            <a:extLst>
              <a:ext uri="{FF2B5EF4-FFF2-40B4-BE49-F238E27FC236}">
                <a16:creationId xmlns:a16="http://schemas.microsoft.com/office/drawing/2014/main" id="{1EB16109-BDDB-4ABF-8C86-3B18DEE9285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8105144" y="3887161"/>
            <a:ext cx="3671788" cy="254603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GB"/>
          </a:p>
        </p:txBody>
      </p:sp>
      <p:sp>
        <p:nvSpPr>
          <p:cNvPr id="8" name="Copyright">
            <a:extLst>
              <a:ext uri="{FF2B5EF4-FFF2-40B4-BE49-F238E27FC236}">
                <a16:creationId xmlns:a16="http://schemas.microsoft.com/office/drawing/2014/main" id="{64D6BF49-BCC5-49E9-B871-51F745DB1438}"/>
              </a:ext>
            </a:extLst>
          </p:cNvPr>
          <p:cNvSpPr>
            <a:spLocks noGrp="1"/>
          </p:cNvSpPr>
          <p:nvPr>
            <p:ph idx="11"/>
          </p:nvPr>
        </p:nvSpPr>
        <p:spPr>
          <a:xfrm rot="16200000">
            <a:off x="3420130" y="3051614"/>
            <a:ext cx="1154263" cy="165036"/>
          </a:xfrm>
          <a:prstGeom prst="rect">
            <a:avLst/>
          </a:prstGeom>
          <a:noFill/>
        </p:spPr>
        <p:txBody>
          <a:bodyPr wrap="none" lIns="108000" tIns="36000" rIns="108000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itchFamily="34" charset="0"/>
              <a:buNone/>
              <a:tabLst/>
              <a:defRPr sz="600" b="0">
                <a:solidFill>
                  <a:schemeClr val="tx1"/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pyright">
            <a:extLst>
              <a:ext uri="{FF2B5EF4-FFF2-40B4-BE49-F238E27FC236}">
                <a16:creationId xmlns:a16="http://schemas.microsoft.com/office/drawing/2014/main" id="{7720ED62-A41E-41FA-A376-C9EA25B53581}"/>
              </a:ext>
            </a:extLst>
          </p:cNvPr>
          <p:cNvSpPr>
            <a:spLocks noGrp="1"/>
          </p:cNvSpPr>
          <p:nvPr>
            <p:ph idx="20"/>
          </p:nvPr>
        </p:nvSpPr>
        <p:spPr>
          <a:xfrm rot="16200000">
            <a:off x="3420126" y="5783718"/>
            <a:ext cx="1154263" cy="165036"/>
          </a:xfrm>
          <a:prstGeom prst="rect">
            <a:avLst/>
          </a:prstGeom>
          <a:noFill/>
        </p:spPr>
        <p:txBody>
          <a:bodyPr wrap="none" lIns="108000" tIns="36000" rIns="108000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itchFamily="34" charset="0"/>
              <a:buNone/>
              <a:tabLst/>
              <a:defRPr sz="600" b="0">
                <a:solidFill>
                  <a:schemeClr val="tx1"/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pyright">
            <a:extLst>
              <a:ext uri="{FF2B5EF4-FFF2-40B4-BE49-F238E27FC236}">
                <a16:creationId xmlns:a16="http://schemas.microsoft.com/office/drawing/2014/main" id="{3CD841A1-6299-4806-BBAA-7391C5565EC9}"/>
              </a:ext>
            </a:extLst>
          </p:cNvPr>
          <p:cNvSpPr>
            <a:spLocks noGrp="1"/>
          </p:cNvSpPr>
          <p:nvPr>
            <p:ph idx="22"/>
          </p:nvPr>
        </p:nvSpPr>
        <p:spPr>
          <a:xfrm rot="16200000">
            <a:off x="7269319" y="3051614"/>
            <a:ext cx="1154263" cy="165036"/>
          </a:xfrm>
          <a:prstGeom prst="rect">
            <a:avLst/>
          </a:prstGeom>
          <a:noFill/>
        </p:spPr>
        <p:txBody>
          <a:bodyPr wrap="none" lIns="108000" tIns="36000" rIns="108000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itchFamily="34" charset="0"/>
              <a:buNone/>
              <a:tabLst/>
              <a:defRPr sz="600" b="0">
                <a:solidFill>
                  <a:schemeClr val="tx1"/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Copyright">
            <a:extLst>
              <a:ext uri="{FF2B5EF4-FFF2-40B4-BE49-F238E27FC236}">
                <a16:creationId xmlns:a16="http://schemas.microsoft.com/office/drawing/2014/main" id="{CFFE20F1-05D7-4436-A161-212404580294}"/>
              </a:ext>
            </a:extLst>
          </p:cNvPr>
          <p:cNvSpPr>
            <a:spLocks noGrp="1"/>
          </p:cNvSpPr>
          <p:nvPr>
            <p:ph idx="24"/>
          </p:nvPr>
        </p:nvSpPr>
        <p:spPr>
          <a:xfrm rot="16200000">
            <a:off x="7269315" y="5783718"/>
            <a:ext cx="1154263" cy="165036"/>
          </a:xfrm>
          <a:prstGeom prst="rect">
            <a:avLst/>
          </a:prstGeom>
          <a:noFill/>
        </p:spPr>
        <p:txBody>
          <a:bodyPr wrap="none" lIns="108000" tIns="36000" rIns="108000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itchFamily="34" charset="0"/>
              <a:buNone/>
              <a:tabLst/>
              <a:defRPr sz="600" b="0">
                <a:solidFill>
                  <a:schemeClr val="tx1"/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Copyright">
            <a:extLst>
              <a:ext uri="{FF2B5EF4-FFF2-40B4-BE49-F238E27FC236}">
                <a16:creationId xmlns:a16="http://schemas.microsoft.com/office/drawing/2014/main" id="{7CD34B76-07C9-4ACB-9E87-C84960D72E0F}"/>
              </a:ext>
            </a:extLst>
          </p:cNvPr>
          <p:cNvSpPr>
            <a:spLocks noGrp="1"/>
          </p:cNvSpPr>
          <p:nvPr>
            <p:ph idx="26"/>
          </p:nvPr>
        </p:nvSpPr>
        <p:spPr>
          <a:xfrm rot="16200000">
            <a:off x="11127216" y="3051614"/>
            <a:ext cx="1154263" cy="165036"/>
          </a:xfrm>
          <a:prstGeom prst="rect">
            <a:avLst/>
          </a:prstGeom>
          <a:noFill/>
        </p:spPr>
        <p:txBody>
          <a:bodyPr wrap="none" lIns="108000" tIns="36000" rIns="108000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itchFamily="34" charset="0"/>
              <a:buNone/>
              <a:tabLst/>
              <a:defRPr sz="600" b="0">
                <a:solidFill>
                  <a:schemeClr val="tx1"/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Copyright">
            <a:extLst>
              <a:ext uri="{FF2B5EF4-FFF2-40B4-BE49-F238E27FC236}">
                <a16:creationId xmlns:a16="http://schemas.microsoft.com/office/drawing/2014/main" id="{5609870A-1B9B-4C81-87E0-FCFA503650B0}"/>
              </a:ext>
            </a:extLst>
          </p:cNvPr>
          <p:cNvSpPr>
            <a:spLocks noGrp="1"/>
          </p:cNvSpPr>
          <p:nvPr>
            <p:ph idx="28"/>
          </p:nvPr>
        </p:nvSpPr>
        <p:spPr>
          <a:xfrm rot="16200000">
            <a:off x="11127212" y="5783718"/>
            <a:ext cx="1154263" cy="165036"/>
          </a:xfrm>
          <a:prstGeom prst="rect">
            <a:avLst/>
          </a:prstGeom>
          <a:noFill/>
        </p:spPr>
        <p:txBody>
          <a:bodyPr wrap="none" lIns="108000" tIns="36000" rIns="108000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itchFamily="34" charset="0"/>
              <a:buNone/>
              <a:tabLst/>
              <a:defRPr sz="600" b="0">
                <a:solidFill>
                  <a:schemeClr val="tx1"/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Sub heading">
            <a:extLst>
              <a:ext uri="{FF2B5EF4-FFF2-40B4-BE49-F238E27FC236}">
                <a16:creationId xmlns:a16="http://schemas.microsoft.com/office/drawing/2014/main" id="{9C3C5933-E27F-497C-B453-B6BF8DD7AF1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07988" y="374172"/>
            <a:ext cx="5856000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266700" indent="-266700">
              <a:lnSpc>
                <a:spcPct val="100000"/>
              </a:lnSpc>
              <a:spcBef>
                <a:spcPts val="1400"/>
              </a:spcBef>
              <a:buClr>
                <a:schemeClr val="accent3"/>
              </a:buClr>
              <a:buFont typeface="Arial" pitchFamily="34" charset="0"/>
              <a:buNone/>
              <a:tabLst/>
              <a:defRPr sz="2000" b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2" name="Logo" descr="FinalArupLogo_White_Scaled_For_PPT_300dpi.png">
            <a:extLst>
              <a:ext uri="{FF2B5EF4-FFF2-40B4-BE49-F238E27FC236}">
                <a16:creationId xmlns:a16="http://schemas.microsoft.com/office/drawing/2014/main" id="{251C156F-8BD4-4DC2-8E4F-6368515BA2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89844" y="423863"/>
            <a:ext cx="794169" cy="23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74048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ase stud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">
            <a:extLst>
              <a:ext uri="{FF2B5EF4-FFF2-40B4-BE49-F238E27FC236}">
                <a16:creationId xmlns:a16="http://schemas.microsoft.com/office/drawing/2014/main" id="{6C6319B8-480D-4B69-8AA7-F2BBB97A74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172" y="4771473"/>
            <a:ext cx="5594604" cy="246221"/>
          </a:xfrm>
          <a:prstGeom prst="rect">
            <a:avLst/>
          </a:prstGeom>
          <a:noFill/>
        </p:spPr>
        <p:txBody>
          <a:bodyPr wrap="square" lIns="0" tIns="0" rIns="0" bIns="0"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itchFamily="34" charset="0"/>
              <a:buNone/>
              <a:tabLst/>
              <a:defRPr sz="1600" b="0">
                <a:solidFill>
                  <a:schemeClr val="accent2"/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">
            <a:extLst>
              <a:ext uri="{FF2B5EF4-FFF2-40B4-BE49-F238E27FC236}">
                <a16:creationId xmlns:a16="http://schemas.microsoft.com/office/drawing/2014/main" id="{270D95D9-F8F3-4DC0-8FEE-1B61AB32F725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407172" y="5125826"/>
            <a:ext cx="5594604" cy="215444"/>
          </a:xfrm>
          <a:prstGeom prst="rect">
            <a:avLst/>
          </a:prstGeom>
          <a:noFill/>
        </p:spPr>
        <p:txBody>
          <a:bodyPr wrap="square" lIns="0" tIns="0" rIns="0" bIns="0"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None/>
              <a:tabLst/>
              <a:defRPr sz="1400" b="0">
                <a:solidFill>
                  <a:schemeClr val="tx1">
                    <a:lumMod val="50000"/>
                  </a:schemeClr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">
            <a:extLst>
              <a:ext uri="{FF2B5EF4-FFF2-40B4-BE49-F238E27FC236}">
                <a16:creationId xmlns:a16="http://schemas.microsoft.com/office/drawing/2014/main" id="{69F330E0-EFF2-4E62-A6E5-7BAF907D7FF2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6189409" y="4771473"/>
            <a:ext cx="5594604" cy="246221"/>
          </a:xfrm>
          <a:prstGeom prst="rect">
            <a:avLst/>
          </a:prstGeom>
          <a:noFill/>
        </p:spPr>
        <p:txBody>
          <a:bodyPr wrap="square" lIns="0" tIns="0" rIns="0" bIns="0"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itchFamily="34" charset="0"/>
              <a:buNone/>
              <a:tabLst/>
              <a:defRPr sz="1600" b="0">
                <a:solidFill>
                  <a:schemeClr val="accent2"/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">
            <a:extLst>
              <a:ext uri="{FF2B5EF4-FFF2-40B4-BE49-F238E27FC236}">
                <a16:creationId xmlns:a16="http://schemas.microsoft.com/office/drawing/2014/main" id="{C1F6B1E4-374B-46A3-BF22-E4592341DAD3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6189409" y="5125826"/>
            <a:ext cx="5594604" cy="215444"/>
          </a:xfrm>
          <a:prstGeom prst="rect">
            <a:avLst/>
          </a:prstGeom>
          <a:noFill/>
        </p:spPr>
        <p:txBody>
          <a:bodyPr wrap="square" lIns="0" tIns="0" rIns="0" bIns="0"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None/>
              <a:tabLst/>
              <a:defRPr sz="1400" b="0">
                <a:solidFill>
                  <a:schemeClr val="tx1">
                    <a:lumMod val="50000"/>
                  </a:schemeClr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">
            <a:extLst>
              <a:ext uri="{FF2B5EF4-FFF2-40B4-BE49-F238E27FC236}">
                <a16:creationId xmlns:a16="http://schemas.microsoft.com/office/drawing/2014/main" id="{48F3A05C-A490-4073-A139-77C4A3961F1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07171" y="1165226"/>
            <a:ext cx="5594603" cy="345194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GB" dirty="0"/>
          </a:p>
        </p:txBody>
      </p:sp>
      <p:sp>
        <p:nvSpPr>
          <p:cNvPr id="15" name="Picture Placeholder">
            <a:extLst>
              <a:ext uri="{FF2B5EF4-FFF2-40B4-BE49-F238E27FC236}">
                <a16:creationId xmlns:a16="http://schemas.microsoft.com/office/drawing/2014/main" id="{4A564BAF-7404-41AD-93DA-AF87FC4D539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186480" y="1165226"/>
            <a:ext cx="5594603" cy="345194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GB"/>
          </a:p>
        </p:txBody>
      </p:sp>
      <p:sp>
        <p:nvSpPr>
          <p:cNvPr id="8" name="Copyright">
            <a:extLst>
              <a:ext uri="{FF2B5EF4-FFF2-40B4-BE49-F238E27FC236}">
                <a16:creationId xmlns:a16="http://schemas.microsoft.com/office/drawing/2014/main" id="{64D6BF49-BCC5-49E9-B871-51F745DB1438}"/>
              </a:ext>
            </a:extLst>
          </p:cNvPr>
          <p:cNvSpPr>
            <a:spLocks noGrp="1"/>
          </p:cNvSpPr>
          <p:nvPr>
            <p:ph idx="11"/>
          </p:nvPr>
        </p:nvSpPr>
        <p:spPr>
          <a:xfrm rot="16200000">
            <a:off x="5345871" y="3957529"/>
            <a:ext cx="1154263" cy="165036"/>
          </a:xfrm>
          <a:prstGeom prst="rect">
            <a:avLst/>
          </a:prstGeom>
          <a:noFill/>
        </p:spPr>
        <p:txBody>
          <a:bodyPr wrap="none" lIns="108000" tIns="36000" rIns="108000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itchFamily="34" charset="0"/>
              <a:buNone/>
              <a:tabLst/>
              <a:defRPr sz="600" b="0">
                <a:solidFill>
                  <a:schemeClr val="tx1"/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pyright">
            <a:extLst>
              <a:ext uri="{FF2B5EF4-FFF2-40B4-BE49-F238E27FC236}">
                <a16:creationId xmlns:a16="http://schemas.microsoft.com/office/drawing/2014/main" id="{251B7E3A-C109-453C-A139-170B572E3D14}"/>
              </a:ext>
            </a:extLst>
          </p:cNvPr>
          <p:cNvSpPr>
            <a:spLocks noGrp="1"/>
          </p:cNvSpPr>
          <p:nvPr>
            <p:ph idx="22"/>
          </p:nvPr>
        </p:nvSpPr>
        <p:spPr>
          <a:xfrm rot="16200000">
            <a:off x="11124371" y="3957524"/>
            <a:ext cx="1154263" cy="165036"/>
          </a:xfrm>
          <a:prstGeom prst="rect">
            <a:avLst/>
          </a:prstGeom>
          <a:noFill/>
        </p:spPr>
        <p:txBody>
          <a:bodyPr wrap="none" lIns="108000" tIns="36000" rIns="108000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itchFamily="34" charset="0"/>
              <a:buNone/>
              <a:tabLst/>
              <a:defRPr sz="600" b="0">
                <a:solidFill>
                  <a:schemeClr val="tx1"/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ub heading">
            <a:extLst>
              <a:ext uri="{FF2B5EF4-FFF2-40B4-BE49-F238E27FC236}">
                <a16:creationId xmlns:a16="http://schemas.microsoft.com/office/drawing/2014/main" id="{52ABA4A2-EE59-4B3E-AD27-937F199B058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07988" y="374172"/>
            <a:ext cx="5856000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266700" indent="-266700">
              <a:lnSpc>
                <a:spcPct val="100000"/>
              </a:lnSpc>
              <a:spcBef>
                <a:spcPts val="1400"/>
              </a:spcBef>
              <a:buClr>
                <a:schemeClr val="accent3"/>
              </a:buClr>
              <a:buFont typeface="Arial" pitchFamily="34" charset="0"/>
              <a:buNone/>
              <a:tabLst/>
              <a:defRPr sz="2000" b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6" name="Logo" descr="FinalArupLogo_White_Scaled_For_PPT_300dpi.png">
            <a:extLst>
              <a:ext uri="{FF2B5EF4-FFF2-40B4-BE49-F238E27FC236}">
                <a16:creationId xmlns:a16="http://schemas.microsoft.com/office/drawing/2014/main" id="{FE9592E3-C728-4E5E-930A-42E6ED43BF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89844" y="423863"/>
            <a:ext cx="794169" cy="23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18117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ase stud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">
            <a:extLst>
              <a:ext uri="{FF2B5EF4-FFF2-40B4-BE49-F238E27FC236}">
                <a16:creationId xmlns:a16="http://schemas.microsoft.com/office/drawing/2014/main" id="{F9A1A931-3D51-477C-9385-21FCD5A6623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172" y="3927118"/>
            <a:ext cx="3671788" cy="246221"/>
          </a:xfrm>
          <a:prstGeom prst="rect">
            <a:avLst/>
          </a:prstGeom>
          <a:noFill/>
        </p:spPr>
        <p:txBody>
          <a:bodyPr wrap="square" lIns="0" tIns="0" rIns="0" bIns="0"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itchFamily="34" charset="0"/>
              <a:buNone/>
              <a:tabLst/>
              <a:defRPr sz="1600" b="0">
                <a:solidFill>
                  <a:schemeClr val="accent2"/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">
            <a:extLst>
              <a:ext uri="{FF2B5EF4-FFF2-40B4-BE49-F238E27FC236}">
                <a16:creationId xmlns:a16="http://schemas.microsoft.com/office/drawing/2014/main" id="{E2F65320-1608-43C3-9B23-5D24ACC866B2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407172" y="4281471"/>
            <a:ext cx="3671788" cy="215444"/>
          </a:xfrm>
          <a:prstGeom prst="rect">
            <a:avLst/>
          </a:prstGeom>
          <a:noFill/>
        </p:spPr>
        <p:txBody>
          <a:bodyPr wrap="square" lIns="0" tIns="0" rIns="0" bIns="0"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None/>
              <a:tabLst/>
              <a:defRPr sz="1400" b="0">
                <a:solidFill>
                  <a:schemeClr val="tx1">
                    <a:lumMod val="50000"/>
                  </a:schemeClr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">
            <a:extLst>
              <a:ext uri="{FF2B5EF4-FFF2-40B4-BE49-F238E27FC236}">
                <a16:creationId xmlns:a16="http://schemas.microsoft.com/office/drawing/2014/main" id="{679D03C7-7E7E-4F5D-857D-AB1D212593E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4257177" y="3927118"/>
            <a:ext cx="3671788" cy="246221"/>
          </a:xfrm>
          <a:prstGeom prst="rect">
            <a:avLst/>
          </a:prstGeom>
          <a:noFill/>
        </p:spPr>
        <p:txBody>
          <a:bodyPr wrap="square" lIns="0" tIns="0" rIns="0" bIns="0"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itchFamily="34" charset="0"/>
              <a:buNone/>
              <a:tabLst/>
              <a:defRPr sz="1600" b="0">
                <a:solidFill>
                  <a:schemeClr val="accent2"/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">
            <a:extLst>
              <a:ext uri="{FF2B5EF4-FFF2-40B4-BE49-F238E27FC236}">
                <a16:creationId xmlns:a16="http://schemas.microsoft.com/office/drawing/2014/main" id="{55BDA0B3-BE35-42B7-BF40-3E5159CB2B10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4257177" y="4281471"/>
            <a:ext cx="3671788" cy="215444"/>
          </a:xfrm>
          <a:prstGeom prst="rect">
            <a:avLst/>
          </a:prstGeom>
          <a:noFill/>
        </p:spPr>
        <p:txBody>
          <a:bodyPr wrap="square" lIns="0" tIns="0" rIns="0" bIns="0"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None/>
              <a:tabLst/>
              <a:defRPr sz="1400" b="0">
                <a:solidFill>
                  <a:schemeClr val="tx1">
                    <a:lumMod val="50000"/>
                  </a:schemeClr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">
            <a:extLst>
              <a:ext uri="{FF2B5EF4-FFF2-40B4-BE49-F238E27FC236}">
                <a16:creationId xmlns:a16="http://schemas.microsoft.com/office/drawing/2014/main" id="{6C3F49BF-6B18-4177-9D0E-76AD8E0176F1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8097657" y="3927118"/>
            <a:ext cx="3686356" cy="246221"/>
          </a:xfrm>
          <a:prstGeom prst="rect">
            <a:avLst/>
          </a:prstGeom>
          <a:noFill/>
        </p:spPr>
        <p:txBody>
          <a:bodyPr wrap="square" lIns="0" tIns="0" rIns="0" bIns="0"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itchFamily="34" charset="0"/>
              <a:buNone/>
              <a:tabLst/>
              <a:defRPr sz="1600" b="0">
                <a:solidFill>
                  <a:schemeClr val="accent2"/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">
            <a:extLst>
              <a:ext uri="{FF2B5EF4-FFF2-40B4-BE49-F238E27FC236}">
                <a16:creationId xmlns:a16="http://schemas.microsoft.com/office/drawing/2014/main" id="{5C188B80-CE03-4934-9451-B4FE6F868849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8097657" y="4281471"/>
            <a:ext cx="3686356" cy="215444"/>
          </a:xfrm>
          <a:prstGeom prst="rect">
            <a:avLst/>
          </a:prstGeom>
          <a:noFill/>
        </p:spPr>
        <p:txBody>
          <a:bodyPr wrap="square" lIns="0" tIns="0" rIns="0" bIns="0"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None/>
              <a:tabLst/>
              <a:defRPr sz="1400" b="0">
                <a:solidFill>
                  <a:schemeClr val="tx1">
                    <a:lumMod val="50000"/>
                  </a:schemeClr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Picture Placeholder">
            <a:extLst>
              <a:ext uri="{FF2B5EF4-FFF2-40B4-BE49-F238E27FC236}">
                <a16:creationId xmlns:a16="http://schemas.microsoft.com/office/drawing/2014/main" id="{4A74F4C1-C7BD-4673-90AD-29FAC994DDA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07172" y="1165226"/>
            <a:ext cx="3671788" cy="254603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GB"/>
          </a:p>
        </p:txBody>
      </p:sp>
      <p:sp>
        <p:nvSpPr>
          <p:cNvPr id="33" name="Picture Placeholder">
            <a:extLst>
              <a:ext uri="{FF2B5EF4-FFF2-40B4-BE49-F238E27FC236}">
                <a16:creationId xmlns:a16="http://schemas.microsoft.com/office/drawing/2014/main" id="{BC3332C3-D3DD-4FFE-8FA8-57DA6E7E85AC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4256158" y="1165226"/>
            <a:ext cx="3671788" cy="254603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GB"/>
          </a:p>
        </p:txBody>
      </p:sp>
      <p:sp>
        <p:nvSpPr>
          <p:cNvPr id="34" name="Picture Placeholder">
            <a:extLst>
              <a:ext uri="{FF2B5EF4-FFF2-40B4-BE49-F238E27FC236}">
                <a16:creationId xmlns:a16="http://schemas.microsoft.com/office/drawing/2014/main" id="{DDAA6275-1A38-49C1-A555-39E9C90153F1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105144" y="1165226"/>
            <a:ext cx="3671788" cy="254603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GB"/>
          </a:p>
        </p:txBody>
      </p:sp>
      <p:sp>
        <p:nvSpPr>
          <p:cNvPr id="8" name="Copyright">
            <a:extLst>
              <a:ext uri="{FF2B5EF4-FFF2-40B4-BE49-F238E27FC236}">
                <a16:creationId xmlns:a16="http://schemas.microsoft.com/office/drawing/2014/main" id="{64D6BF49-BCC5-49E9-B871-51F745DB1438}"/>
              </a:ext>
            </a:extLst>
          </p:cNvPr>
          <p:cNvSpPr>
            <a:spLocks noGrp="1"/>
          </p:cNvSpPr>
          <p:nvPr>
            <p:ph idx="11"/>
          </p:nvPr>
        </p:nvSpPr>
        <p:spPr>
          <a:xfrm rot="16200000">
            <a:off x="3420130" y="3051614"/>
            <a:ext cx="1154263" cy="165036"/>
          </a:xfrm>
          <a:prstGeom prst="rect">
            <a:avLst/>
          </a:prstGeom>
          <a:noFill/>
        </p:spPr>
        <p:txBody>
          <a:bodyPr wrap="none" lIns="108000" tIns="36000" rIns="108000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itchFamily="34" charset="0"/>
              <a:buNone/>
              <a:tabLst/>
              <a:defRPr sz="600" b="0">
                <a:solidFill>
                  <a:schemeClr val="tx1"/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pyright">
            <a:extLst>
              <a:ext uri="{FF2B5EF4-FFF2-40B4-BE49-F238E27FC236}">
                <a16:creationId xmlns:a16="http://schemas.microsoft.com/office/drawing/2014/main" id="{3CD841A1-6299-4806-BBAA-7391C5565EC9}"/>
              </a:ext>
            </a:extLst>
          </p:cNvPr>
          <p:cNvSpPr>
            <a:spLocks noGrp="1"/>
          </p:cNvSpPr>
          <p:nvPr>
            <p:ph idx="22"/>
          </p:nvPr>
        </p:nvSpPr>
        <p:spPr>
          <a:xfrm rot="16200000">
            <a:off x="7269319" y="3051614"/>
            <a:ext cx="1154263" cy="165036"/>
          </a:xfrm>
          <a:prstGeom prst="rect">
            <a:avLst/>
          </a:prstGeom>
          <a:noFill/>
        </p:spPr>
        <p:txBody>
          <a:bodyPr wrap="none" lIns="108000" tIns="36000" rIns="108000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itchFamily="34" charset="0"/>
              <a:buNone/>
              <a:tabLst/>
              <a:defRPr sz="600" b="0">
                <a:solidFill>
                  <a:schemeClr val="tx1"/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Copyright">
            <a:extLst>
              <a:ext uri="{FF2B5EF4-FFF2-40B4-BE49-F238E27FC236}">
                <a16:creationId xmlns:a16="http://schemas.microsoft.com/office/drawing/2014/main" id="{7CD34B76-07C9-4ACB-9E87-C84960D72E0F}"/>
              </a:ext>
            </a:extLst>
          </p:cNvPr>
          <p:cNvSpPr>
            <a:spLocks noGrp="1"/>
          </p:cNvSpPr>
          <p:nvPr>
            <p:ph idx="26"/>
          </p:nvPr>
        </p:nvSpPr>
        <p:spPr>
          <a:xfrm rot="16200000">
            <a:off x="11127216" y="3051614"/>
            <a:ext cx="1154263" cy="165036"/>
          </a:xfrm>
          <a:prstGeom prst="rect">
            <a:avLst/>
          </a:prstGeom>
          <a:noFill/>
        </p:spPr>
        <p:txBody>
          <a:bodyPr wrap="none" lIns="108000" tIns="36000" rIns="108000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itchFamily="34" charset="0"/>
              <a:buNone/>
              <a:tabLst/>
              <a:defRPr sz="600" b="0">
                <a:solidFill>
                  <a:schemeClr val="tx1"/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Sub heading">
            <a:extLst>
              <a:ext uri="{FF2B5EF4-FFF2-40B4-BE49-F238E27FC236}">
                <a16:creationId xmlns:a16="http://schemas.microsoft.com/office/drawing/2014/main" id="{61AC3C90-5D1F-41D1-97B0-F72820CA29D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07988" y="374172"/>
            <a:ext cx="5856000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266700" indent="-266700">
              <a:lnSpc>
                <a:spcPct val="100000"/>
              </a:lnSpc>
              <a:spcBef>
                <a:spcPts val="1400"/>
              </a:spcBef>
              <a:buClr>
                <a:schemeClr val="accent3"/>
              </a:buClr>
              <a:buFont typeface="Arial" pitchFamily="34" charset="0"/>
              <a:buNone/>
              <a:tabLst/>
              <a:defRPr sz="2000" b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0" name="Logo" descr="FinalArupLogo_White_Scaled_For_PPT_300dpi.png">
            <a:extLst>
              <a:ext uri="{FF2B5EF4-FFF2-40B4-BE49-F238E27FC236}">
                <a16:creationId xmlns:a16="http://schemas.microsoft.com/office/drawing/2014/main" id="{CA6CA181-8627-4AA7-BEB9-E304013C66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89844" y="423863"/>
            <a:ext cx="794169" cy="23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561145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">
            <a:extLst>
              <a:ext uri="{FF2B5EF4-FFF2-40B4-BE49-F238E27FC236}">
                <a16:creationId xmlns:a16="http://schemas.microsoft.com/office/drawing/2014/main" id="{9C8B4DA4-F7CC-4A15-A510-3346ECF8065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172" y="1173267"/>
            <a:ext cx="3671788" cy="246221"/>
          </a:xfrm>
          <a:prstGeom prst="rect">
            <a:avLst/>
          </a:prstGeom>
          <a:noFill/>
        </p:spPr>
        <p:txBody>
          <a:bodyPr wrap="square" lIns="0" tIns="0" rIns="0" bIns="0"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itchFamily="34" charset="0"/>
              <a:buNone/>
              <a:tabLst/>
              <a:defRPr sz="1600" b="0">
                <a:solidFill>
                  <a:schemeClr val="accent2"/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">
            <a:extLst>
              <a:ext uri="{FF2B5EF4-FFF2-40B4-BE49-F238E27FC236}">
                <a16:creationId xmlns:a16="http://schemas.microsoft.com/office/drawing/2014/main" id="{BFB47EC8-2B58-46B2-8BAF-F02F59F8ABC2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407172" y="1527620"/>
            <a:ext cx="3671788" cy="215444"/>
          </a:xfrm>
          <a:prstGeom prst="rect">
            <a:avLst/>
          </a:prstGeom>
          <a:noFill/>
        </p:spPr>
        <p:txBody>
          <a:bodyPr wrap="square" lIns="0" tIns="0" rIns="0" bIns="0"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None/>
              <a:tabLst/>
              <a:defRPr sz="1400" b="0">
                <a:solidFill>
                  <a:schemeClr val="tx1">
                    <a:lumMod val="50000"/>
                  </a:schemeClr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">
            <a:extLst>
              <a:ext uri="{FF2B5EF4-FFF2-40B4-BE49-F238E27FC236}">
                <a16:creationId xmlns:a16="http://schemas.microsoft.com/office/drawing/2014/main" id="{ECE6922D-874D-4C04-A483-821C01684F2E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4257177" y="1173267"/>
            <a:ext cx="3671788" cy="246221"/>
          </a:xfrm>
          <a:prstGeom prst="rect">
            <a:avLst/>
          </a:prstGeom>
          <a:noFill/>
        </p:spPr>
        <p:txBody>
          <a:bodyPr wrap="square" lIns="0" tIns="0" rIns="0" bIns="0"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itchFamily="34" charset="0"/>
              <a:buNone/>
              <a:tabLst/>
              <a:defRPr sz="1600" b="0">
                <a:solidFill>
                  <a:schemeClr val="accent2"/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">
            <a:extLst>
              <a:ext uri="{FF2B5EF4-FFF2-40B4-BE49-F238E27FC236}">
                <a16:creationId xmlns:a16="http://schemas.microsoft.com/office/drawing/2014/main" id="{43911E5E-A245-4903-A37D-BC0FFA2B5464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4257177" y="1527620"/>
            <a:ext cx="3671788" cy="215444"/>
          </a:xfrm>
          <a:prstGeom prst="rect">
            <a:avLst/>
          </a:prstGeom>
          <a:noFill/>
        </p:spPr>
        <p:txBody>
          <a:bodyPr wrap="square" lIns="0" tIns="0" rIns="0" bIns="0"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None/>
              <a:tabLst/>
              <a:defRPr sz="1400" b="0">
                <a:solidFill>
                  <a:schemeClr val="tx1">
                    <a:lumMod val="50000"/>
                  </a:schemeClr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">
            <a:extLst>
              <a:ext uri="{FF2B5EF4-FFF2-40B4-BE49-F238E27FC236}">
                <a16:creationId xmlns:a16="http://schemas.microsoft.com/office/drawing/2014/main" id="{059B0F53-7269-4130-B793-087583B83F3D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8097657" y="1173267"/>
            <a:ext cx="3686356" cy="246221"/>
          </a:xfrm>
          <a:prstGeom prst="rect">
            <a:avLst/>
          </a:prstGeom>
          <a:noFill/>
        </p:spPr>
        <p:txBody>
          <a:bodyPr wrap="square" lIns="0" tIns="0" rIns="0" bIns="0"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itchFamily="34" charset="0"/>
              <a:buNone/>
              <a:tabLst/>
              <a:defRPr sz="1600" b="0">
                <a:solidFill>
                  <a:schemeClr val="accent2"/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">
            <a:extLst>
              <a:ext uri="{FF2B5EF4-FFF2-40B4-BE49-F238E27FC236}">
                <a16:creationId xmlns:a16="http://schemas.microsoft.com/office/drawing/2014/main" id="{ED5186CE-91F1-40D9-8106-D18E45612DC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8097657" y="1527620"/>
            <a:ext cx="3686356" cy="215444"/>
          </a:xfrm>
          <a:prstGeom prst="rect">
            <a:avLst/>
          </a:prstGeom>
          <a:noFill/>
        </p:spPr>
        <p:txBody>
          <a:bodyPr wrap="square" lIns="0" tIns="0" rIns="0" bIns="0"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None/>
              <a:tabLst/>
              <a:defRPr sz="1400" b="0">
                <a:solidFill>
                  <a:schemeClr val="tx1">
                    <a:lumMod val="50000"/>
                  </a:schemeClr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">
            <a:extLst>
              <a:ext uri="{FF2B5EF4-FFF2-40B4-BE49-F238E27FC236}">
                <a16:creationId xmlns:a16="http://schemas.microsoft.com/office/drawing/2014/main" id="{A67D8048-A721-4E13-A1B1-7E6752DE5A10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07172" y="3797714"/>
            <a:ext cx="3671788" cy="246221"/>
          </a:xfrm>
          <a:prstGeom prst="rect">
            <a:avLst/>
          </a:prstGeom>
          <a:noFill/>
        </p:spPr>
        <p:txBody>
          <a:bodyPr wrap="square" lIns="0" tIns="0" rIns="0" bIns="0"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itchFamily="34" charset="0"/>
              <a:buNone/>
              <a:tabLst/>
              <a:defRPr sz="1600" b="0">
                <a:solidFill>
                  <a:schemeClr val="accent2"/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">
            <a:extLst>
              <a:ext uri="{FF2B5EF4-FFF2-40B4-BE49-F238E27FC236}">
                <a16:creationId xmlns:a16="http://schemas.microsoft.com/office/drawing/2014/main" id="{8FBE7606-A419-4E5B-9A2A-CADAF5176708}"/>
              </a:ext>
            </a:extLst>
          </p:cNvPr>
          <p:cNvSpPr>
            <a:spLocks noGrp="1"/>
          </p:cNvSpPr>
          <p:nvPr>
            <p:ph idx="32" hasCustomPrompt="1"/>
          </p:nvPr>
        </p:nvSpPr>
        <p:spPr>
          <a:xfrm>
            <a:off x="407172" y="4152067"/>
            <a:ext cx="3671788" cy="215444"/>
          </a:xfrm>
          <a:prstGeom prst="rect">
            <a:avLst/>
          </a:prstGeom>
          <a:noFill/>
        </p:spPr>
        <p:txBody>
          <a:bodyPr wrap="square" lIns="0" tIns="0" rIns="0" bIns="0"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None/>
              <a:tabLst/>
              <a:defRPr sz="1400" b="0">
                <a:solidFill>
                  <a:schemeClr val="tx1">
                    <a:lumMod val="50000"/>
                  </a:schemeClr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">
            <a:extLst>
              <a:ext uri="{FF2B5EF4-FFF2-40B4-BE49-F238E27FC236}">
                <a16:creationId xmlns:a16="http://schemas.microsoft.com/office/drawing/2014/main" id="{6ED89A9F-5FF2-42D2-B138-7E083A23845E}"/>
              </a:ext>
            </a:extLst>
          </p:cNvPr>
          <p:cNvSpPr>
            <a:spLocks noGrp="1"/>
          </p:cNvSpPr>
          <p:nvPr>
            <p:ph idx="31" hasCustomPrompt="1"/>
          </p:nvPr>
        </p:nvSpPr>
        <p:spPr>
          <a:xfrm>
            <a:off x="4257177" y="3797714"/>
            <a:ext cx="3671788" cy="246221"/>
          </a:xfrm>
          <a:prstGeom prst="rect">
            <a:avLst/>
          </a:prstGeom>
          <a:noFill/>
        </p:spPr>
        <p:txBody>
          <a:bodyPr wrap="square" lIns="0" tIns="0" rIns="0" bIns="0"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itchFamily="34" charset="0"/>
              <a:buNone/>
              <a:tabLst/>
              <a:defRPr sz="1600" b="0">
                <a:solidFill>
                  <a:schemeClr val="accent2"/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">
            <a:extLst>
              <a:ext uri="{FF2B5EF4-FFF2-40B4-BE49-F238E27FC236}">
                <a16:creationId xmlns:a16="http://schemas.microsoft.com/office/drawing/2014/main" id="{6BAE62D5-6C2B-4BD4-BF66-1B4B6CDC3288}"/>
              </a:ext>
            </a:extLst>
          </p:cNvPr>
          <p:cNvSpPr>
            <a:spLocks noGrp="1"/>
          </p:cNvSpPr>
          <p:nvPr>
            <p:ph idx="33" hasCustomPrompt="1"/>
          </p:nvPr>
        </p:nvSpPr>
        <p:spPr>
          <a:xfrm>
            <a:off x="4257177" y="4152067"/>
            <a:ext cx="3671788" cy="215444"/>
          </a:xfrm>
          <a:prstGeom prst="rect">
            <a:avLst/>
          </a:prstGeom>
          <a:noFill/>
        </p:spPr>
        <p:txBody>
          <a:bodyPr wrap="square" lIns="0" tIns="0" rIns="0" bIns="0"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None/>
              <a:tabLst/>
              <a:defRPr sz="1400" b="0">
                <a:solidFill>
                  <a:schemeClr val="tx1">
                    <a:lumMod val="50000"/>
                  </a:schemeClr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">
            <a:extLst>
              <a:ext uri="{FF2B5EF4-FFF2-40B4-BE49-F238E27FC236}">
                <a16:creationId xmlns:a16="http://schemas.microsoft.com/office/drawing/2014/main" id="{08A2E7EA-359B-46D2-85E0-032417FDF18A}"/>
              </a:ext>
            </a:extLst>
          </p:cNvPr>
          <p:cNvSpPr>
            <a:spLocks noGrp="1"/>
          </p:cNvSpPr>
          <p:nvPr>
            <p:ph idx="34" hasCustomPrompt="1"/>
          </p:nvPr>
        </p:nvSpPr>
        <p:spPr>
          <a:xfrm>
            <a:off x="8097657" y="3797714"/>
            <a:ext cx="3686356" cy="246221"/>
          </a:xfrm>
          <a:prstGeom prst="rect">
            <a:avLst/>
          </a:prstGeom>
          <a:noFill/>
        </p:spPr>
        <p:txBody>
          <a:bodyPr wrap="square" lIns="0" tIns="0" rIns="0" bIns="0"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itchFamily="34" charset="0"/>
              <a:buNone/>
              <a:tabLst/>
              <a:defRPr sz="1600" b="0">
                <a:solidFill>
                  <a:schemeClr val="accent2"/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">
            <a:extLst>
              <a:ext uri="{FF2B5EF4-FFF2-40B4-BE49-F238E27FC236}">
                <a16:creationId xmlns:a16="http://schemas.microsoft.com/office/drawing/2014/main" id="{3631394D-8B35-4BBC-8678-A47D1927370C}"/>
              </a:ext>
            </a:extLst>
          </p:cNvPr>
          <p:cNvSpPr>
            <a:spLocks noGrp="1"/>
          </p:cNvSpPr>
          <p:nvPr>
            <p:ph idx="35" hasCustomPrompt="1"/>
          </p:nvPr>
        </p:nvSpPr>
        <p:spPr>
          <a:xfrm>
            <a:off x="8097657" y="4152067"/>
            <a:ext cx="3686356" cy="215444"/>
          </a:xfrm>
          <a:prstGeom prst="rect">
            <a:avLst/>
          </a:prstGeom>
          <a:noFill/>
        </p:spPr>
        <p:txBody>
          <a:bodyPr wrap="square" lIns="0" tIns="0" rIns="0" bIns="0"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None/>
              <a:tabLst/>
              <a:defRPr sz="1400" b="0">
                <a:solidFill>
                  <a:schemeClr val="tx1">
                    <a:lumMod val="50000"/>
                  </a:schemeClr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Sub heading">
            <a:extLst>
              <a:ext uri="{FF2B5EF4-FFF2-40B4-BE49-F238E27FC236}">
                <a16:creationId xmlns:a16="http://schemas.microsoft.com/office/drawing/2014/main" id="{905F45E1-51BE-478C-9C28-ABDEE80AA67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07988" y="374172"/>
            <a:ext cx="5856000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266700" indent="-266700">
              <a:lnSpc>
                <a:spcPct val="100000"/>
              </a:lnSpc>
              <a:spcBef>
                <a:spcPts val="1400"/>
              </a:spcBef>
              <a:buClr>
                <a:schemeClr val="accent3"/>
              </a:buClr>
              <a:buFont typeface="Arial" pitchFamily="34" charset="0"/>
              <a:buNone/>
              <a:tabLst/>
              <a:defRPr sz="2000" b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Logo" descr="FinalArupLogo_White_Scaled_For_PPT_300dpi.png">
            <a:extLst>
              <a:ext uri="{FF2B5EF4-FFF2-40B4-BE49-F238E27FC236}">
                <a16:creationId xmlns:a16="http://schemas.microsoft.com/office/drawing/2014/main" id="{63357E8C-BFB7-40C5-8323-5DD7D2A6B5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89844" y="423863"/>
            <a:ext cx="794169" cy="23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426162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x chart/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mage">
            <a:extLst>
              <a:ext uri="{FF2B5EF4-FFF2-40B4-BE49-F238E27FC236}">
                <a16:creationId xmlns:a16="http://schemas.microsoft.com/office/drawing/2014/main" id="{A6890720-6796-4F47-B0A1-5FD0C6463455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07987" y="1165225"/>
            <a:ext cx="11376025" cy="5272088"/>
          </a:xfrm>
          <a:prstGeom prst="rect">
            <a:avLst/>
          </a:prstGeom>
          <a:noFill/>
        </p:spPr>
        <p:txBody>
          <a:bodyPr wrap="square" lIns="144000" tIns="72000" rIns="144000" bIns="72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itchFamily="34" charset="0"/>
              <a:buNone/>
              <a:tabLst/>
              <a:defRPr sz="2000" b="0">
                <a:solidFill>
                  <a:schemeClr val="tx1">
                    <a:lumMod val="50000"/>
                  </a:schemeClr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endParaRPr lang="en-US" dirty="0"/>
          </a:p>
        </p:txBody>
      </p:sp>
      <p:sp>
        <p:nvSpPr>
          <p:cNvPr id="8" name="Copyright">
            <a:extLst>
              <a:ext uri="{FF2B5EF4-FFF2-40B4-BE49-F238E27FC236}">
                <a16:creationId xmlns:a16="http://schemas.microsoft.com/office/drawing/2014/main" id="{64D6BF49-BCC5-49E9-B871-51F745DB1438}"/>
              </a:ext>
            </a:extLst>
          </p:cNvPr>
          <p:cNvSpPr>
            <a:spLocks noGrp="1"/>
          </p:cNvSpPr>
          <p:nvPr>
            <p:ph idx="11"/>
          </p:nvPr>
        </p:nvSpPr>
        <p:spPr>
          <a:xfrm rot="16200000">
            <a:off x="11124364" y="5777663"/>
            <a:ext cx="1154263" cy="165036"/>
          </a:xfrm>
          <a:prstGeom prst="rect">
            <a:avLst/>
          </a:prstGeom>
          <a:noFill/>
        </p:spPr>
        <p:txBody>
          <a:bodyPr wrap="none" lIns="108000" tIns="36000" rIns="108000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itchFamily="34" charset="0"/>
              <a:buNone/>
              <a:tabLst/>
              <a:defRPr sz="600" b="0">
                <a:solidFill>
                  <a:schemeClr val="tx1"/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ub heading">
            <a:extLst>
              <a:ext uri="{FF2B5EF4-FFF2-40B4-BE49-F238E27FC236}">
                <a16:creationId xmlns:a16="http://schemas.microsoft.com/office/drawing/2014/main" id="{5EEC22FC-F039-4164-912F-5B7B226F3BC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07988" y="374172"/>
            <a:ext cx="5856000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266700" indent="-266700">
              <a:lnSpc>
                <a:spcPct val="100000"/>
              </a:lnSpc>
              <a:spcBef>
                <a:spcPts val="1400"/>
              </a:spcBef>
              <a:buClr>
                <a:schemeClr val="accent3"/>
              </a:buClr>
              <a:buFont typeface="Arial" pitchFamily="34" charset="0"/>
              <a:buNone/>
              <a:tabLst/>
              <a:defRPr sz="2000" b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Logo" descr="FinalArupLogo_White_Scaled_For_PPT_300dpi.png">
            <a:extLst>
              <a:ext uri="{FF2B5EF4-FFF2-40B4-BE49-F238E27FC236}">
                <a16:creationId xmlns:a16="http://schemas.microsoft.com/office/drawing/2014/main" id="{B661922A-006D-4774-8EBE-DD5BC3CFBF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89844" y="423863"/>
            <a:ext cx="794169" cy="23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207755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 text + 1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">
            <a:extLst>
              <a:ext uri="{FF2B5EF4-FFF2-40B4-BE49-F238E27FC236}">
                <a16:creationId xmlns:a16="http://schemas.microsoft.com/office/drawing/2014/main" id="{51257A27-BCB5-4F11-A846-EEFA5587688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172" y="1165225"/>
            <a:ext cx="5136736" cy="369332"/>
          </a:xfrm>
          <a:prstGeom prst="rect">
            <a:avLst/>
          </a:prstGeom>
          <a:noFill/>
        </p:spPr>
        <p:txBody>
          <a:bodyPr wrap="square" lIns="0" tIns="0" rIns="0" bIns="0"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None/>
              <a:tabLst/>
              <a:defRPr sz="2400" b="0">
                <a:solidFill>
                  <a:schemeClr val="tx1">
                    <a:lumMod val="50000"/>
                  </a:schemeClr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Image">
            <a:extLst>
              <a:ext uri="{FF2B5EF4-FFF2-40B4-BE49-F238E27FC236}">
                <a16:creationId xmlns:a16="http://schemas.microsoft.com/office/drawing/2014/main" id="{A6890720-6796-4F47-B0A1-5FD0C6463455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095999" y="1165225"/>
            <a:ext cx="5688013" cy="5272088"/>
          </a:xfrm>
          <a:prstGeom prst="rect">
            <a:avLst/>
          </a:prstGeom>
          <a:noFill/>
        </p:spPr>
        <p:txBody>
          <a:bodyPr wrap="square" lIns="144000" tIns="72000" rIns="144000" bIns="72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itchFamily="34" charset="0"/>
              <a:buNone/>
              <a:tabLst/>
              <a:defRPr sz="2000" b="0">
                <a:solidFill>
                  <a:schemeClr val="tx1">
                    <a:lumMod val="50000"/>
                  </a:schemeClr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endParaRPr lang="en-US" dirty="0"/>
          </a:p>
        </p:txBody>
      </p:sp>
      <p:sp>
        <p:nvSpPr>
          <p:cNvPr id="8" name="Copyright">
            <a:extLst>
              <a:ext uri="{FF2B5EF4-FFF2-40B4-BE49-F238E27FC236}">
                <a16:creationId xmlns:a16="http://schemas.microsoft.com/office/drawing/2014/main" id="{64D6BF49-BCC5-49E9-B871-51F745DB1438}"/>
              </a:ext>
            </a:extLst>
          </p:cNvPr>
          <p:cNvSpPr>
            <a:spLocks noGrp="1"/>
          </p:cNvSpPr>
          <p:nvPr>
            <p:ph idx="11"/>
          </p:nvPr>
        </p:nvSpPr>
        <p:spPr>
          <a:xfrm rot="16200000">
            <a:off x="11124364" y="5777663"/>
            <a:ext cx="1154263" cy="165036"/>
          </a:xfrm>
          <a:prstGeom prst="rect">
            <a:avLst/>
          </a:prstGeom>
          <a:noFill/>
        </p:spPr>
        <p:txBody>
          <a:bodyPr wrap="none" lIns="108000" tIns="36000" rIns="108000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itchFamily="34" charset="0"/>
              <a:buNone/>
              <a:tabLst/>
              <a:defRPr sz="600" b="0">
                <a:solidFill>
                  <a:schemeClr val="tx1"/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ub heading">
            <a:extLst>
              <a:ext uri="{FF2B5EF4-FFF2-40B4-BE49-F238E27FC236}">
                <a16:creationId xmlns:a16="http://schemas.microsoft.com/office/drawing/2014/main" id="{4C6A7AE3-8A8F-4198-A8EF-9FE6D8F7F0D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07988" y="374172"/>
            <a:ext cx="5856000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266700" indent="-266700">
              <a:lnSpc>
                <a:spcPct val="100000"/>
              </a:lnSpc>
              <a:spcBef>
                <a:spcPts val="1400"/>
              </a:spcBef>
              <a:buClr>
                <a:schemeClr val="accent3"/>
              </a:buClr>
              <a:buFont typeface="Arial" pitchFamily="34" charset="0"/>
              <a:buNone/>
              <a:tabLst/>
              <a:defRPr sz="2000" b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Logo" descr="FinalArupLogo_White_Scaled_For_PPT_300dpi.png">
            <a:extLst>
              <a:ext uri="{FF2B5EF4-FFF2-40B4-BE49-F238E27FC236}">
                <a16:creationId xmlns:a16="http://schemas.microsoft.com/office/drawing/2014/main" id="{E0F7978D-2F20-48FF-90CC-FBC058D951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89844" y="423863"/>
            <a:ext cx="794169" cy="23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38632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Logo" descr="FinalArupLogo_White_Scaled_For_PPT_300dpi.png">
            <a:extLst>
              <a:ext uri="{FF2B5EF4-FFF2-40B4-BE49-F238E27FC236}">
                <a16:creationId xmlns:a16="http://schemas.microsoft.com/office/drawing/2014/main" id="{BAF7C993-DA31-40E4-934D-39203156B6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988" y="409531"/>
            <a:ext cx="1101033" cy="330310"/>
          </a:xfrm>
          <a:prstGeom prst="rect">
            <a:avLst/>
          </a:prstGeom>
        </p:spPr>
      </p:pic>
      <p:sp>
        <p:nvSpPr>
          <p:cNvPr id="10" name="Sub heading">
            <a:extLst>
              <a:ext uri="{FF2B5EF4-FFF2-40B4-BE49-F238E27FC236}">
                <a16:creationId xmlns:a16="http://schemas.microsoft.com/office/drawing/2014/main" id="{DD040702-6FE4-4202-B454-DF019511D89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07988" y="4140000"/>
            <a:ext cx="3851924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266700" indent="-266700">
              <a:lnSpc>
                <a:spcPct val="100000"/>
              </a:lnSpc>
              <a:spcBef>
                <a:spcPts val="1400"/>
              </a:spcBef>
              <a:buClr>
                <a:schemeClr val="accent3"/>
              </a:buClr>
              <a:buFont typeface="Arial" pitchFamily="34" charset="0"/>
              <a:buNone/>
              <a:tabLst/>
              <a:defRPr sz="1800" b="0" i="1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5A0579C5-1CEF-4814-BA7C-83867F3B9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484000"/>
            <a:ext cx="7848252" cy="769441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00000"/>
              </a:lnSpc>
              <a:defRPr sz="5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We shape a better world">
            <a:extLst>
              <a:ext uri="{FF2B5EF4-FFF2-40B4-BE49-F238E27FC236}">
                <a16:creationId xmlns:a16="http://schemas.microsoft.com/office/drawing/2014/main" id="{DCCD7BC3-3D38-485E-94BE-652E16843BE9}"/>
              </a:ext>
            </a:extLst>
          </p:cNvPr>
          <p:cNvSpPr txBox="1"/>
          <p:nvPr userDrawn="1"/>
        </p:nvSpPr>
        <p:spPr>
          <a:xfrm>
            <a:off x="407987" y="2196000"/>
            <a:ext cx="302433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0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We shape a better world</a:t>
            </a:r>
          </a:p>
        </p:txBody>
      </p:sp>
    </p:spTree>
    <p:extLst>
      <p:ext uri="{BB962C8B-B14F-4D97-AF65-F5344CB8AC3E}">
        <p14:creationId xmlns:p14="http://schemas.microsoft.com/office/powerpoint/2010/main" val="406769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 text + 1 chart (Hand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">
            <a:extLst>
              <a:ext uri="{FF2B5EF4-FFF2-40B4-BE49-F238E27FC236}">
                <a16:creationId xmlns:a16="http://schemas.microsoft.com/office/drawing/2014/main" id="{51257A27-BCB5-4F11-A846-EEFA5587688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13302" y="1165225"/>
            <a:ext cx="5136736" cy="369332"/>
          </a:xfrm>
          <a:prstGeom prst="rect">
            <a:avLst/>
          </a:prstGeom>
          <a:noFill/>
        </p:spPr>
        <p:txBody>
          <a:bodyPr wrap="square" lIns="0" tIns="0" rIns="0" bIns="0"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None/>
              <a:tabLst/>
              <a:defRPr sz="2400" b="0">
                <a:solidFill>
                  <a:schemeClr val="tx1">
                    <a:lumMod val="50000"/>
                  </a:schemeClr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Image">
            <a:extLst>
              <a:ext uri="{FF2B5EF4-FFF2-40B4-BE49-F238E27FC236}">
                <a16:creationId xmlns:a16="http://schemas.microsoft.com/office/drawing/2014/main" id="{A6890720-6796-4F47-B0A1-5FD0C6463455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12140" y="1165225"/>
            <a:ext cx="5688013" cy="5272088"/>
          </a:xfrm>
          <a:prstGeom prst="rect">
            <a:avLst/>
          </a:prstGeom>
          <a:noFill/>
        </p:spPr>
        <p:txBody>
          <a:bodyPr wrap="square" lIns="144000" tIns="72000" rIns="144000" bIns="72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itchFamily="34" charset="0"/>
              <a:buNone/>
              <a:tabLst/>
              <a:defRPr sz="2000" b="0">
                <a:solidFill>
                  <a:schemeClr val="tx1">
                    <a:lumMod val="50000"/>
                  </a:schemeClr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endParaRPr lang="en-US" dirty="0"/>
          </a:p>
        </p:txBody>
      </p:sp>
      <p:sp>
        <p:nvSpPr>
          <p:cNvPr id="8" name="Copyright">
            <a:extLst>
              <a:ext uri="{FF2B5EF4-FFF2-40B4-BE49-F238E27FC236}">
                <a16:creationId xmlns:a16="http://schemas.microsoft.com/office/drawing/2014/main" id="{64D6BF49-BCC5-49E9-B871-51F745DB1438}"/>
              </a:ext>
            </a:extLst>
          </p:cNvPr>
          <p:cNvSpPr>
            <a:spLocks noGrp="1"/>
          </p:cNvSpPr>
          <p:nvPr>
            <p:ph idx="11"/>
          </p:nvPr>
        </p:nvSpPr>
        <p:spPr>
          <a:xfrm rot="16200000">
            <a:off x="5440505" y="5777663"/>
            <a:ext cx="1154263" cy="165036"/>
          </a:xfrm>
          <a:prstGeom prst="rect">
            <a:avLst/>
          </a:prstGeom>
          <a:noFill/>
        </p:spPr>
        <p:txBody>
          <a:bodyPr wrap="none" lIns="108000" tIns="36000" rIns="108000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itchFamily="34" charset="0"/>
              <a:buNone/>
              <a:tabLst/>
              <a:defRPr sz="600" b="0">
                <a:solidFill>
                  <a:schemeClr val="tx1"/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ub heading">
            <a:extLst>
              <a:ext uri="{FF2B5EF4-FFF2-40B4-BE49-F238E27FC236}">
                <a16:creationId xmlns:a16="http://schemas.microsoft.com/office/drawing/2014/main" id="{9B4980DD-AF11-476F-8F22-23D7C2F7227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07988" y="374172"/>
            <a:ext cx="5856000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266700" indent="-266700">
              <a:lnSpc>
                <a:spcPct val="100000"/>
              </a:lnSpc>
              <a:spcBef>
                <a:spcPts val="1400"/>
              </a:spcBef>
              <a:buClr>
                <a:schemeClr val="accent3"/>
              </a:buClr>
              <a:buFont typeface="Arial" pitchFamily="34" charset="0"/>
              <a:buNone/>
              <a:tabLst/>
              <a:defRPr sz="2000" b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Logo" descr="FinalArupLogo_White_Scaled_For_PPT_300dpi.png">
            <a:extLst>
              <a:ext uri="{FF2B5EF4-FFF2-40B4-BE49-F238E27FC236}">
                <a16:creationId xmlns:a16="http://schemas.microsoft.com/office/drawing/2014/main" id="{22272E47-0536-4604-8206-447E34C0CD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89844" y="423863"/>
            <a:ext cx="794169" cy="23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170808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 text + 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">
            <a:extLst>
              <a:ext uri="{FF2B5EF4-FFF2-40B4-BE49-F238E27FC236}">
                <a16:creationId xmlns:a16="http://schemas.microsoft.com/office/drawing/2014/main" id="{51257A27-BCB5-4F11-A846-EEFA5587688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172" y="1165225"/>
            <a:ext cx="5136736" cy="369332"/>
          </a:xfrm>
          <a:prstGeom prst="rect">
            <a:avLst/>
          </a:prstGeom>
          <a:noFill/>
        </p:spPr>
        <p:txBody>
          <a:bodyPr wrap="square" lIns="0" tIns="0" rIns="0" bIns="0"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None/>
              <a:tabLst/>
              <a:defRPr sz="2400" b="0">
                <a:solidFill>
                  <a:schemeClr val="tx1">
                    <a:lumMod val="50000"/>
                  </a:schemeClr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Image">
            <a:extLst>
              <a:ext uri="{FF2B5EF4-FFF2-40B4-BE49-F238E27FC236}">
                <a16:creationId xmlns:a16="http://schemas.microsoft.com/office/drawing/2014/main" id="{43382D07-E113-418A-B768-67CF097BF75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186478" y="1165225"/>
            <a:ext cx="5597535" cy="2546038"/>
          </a:xfrm>
          <a:prstGeom prst="rect">
            <a:avLst/>
          </a:prstGeom>
          <a:noFill/>
        </p:spPr>
        <p:txBody>
          <a:bodyPr wrap="square" lIns="144000" tIns="72000" rIns="144000" bIns="72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itchFamily="34" charset="0"/>
              <a:buNone/>
              <a:tabLst/>
              <a:defRPr sz="2000" b="0">
                <a:solidFill>
                  <a:schemeClr val="tx1">
                    <a:lumMod val="50000"/>
                  </a:schemeClr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endParaRPr lang="en-US" dirty="0"/>
          </a:p>
        </p:txBody>
      </p:sp>
      <p:sp>
        <p:nvSpPr>
          <p:cNvPr id="15" name="Image">
            <a:extLst>
              <a:ext uri="{FF2B5EF4-FFF2-40B4-BE49-F238E27FC236}">
                <a16:creationId xmlns:a16="http://schemas.microsoft.com/office/drawing/2014/main" id="{1BFA4C75-9A80-499D-9EB5-528DC3A48A9C}"/>
              </a:ext>
            </a:extLst>
          </p:cNvPr>
          <p:cNvSpPr>
            <a:spLocks noGrp="1"/>
          </p:cNvSpPr>
          <p:nvPr>
            <p:ph idx="32"/>
          </p:nvPr>
        </p:nvSpPr>
        <p:spPr>
          <a:xfrm>
            <a:off x="6186478" y="3865895"/>
            <a:ext cx="5597535" cy="2546038"/>
          </a:xfrm>
          <a:prstGeom prst="rect">
            <a:avLst/>
          </a:prstGeom>
          <a:noFill/>
        </p:spPr>
        <p:txBody>
          <a:bodyPr wrap="square" lIns="144000" tIns="72000" rIns="144000" bIns="72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itchFamily="34" charset="0"/>
              <a:buNone/>
              <a:tabLst/>
              <a:defRPr sz="2000" b="0">
                <a:solidFill>
                  <a:schemeClr val="tx1">
                    <a:lumMod val="50000"/>
                  </a:schemeClr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endParaRPr lang="en-US" dirty="0"/>
          </a:p>
        </p:txBody>
      </p:sp>
      <p:sp>
        <p:nvSpPr>
          <p:cNvPr id="8" name="Copyright">
            <a:extLst>
              <a:ext uri="{FF2B5EF4-FFF2-40B4-BE49-F238E27FC236}">
                <a16:creationId xmlns:a16="http://schemas.microsoft.com/office/drawing/2014/main" id="{64D6BF49-BCC5-49E9-B871-51F745DB1438}"/>
              </a:ext>
            </a:extLst>
          </p:cNvPr>
          <p:cNvSpPr>
            <a:spLocks noGrp="1"/>
          </p:cNvSpPr>
          <p:nvPr>
            <p:ph idx="11"/>
          </p:nvPr>
        </p:nvSpPr>
        <p:spPr>
          <a:xfrm rot="16200000">
            <a:off x="11124369" y="3051614"/>
            <a:ext cx="1154263" cy="165036"/>
          </a:xfrm>
          <a:prstGeom prst="rect">
            <a:avLst/>
          </a:prstGeom>
          <a:noFill/>
        </p:spPr>
        <p:txBody>
          <a:bodyPr wrap="none" lIns="108000" tIns="36000" rIns="108000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itchFamily="34" charset="0"/>
              <a:buNone/>
              <a:tabLst/>
              <a:defRPr sz="600" b="0">
                <a:solidFill>
                  <a:schemeClr val="tx1"/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pyright">
            <a:extLst>
              <a:ext uri="{FF2B5EF4-FFF2-40B4-BE49-F238E27FC236}">
                <a16:creationId xmlns:a16="http://schemas.microsoft.com/office/drawing/2014/main" id="{7720ED62-A41E-41FA-A376-C9EA25B53581}"/>
              </a:ext>
            </a:extLst>
          </p:cNvPr>
          <p:cNvSpPr>
            <a:spLocks noGrp="1"/>
          </p:cNvSpPr>
          <p:nvPr>
            <p:ph idx="20"/>
          </p:nvPr>
        </p:nvSpPr>
        <p:spPr>
          <a:xfrm rot="16200000">
            <a:off x="11124370" y="5783718"/>
            <a:ext cx="1154263" cy="165036"/>
          </a:xfrm>
          <a:prstGeom prst="rect">
            <a:avLst/>
          </a:prstGeom>
          <a:noFill/>
        </p:spPr>
        <p:txBody>
          <a:bodyPr wrap="none" lIns="108000" tIns="36000" rIns="108000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itchFamily="34" charset="0"/>
              <a:buNone/>
              <a:tabLst/>
              <a:defRPr sz="600" b="0">
                <a:solidFill>
                  <a:schemeClr val="tx1"/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ub heading">
            <a:extLst>
              <a:ext uri="{FF2B5EF4-FFF2-40B4-BE49-F238E27FC236}">
                <a16:creationId xmlns:a16="http://schemas.microsoft.com/office/drawing/2014/main" id="{BE1F217F-39D0-4A68-A41A-54793001FB0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07988" y="374172"/>
            <a:ext cx="5856000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266700" indent="-266700">
              <a:lnSpc>
                <a:spcPct val="100000"/>
              </a:lnSpc>
              <a:spcBef>
                <a:spcPts val="1400"/>
              </a:spcBef>
              <a:buClr>
                <a:schemeClr val="accent3"/>
              </a:buClr>
              <a:buFont typeface="Arial" pitchFamily="34" charset="0"/>
              <a:buNone/>
              <a:tabLst/>
              <a:defRPr sz="2000" b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Logo" descr="FinalArupLogo_White_Scaled_For_PPT_300dpi.png">
            <a:extLst>
              <a:ext uri="{FF2B5EF4-FFF2-40B4-BE49-F238E27FC236}">
                <a16:creationId xmlns:a16="http://schemas.microsoft.com/office/drawing/2014/main" id="{CE541294-784D-4BFC-AA3E-A5745366FC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89844" y="423863"/>
            <a:ext cx="794169" cy="23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472139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 text + 2 charts (Hand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">
            <a:extLst>
              <a:ext uri="{FF2B5EF4-FFF2-40B4-BE49-F238E27FC236}">
                <a16:creationId xmlns:a16="http://schemas.microsoft.com/office/drawing/2014/main" id="{51257A27-BCB5-4F11-A846-EEFA5587688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47274" y="1165225"/>
            <a:ext cx="5136736" cy="369332"/>
          </a:xfrm>
          <a:prstGeom prst="rect">
            <a:avLst/>
          </a:prstGeom>
          <a:noFill/>
        </p:spPr>
        <p:txBody>
          <a:bodyPr wrap="square" lIns="0" tIns="0" rIns="0" bIns="0"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None/>
              <a:tabLst/>
              <a:defRPr sz="2400" b="0">
                <a:solidFill>
                  <a:schemeClr val="tx1">
                    <a:lumMod val="50000"/>
                  </a:schemeClr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Image">
            <a:extLst>
              <a:ext uri="{FF2B5EF4-FFF2-40B4-BE49-F238E27FC236}">
                <a16:creationId xmlns:a16="http://schemas.microsoft.com/office/drawing/2014/main" id="{D6CBB22B-36A8-4036-9885-AD13F006E9E0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07988" y="1165225"/>
            <a:ext cx="5597535" cy="2546038"/>
          </a:xfrm>
          <a:prstGeom prst="rect">
            <a:avLst/>
          </a:prstGeom>
          <a:noFill/>
        </p:spPr>
        <p:txBody>
          <a:bodyPr wrap="square" lIns="144000" tIns="72000" rIns="144000" bIns="72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itchFamily="34" charset="0"/>
              <a:buNone/>
              <a:tabLst/>
              <a:defRPr sz="2000" b="0">
                <a:solidFill>
                  <a:schemeClr val="tx1">
                    <a:lumMod val="50000"/>
                  </a:schemeClr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endParaRPr lang="en-US" dirty="0"/>
          </a:p>
        </p:txBody>
      </p:sp>
      <p:sp>
        <p:nvSpPr>
          <p:cNvPr id="13" name="Image">
            <a:extLst>
              <a:ext uri="{FF2B5EF4-FFF2-40B4-BE49-F238E27FC236}">
                <a16:creationId xmlns:a16="http://schemas.microsoft.com/office/drawing/2014/main" id="{3DCD2CA5-CAB7-4DB3-96BB-8CE32ADF3454}"/>
              </a:ext>
            </a:extLst>
          </p:cNvPr>
          <p:cNvSpPr>
            <a:spLocks noGrp="1"/>
          </p:cNvSpPr>
          <p:nvPr>
            <p:ph idx="32"/>
          </p:nvPr>
        </p:nvSpPr>
        <p:spPr>
          <a:xfrm>
            <a:off x="407988" y="3865895"/>
            <a:ext cx="5597535" cy="2546038"/>
          </a:xfrm>
          <a:prstGeom prst="rect">
            <a:avLst/>
          </a:prstGeom>
          <a:noFill/>
        </p:spPr>
        <p:txBody>
          <a:bodyPr wrap="square" lIns="144000" tIns="72000" rIns="144000" bIns="72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itchFamily="34" charset="0"/>
              <a:buNone/>
              <a:tabLst/>
              <a:defRPr sz="2000" b="0">
                <a:solidFill>
                  <a:schemeClr val="tx1">
                    <a:lumMod val="50000"/>
                  </a:schemeClr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endParaRPr lang="en-US" dirty="0"/>
          </a:p>
        </p:txBody>
      </p:sp>
      <p:sp>
        <p:nvSpPr>
          <p:cNvPr id="8" name="Copyright">
            <a:extLst>
              <a:ext uri="{FF2B5EF4-FFF2-40B4-BE49-F238E27FC236}">
                <a16:creationId xmlns:a16="http://schemas.microsoft.com/office/drawing/2014/main" id="{64D6BF49-BCC5-49E9-B871-51F745DB1438}"/>
              </a:ext>
            </a:extLst>
          </p:cNvPr>
          <p:cNvSpPr>
            <a:spLocks noGrp="1"/>
          </p:cNvSpPr>
          <p:nvPr>
            <p:ph idx="11"/>
          </p:nvPr>
        </p:nvSpPr>
        <p:spPr>
          <a:xfrm rot="16200000">
            <a:off x="5345873" y="3051614"/>
            <a:ext cx="1154263" cy="165036"/>
          </a:xfrm>
          <a:prstGeom prst="rect">
            <a:avLst/>
          </a:prstGeom>
          <a:noFill/>
        </p:spPr>
        <p:txBody>
          <a:bodyPr wrap="none" lIns="108000" tIns="36000" rIns="108000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itchFamily="34" charset="0"/>
              <a:buNone/>
              <a:tabLst/>
              <a:defRPr sz="600" b="0">
                <a:solidFill>
                  <a:schemeClr val="tx1"/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pyright">
            <a:extLst>
              <a:ext uri="{FF2B5EF4-FFF2-40B4-BE49-F238E27FC236}">
                <a16:creationId xmlns:a16="http://schemas.microsoft.com/office/drawing/2014/main" id="{7720ED62-A41E-41FA-A376-C9EA25B53581}"/>
              </a:ext>
            </a:extLst>
          </p:cNvPr>
          <p:cNvSpPr>
            <a:spLocks noGrp="1"/>
          </p:cNvSpPr>
          <p:nvPr>
            <p:ph idx="20"/>
          </p:nvPr>
        </p:nvSpPr>
        <p:spPr>
          <a:xfrm rot="16200000">
            <a:off x="5345874" y="5783718"/>
            <a:ext cx="1154263" cy="165036"/>
          </a:xfrm>
          <a:prstGeom prst="rect">
            <a:avLst/>
          </a:prstGeom>
          <a:noFill/>
        </p:spPr>
        <p:txBody>
          <a:bodyPr wrap="none" lIns="108000" tIns="36000" rIns="108000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itchFamily="34" charset="0"/>
              <a:buNone/>
              <a:tabLst/>
              <a:defRPr sz="600" b="0">
                <a:solidFill>
                  <a:schemeClr val="tx1"/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ub heading">
            <a:extLst>
              <a:ext uri="{FF2B5EF4-FFF2-40B4-BE49-F238E27FC236}">
                <a16:creationId xmlns:a16="http://schemas.microsoft.com/office/drawing/2014/main" id="{548435B3-4E0E-4112-AC6D-F6C1A7C7249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07988" y="374172"/>
            <a:ext cx="5856000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266700" indent="-266700">
              <a:lnSpc>
                <a:spcPct val="100000"/>
              </a:lnSpc>
              <a:spcBef>
                <a:spcPts val="1400"/>
              </a:spcBef>
              <a:buClr>
                <a:schemeClr val="accent3"/>
              </a:buClr>
              <a:buFont typeface="Arial" pitchFamily="34" charset="0"/>
              <a:buNone/>
              <a:tabLst/>
              <a:defRPr sz="2000" b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Logo" descr="FinalArupLogo_White_Scaled_For_PPT_300dpi.png">
            <a:extLst>
              <a:ext uri="{FF2B5EF4-FFF2-40B4-BE49-F238E27FC236}">
                <a16:creationId xmlns:a16="http://schemas.microsoft.com/office/drawing/2014/main" id="{B607A8B6-41B3-4121-9224-A044C8C822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89844" y="423863"/>
            <a:ext cx="794169" cy="23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042976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6A3786C-9463-4BAC-A999-BFEDD94665B3}"/>
              </a:ext>
            </a:extLst>
          </p:cNvPr>
          <p:cNvCxnSpPr>
            <a:cxnSpLocks/>
          </p:cNvCxnSpPr>
          <p:nvPr userDrawn="1"/>
        </p:nvCxnSpPr>
        <p:spPr>
          <a:xfrm>
            <a:off x="407172" y="2669433"/>
            <a:ext cx="0" cy="241107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263F29C-80F1-4CA1-8E9E-249E82A4815E}"/>
              </a:ext>
            </a:extLst>
          </p:cNvPr>
          <p:cNvCxnSpPr>
            <a:cxnSpLocks/>
          </p:cNvCxnSpPr>
          <p:nvPr userDrawn="1"/>
        </p:nvCxnSpPr>
        <p:spPr>
          <a:xfrm>
            <a:off x="3359696" y="2669433"/>
            <a:ext cx="0" cy="241107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640DC7B-096F-4292-8C2A-0EB8F705D9FE}"/>
              </a:ext>
            </a:extLst>
          </p:cNvPr>
          <p:cNvCxnSpPr>
            <a:cxnSpLocks/>
          </p:cNvCxnSpPr>
          <p:nvPr userDrawn="1"/>
        </p:nvCxnSpPr>
        <p:spPr>
          <a:xfrm>
            <a:off x="6312024" y="2669433"/>
            <a:ext cx="0" cy="241107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F46F641-3EA4-4099-AA73-096997AEEE2B}"/>
              </a:ext>
            </a:extLst>
          </p:cNvPr>
          <p:cNvCxnSpPr>
            <a:cxnSpLocks/>
          </p:cNvCxnSpPr>
          <p:nvPr userDrawn="1"/>
        </p:nvCxnSpPr>
        <p:spPr>
          <a:xfrm>
            <a:off x="9205172" y="2669433"/>
            <a:ext cx="0" cy="241107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">
            <a:extLst>
              <a:ext uri="{FF2B5EF4-FFF2-40B4-BE49-F238E27FC236}">
                <a16:creationId xmlns:a16="http://schemas.microsoft.com/office/drawing/2014/main" id="{6C17C747-6C2C-48D4-98D8-5BACBEC820F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49659" y="2697963"/>
            <a:ext cx="2377990" cy="339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40" name="Text">
            <a:extLst>
              <a:ext uri="{FF2B5EF4-FFF2-40B4-BE49-F238E27FC236}">
                <a16:creationId xmlns:a16="http://schemas.microsoft.com/office/drawing/2014/main" id="{6A7C25F0-1101-4ABC-A086-B10F9113F267}"/>
              </a:ext>
            </a:extLst>
          </p:cNvPr>
          <p:cNvSpPr>
            <a:spLocks noGrp="1"/>
          </p:cNvSpPr>
          <p:nvPr>
            <p:ph idx="32" hasCustomPrompt="1"/>
          </p:nvPr>
        </p:nvSpPr>
        <p:spPr>
          <a:xfrm>
            <a:off x="514278" y="3429000"/>
            <a:ext cx="2413370" cy="215444"/>
          </a:xfrm>
          <a:prstGeom prst="rect">
            <a:avLst/>
          </a:prstGeom>
          <a:noFill/>
        </p:spPr>
        <p:txBody>
          <a:bodyPr wrap="square" lIns="0" tIns="0" rIns="0" bIns="0"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None/>
              <a:tabLst/>
              <a:defRPr sz="1400" b="0">
                <a:solidFill>
                  <a:schemeClr val="tx1">
                    <a:lumMod val="50000"/>
                  </a:schemeClr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Text">
            <a:extLst>
              <a:ext uri="{FF2B5EF4-FFF2-40B4-BE49-F238E27FC236}">
                <a16:creationId xmlns:a16="http://schemas.microsoft.com/office/drawing/2014/main" id="{F0B7B52B-17C5-478C-B79C-7B9A2C11275E}"/>
              </a:ext>
            </a:extLst>
          </p:cNvPr>
          <p:cNvSpPr>
            <a:spLocks noGrp="1"/>
          </p:cNvSpPr>
          <p:nvPr>
            <p:ph idx="34" hasCustomPrompt="1"/>
          </p:nvPr>
        </p:nvSpPr>
        <p:spPr>
          <a:xfrm>
            <a:off x="3466400" y="3429000"/>
            <a:ext cx="2413370" cy="215444"/>
          </a:xfrm>
          <a:prstGeom prst="rect">
            <a:avLst/>
          </a:prstGeom>
          <a:noFill/>
        </p:spPr>
        <p:txBody>
          <a:bodyPr wrap="square" lIns="0" tIns="0" rIns="0" bIns="0"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None/>
              <a:tabLst/>
              <a:defRPr sz="1400" b="0">
                <a:solidFill>
                  <a:schemeClr val="tx1">
                    <a:lumMod val="50000"/>
                  </a:schemeClr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4" name="Text">
            <a:extLst>
              <a:ext uri="{FF2B5EF4-FFF2-40B4-BE49-F238E27FC236}">
                <a16:creationId xmlns:a16="http://schemas.microsoft.com/office/drawing/2014/main" id="{9A41E4E0-A9C7-4972-9303-DDADDBF970EB}"/>
              </a:ext>
            </a:extLst>
          </p:cNvPr>
          <p:cNvSpPr>
            <a:spLocks noGrp="1"/>
          </p:cNvSpPr>
          <p:nvPr>
            <p:ph idx="36" hasCustomPrompt="1"/>
          </p:nvPr>
        </p:nvSpPr>
        <p:spPr>
          <a:xfrm>
            <a:off x="6421856" y="3429000"/>
            <a:ext cx="2413370" cy="215444"/>
          </a:xfrm>
          <a:prstGeom prst="rect">
            <a:avLst/>
          </a:prstGeom>
          <a:noFill/>
        </p:spPr>
        <p:txBody>
          <a:bodyPr wrap="square" lIns="0" tIns="0" rIns="0" bIns="0"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None/>
              <a:tabLst/>
              <a:defRPr sz="1400" b="0">
                <a:solidFill>
                  <a:schemeClr val="tx1">
                    <a:lumMod val="50000"/>
                  </a:schemeClr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Text">
            <a:extLst>
              <a:ext uri="{FF2B5EF4-FFF2-40B4-BE49-F238E27FC236}">
                <a16:creationId xmlns:a16="http://schemas.microsoft.com/office/drawing/2014/main" id="{5B9D80D0-A6EB-4720-86D9-960831CE89FD}"/>
              </a:ext>
            </a:extLst>
          </p:cNvPr>
          <p:cNvSpPr>
            <a:spLocks noGrp="1"/>
          </p:cNvSpPr>
          <p:nvPr>
            <p:ph idx="38" hasCustomPrompt="1"/>
          </p:nvPr>
        </p:nvSpPr>
        <p:spPr>
          <a:xfrm>
            <a:off x="9370643" y="3429000"/>
            <a:ext cx="2413370" cy="215444"/>
          </a:xfrm>
          <a:prstGeom prst="rect">
            <a:avLst/>
          </a:prstGeom>
          <a:noFill/>
        </p:spPr>
        <p:txBody>
          <a:bodyPr wrap="square" lIns="0" tIns="0" rIns="0" bIns="0"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None/>
              <a:tabLst/>
              <a:defRPr sz="1400" b="0">
                <a:solidFill>
                  <a:schemeClr val="tx1">
                    <a:lumMod val="50000"/>
                  </a:schemeClr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Text">
            <a:extLst>
              <a:ext uri="{FF2B5EF4-FFF2-40B4-BE49-F238E27FC236}">
                <a16:creationId xmlns:a16="http://schemas.microsoft.com/office/drawing/2014/main" id="{08AAE288-992E-487E-A2B8-48B3C39676D6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462995" y="2697963"/>
            <a:ext cx="2377990" cy="339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51" name="Text">
            <a:extLst>
              <a:ext uri="{FF2B5EF4-FFF2-40B4-BE49-F238E27FC236}">
                <a16:creationId xmlns:a16="http://schemas.microsoft.com/office/drawing/2014/main" id="{EA076D60-3CB8-455D-8CC2-55B21F7EA37F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415322" y="2697963"/>
            <a:ext cx="2377990" cy="339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52" name="Text">
            <a:extLst>
              <a:ext uri="{FF2B5EF4-FFF2-40B4-BE49-F238E27FC236}">
                <a16:creationId xmlns:a16="http://schemas.microsoft.com/office/drawing/2014/main" id="{F89CBA38-3C1A-40BB-BEE5-050D45866C9C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9328658" y="2697963"/>
            <a:ext cx="2377990" cy="339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6" name="Sub heading">
            <a:extLst>
              <a:ext uri="{FF2B5EF4-FFF2-40B4-BE49-F238E27FC236}">
                <a16:creationId xmlns:a16="http://schemas.microsoft.com/office/drawing/2014/main" id="{722FFADF-F2B6-45E5-96D6-06994F6E393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07988" y="374172"/>
            <a:ext cx="5856000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266700" indent="-266700">
              <a:lnSpc>
                <a:spcPct val="100000"/>
              </a:lnSpc>
              <a:spcBef>
                <a:spcPts val="1400"/>
              </a:spcBef>
              <a:buClr>
                <a:schemeClr val="accent3"/>
              </a:buClr>
              <a:buFont typeface="Arial" pitchFamily="34" charset="0"/>
              <a:buNone/>
              <a:tabLst/>
              <a:defRPr sz="2000" b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7" name="Logo" descr="FinalArupLogo_White_Scaled_For_PPT_300dpi.png">
            <a:extLst>
              <a:ext uri="{FF2B5EF4-FFF2-40B4-BE49-F238E27FC236}">
                <a16:creationId xmlns:a16="http://schemas.microsoft.com/office/drawing/2014/main" id="{0AE00C59-7EDF-47E1-929E-FA904BD61F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89844" y="423863"/>
            <a:ext cx="794169" cy="23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126157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eople profi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">
            <a:extLst>
              <a:ext uri="{FF2B5EF4-FFF2-40B4-BE49-F238E27FC236}">
                <a16:creationId xmlns:a16="http://schemas.microsoft.com/office/drawing/2014/main" id="{F9A1A931-3D51-477C-9385-21FCD5A6623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172" y="2708920"/>
            <a:ext cx="2736500" cy="246221"/>
          </a:xfrm>
          <a:prstGeom prst="rect">
            <a:avLst/>
          </a:prstGeom>
          <a:noFill/>
        </p:spPr>
        <p:txBody>
          <a:bodyPr wrap="square" lIns="0" tIns="0" rIns="0" bIns="0"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itchFamily="34" charset="0"/>
              <a:buNone/>
              <a:tabLst/>
              <a:defRPr sz="1600" b="0">
                <a:solidFill>
                  <a:schemeClr val="accent2"/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1" name="Text">
            <a:extLst>
              <a:ext uri="{FF2B5EF4-FFF2-40B4-BE49-F238E27FC236}">
                <a16:creationId xmlns:a16="http://schemas.microsoft.com/office/drawing/2014/main" id="{CE7807C9-156C-47C3-8FCB-9BEF63307E52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407172" y="2952112"/>
            <a:ext cx="2736500" cy="215444"/>
          </a:xfrm>
          <a:prstGeom prst="rect">
            <a:avLst/>
          </a:prstGeom>
          <a:noFill/>
        </p:spPr>
        <p:txBody>
          <a:bodyPr wrap="square" lIns="0" tIns="0" rIns="0" bIns="0"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itchFamily="34" charset="0"/>
              <a:buNone/>
              <a:tabLst/>
              <a:defRPr sz="1400" b="0" i="1">
                <a:solidFill>
                  <a:schemeClr val="tx1">
                    <a:lumMod val="50000"/>
                  </a:schemeClr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Text">
            <a:extLst>
              <a:ext uri="{FF2B5EF4-FFF2-40B4-BE49-F238E27FC236}">
                <a16:creationId xmlns:a16="http://schemas.microsoft.com/office/drawing/2014/main" id="{FEA76747-6A25-45E6-BAEF-486F370A4DB5}"/>
              </a:ext>
            </a:extLst>
          </p:cNvPr>
          <p:cNvSpPr>
            <a:spLocks noGrp="1"/>
          </p:cNvSpPr>
          <p:nvPr>
            <p:ph idx="40" hasCustomPrompt="1"/>
          </p:nvPr>
        </p:nvSpPr>
        <p:spPr>
          <a:xfrm>
            <a:off x="407172" y="3428999"/>
            <a:ext cx="2736500" cy="215444"/>
          </a:xfrm>
          <a:prstGeom prst="rect">
            <a:avLst/>
          </a:prstGeom>
          <a:noFill/>
        </p:spPr>
        <p:txBody>
          <a:bodyPr wrap="square" lIns="0" tIns="0" rIns="0" bIns="0"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None/>
              <a:tabLst/>
              <a:defRPr sz="1400" b="0">
                <a:solidFill>
                  <a:schemeClr val="tx1">
                    <a:lumMod val="50000"/>
                  </a:schemeClr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">
            <a:extLst>
              <a:ext uri="{FF2B5EF4-FFF2-40B4-BE49-F238E27FC236}">
                <a16:creationId xmlns:a16="http://schemas.microsoft.com/office/drawing/2014/main" id="{1C1D80A9-9C6E-48F4-A867-4AD2BD869CB6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3306014" y="2708920"/>
            <a:ext cx="2736500" cy="246221"/>
          </a:xfrm>
          <a:prstGeom prst="rect">
            <a:avLst/>
          </a:prstGeom>
          <a:noFill/>
        </p:spPr>
        <p:txBody>
          <a:bodyPr wrap="square" lIns="0" tIns="0" rIns="0" bIns="0"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itchFamily="34" charset="0"/>
              <a:buNone/>
              <a:tabLst/>
              <a:defRPr sz="1600" b="0">
                <a:solidFill>
                  <a:schemeClr val="accent2"/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5" name="Text">
            <a:extLst>
              <a:ext uri="{FF2B5EF4-FFF2-40B4-BE49-F238E27FC236}">
                <a16:creationId xmlns:a16="http://schemas.microsoft.com/office/drawing/2014/main" id="{47493FE0-5BCA-4CF6-9819-3B817E344BBA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3306014" y="2952112"/>
            <a:ext cx="2736500" cy="215444"/>
          </a:xfrm>
          <a:prstGeom prst="rect">
            <a:avLst/>
          </a:prstGeom>
          <a:noFill/>
        </p:spPr>
        <p:txBody>
          <a:bodyPr wrap="square" lIns="0" tIns="0" rIns="0" bIns="0"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itchFamily="34" charset="0"/>
              <a:buNone/>
              <a:tabLst/>
              <a:defRPr sz="1400" b="0" i="1">
                <a:solidFill>
                  <a:schemeClr val="tx1">
                    <a:lumMod val="50000"/>
                  </a:schemeClr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9" name="Text">
            <a:extLst>
              <a:ext uri="{FF2B5EF4-FFF2-40B4-BE49-F238E27FC236}">
                <a16:creationId xmlns:a16="http://schemas.microsoft.com/office/drawing/2014/main" id="{61BA7D29-751F-4E57-9971-926C33C755C7}"/>
              </a:ext>
            </a:extLst>
          </p:cNvPr>
          <p:cNvSpPr>
            <a:spLocks noGrp="1"/>
          </p:cNvSpPr>
          <p:nvPr>
            <p:ph idx="33" hasCustomPrompt="1"/>
          </p:nvPr>
        </p:nvSpPr>
        <p:spPr>
          <a:xfrm>
            <a:off x="3295084" y="3429000"/>
            <a:ext cx="2747430" cy="215443"/>
          </a:xfrm>
          <a:prstGeom prst="rect">
            <a:avLst/>
          </a:prstGeom>
          <a:noFill/>
        </p:spPr>
        <p:txBody>
          <a:bodyPr wrap="square" lIns="0" tIns="0" rIns="0" bIns="0"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None/>
              <a:tabLst/>
              <a:defRPr sz="1400" b="0">
                <a:solidFill>
                  <a:schemeClr val="tx1">
                    <a:lumMod val="50000"/>
                  </a:schemeClr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">
            <a:extLst>
              <a:ext uri="{FF2B5EF4-FFF2-40B4-BE49-F238E27FC236}">
                <a16:creationId xmlns:a16="http://schemas.microsoft.com/office/drawing/2014/main" id="{1989A431-13E6-40ED-AA8D-3820DA433915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185401" y="2708920"/>
            <a:ext cx="2736500" cy="246221"/>
          </a:xfrm>
          <a:prstGeom prst="rect">
            <a:avLst/>
          </a:prstGeom>
          <a:noFill/>
        </p:spPr>
        <p:txBody>
          <a:bodyPr wrap="square" lIns="0" tIns="0" rIns="0" bIns="0"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itchFamily="34" charset="0"/>
              <a:buNone/>
              <a:tabLst/>
              <a:defRPr sz="1600" b="0">
                <a:solidFill>
                  <a:schemeClr val="accent2"/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24" name="Text">
            <a:extLst>
              <a:ext uri="{FF2B5EF4-FFF2-40B4-BE49-F238E27FC236}">
                <a16:creationId xmlns:a16="http://schemas.microsoft.com/office/drawing/2014/main" id="{DED013A4-50CB-4AA4-AA4F-A315F9E33624}"/>
              </a:ext>
            </a:extLst>
          </p:cNvPr>
          <p:cNvSpPr>
            <a:spLocks noGrp="1"/>
          </p:cNvSpPr>
          <p:nvPr>
            <p:ph idx="32" hasCustomPrompt="1"/>
          </p:nvPr>
        </p:nvSpPr>
        <p:spPr>
          <a:xfrm>
            <a:off x="6185401" y="2952112"/>
            <a:ext cx="2736500" cy="215444"/>
          </a:xfrm>
          <a:prstGeom prst="rect">
            <a:avLst/>
          </a:prstGeom>
          <a:noFill/>
        </p:spPr>
        <p:txBody>
          <a:bodyPr wrap="square" lIns="0" tIns="0" rIns="0" bIns="0"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itchFamily="34" charset="0"/>
              <a:buNone/>
              <a:tabLst/>
              <a:defRPr sz="1400" b="0" i="1">
                <a:solidFill>
                  <a:schemeClr val="tx1">
                    <a:lumMod val="50000"/>
                  </a:schemeClr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34" name="Text">
            <a:extLst>
              <a:ext uri="{FF2B5EF4-FFF2-40B4-BE49-F238E27FC236}">
                <a16:creationId xmlns:a16="http://schemas.microsoft.com/office/drawing/2014/main" id="{59C6A734-4921-4FA9-A9A3-B237856A8F94}"/>
              </a:ext>
            </a:extLst>
          </p:cNvPr>
          <p:cNvSpPr>
            <a:spLocks noGrp="1"/>
          </p:cNvSpPr>
          <p:nvPr>
            <p:ph idx="41" hasCustomPrompt="1"/>
          </p:nvPr>
        </p:nvSpPr>
        <p:spPr>
          <a:xfrm>
            <a:off x="6138270" y="3428999"/>
            <a:ext cx="2736500" cy="215444"/>
          </a:xfrm>
          <a:prstGeom prst="rect">
            <a:avLst/>
          </a:prstGeom>
          <a:noFill/>
        </p:spPr>
        <p:txBody>
          <a:bodyPr wrap="square" lIns="0" tIns="0" rIns="0" bIns="0"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None/>
              <a:tabLst/>
              <a:defRPr sz="1400" b="0">
                <a:solidFill>
                  <a:schemeClr val="tx1">
                    <a:lumMod val="50000"/>
                  </a:schemeClr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">
            <a:extLst>
              <a:ext uri="{FF2B5EF4-FFF2-40B4-BE49-F238E27FC236}">
                <a16:creationId xmlns:a16="http://schemas.microsoft.com/office/drawing/2014/main" id="{D0F2AE9A-1033-4E9D-BD02-C8A0215E5EF1}"/>
              </a:ext>
            </a:extLst>
          </p:cNvPr>
          <p:cNvSpPr>
            <a:spLocks noGrp="1"/>
          </p:cNvSpPr>
          <p:nvPr>
            <p:ph idx="34" hasCustomPrompt="1"/>
          </p:nvPr>
        </p:nvSpPr>
        <p:spPr>
          <a:xfrm>
            <a:off x="9064788" y="2708920"/>
            <a:ext cx="2736500" cy="246221"/>
          </a:xfrm>
          <a:prstGeom prst="rect">
            <a:avLst/>
          </a:prstGeom>
          <a:noFill/>
        </p:spPr>
        <p:txBody>
          <a:bodyPr wrap="square" lIns="0" tIns="0" rIns="0" bIns="0"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itchFamily="34" charset="0"/>
              <a:buNone/>
              <a:tabLst/>
              <a:defRPr sz="1600" b="0">
                <a:solidFill>
                  <a:schemeClr val="accent2"/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28" name="Text">
            <a:extLst>
              <a:ext uri="{FF2B5EF4-FFF2-40B4-BE49-F238E27FC236}">
                <a16:creationId xmlns:a16="http://schemas.microsoft.com/office/drawing/2014/main" id="{3B35C101-3934-4F71-9ADE-60E019FE5B50}"/>
              </a:ext>
            </a:extLst>
          </p:cNvPr>
          <p:cNvSpPr>
            <a:spLocks noGrp="1"/>
          </p:cNvSpPr>
          <p:nvPr>
            <p:ph idx="36" hasCustomPrompt="1"/>
          </p:nvPr>
        </p:nvSpPr>
        <p:spPr>
          <a:xfrm>
            <a:off x="9064788" y="2952112"/>
            <a:ext cx="2736500" cy="215444"/>
          </a:xfrm>
          <a:prstGeom prst="rect">
            <a:avLst/>
          </a:prstGeom>
          <a:noFill/>
        </p:spPr>
        <p:txBody>
          <a:bodyPr wrap="square" lIns="0" tIns="0" rIns="0" bIns="0"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itchFamily="34" charset="0"/>
              <a:buNone/>
              <a:tabLst/>
              <a:defRPr sz="1400" b="0" i="1">
                <a:solidFill>
                  <a:schemeClr val="tx1">
                    <a:lumMod val="50000"/>
                  </a:schemeClr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35" name="Text">
            <a:extLst>
              <a:ext uri="{FF2B5EF4-FFF2-40B4-BE49-F238E27FC236}">
                <a16:creationId xmlns:a16="http://schemas.microsoft.com/office/drawing/2014/main" id="{E3739ADA-A8BE-4C04-994D-D4925A5D9608}"/>
              </a:ext>
            </a:extLst>
          </p:cNvPr>
          <p:cNvSpPr>
            <a:spLocks noGrp="1"/>
          </p:cNvSpPr>
          <p:nvPr>
            <p:ph idx="42" hasCustomPrompt="1"/>
          </p:nvPr>
        </p:nvSpPr>
        <p:spPr>
          <a:xfrm>
            <a:off x="9026182" y="3429000"/>
            <a:ext cx="2747430" cy="215443"/>
          </a:xfrm>
          <a:prstGeom prst="rect">
            <a:avLst/>
          </a:prstGeom>
          <a:noFill/>
        </p:spPr>
        <p:txBody>
          <a:bodyPr wrap="square" lIns="0" tIns="0" rIns="0" bIns="0"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None/>
              <a:tabLst/>
              <a:defRPr sz="1400" b="0">
                <a:solidFill>
                  <a:schemeClr val="tx1">
                    <a:lumMod val="50000"/>
                  </a:schemeClr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">
            <a:extLst>
              <a:ext uri="{FF2B5EF4-FFF2-40B4-BE49-F238E27FC236}">
                <a16:creationId xmlns:a16="http://schemas.microsoft.com/office/drawing/2014/main" id="{3681734E-6F65-4E17-AEFD-9F539FFDFAF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07172" y="1165226"/>
            <a:ext cx="1079500" cy="132766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1" name="Picture Placeholder">
            <a:extLst>
              <a:ext uri="{FF2B5EF4-FFF2-40B4-BE49-F238E27FC236}">
                <a16:creationId xmlns:a16="http://schemas.microsoft.com/office/drawing/2014/main" id="{EDC3A58C-18EB-429F-8310-17BCDDC32A60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3299228" y="1165226"/>
            <a:ext cx="1079500" cy="132766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2" name="Picture Placeholder">
            <a:extLst>
              <a:ext uri="{FF2B5EF4-FFF2-40B4-BE49-F238E27FC236}">
                <a16:creationId xmlns:a16="http://schemas.microsoft.com/office/drawing/2014/main" id="{F3D96530-4EC7-4DB2-B552-D78E6272EFF1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180651" y="1165226"/>
            <a:ext cx="1079500" cy="132766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3" name="Picture Placeholder">
            <a:extLst>
              <a:ext uri="{FF2B5EF4-FFF2-40B4-BE49-F238E27FC236}">
                <a16:creationId xmlns:a16="http://schemas.microsoft.com/office/drawing/2014/main" id="{AB4E786A-8C08-4084-9525-2C06398A86DF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9072707" y="1165226"/>
            <a:ext cx="1079500" cy="132766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20" name="Sub heading">
            <a:extLst>
              <a:ext uri="{FF2B5EF4-FFF2-40B4-BE49-F238E27FC236}">
                <a16:creationId xmlns:a16="http://schemas.microsoft.com/office/drawing/2014/main" id="{85731C02-8528-496C-A628-26EA04DFE82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07988" y="374172"/>
            <a:ext cx="5856000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266700" indent="-266700">
              <a:lnSpc>
                <a:spcPct val="100000"/>
              </a:lnSpc>
              <a:spcBef>
                <a:spcPts val="1400"/>
              </a:spcBef>
              <a:buClr>
                <a:schemeClr val="accent3"/>
              </a:buClr>
              <a:buFont typeface="Arial" pitchFamily="34" charset="0"/>
              <a:buNone/>
              <a:tabLst/>
              <a:defRPr sz="2000" b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1" name="Logo" descr="FinalArupLogo_White_Scaled_For_PPT_300dpi.png">
            <a:extLst>
              <a:ext uri="{FF2B5EF4-FFF2-40B4-BE49-F238E27FC236}">
                <a16:creationId xmlns:a16="http://schemas.microsoft.com/office/drawing/2014/main" id="{D29B4D2E-8652-4E5C-A945-5751A50682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89844" y="423863"/>
            <a:ext cx="794169" cy="23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104260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eople profi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">
            <a:extLst>
              <a:ext uri="{FF2B5EF4-FFF2-40B4-BE49-F238E27FC236}">
                <a16:creationId xmlns:a16="http://schemas.microsoft.com/office/drawing/2014/main" id="{F9A1A931-3D51-477C-9385-21FCD5A6623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172" y="3446158"/>
            <a:ext cx="2736500" cy="215444"/>
          </a:xfrm>
          <a:prstGeom prst="rect">
            <a:avLst/>
          </a:prstGeom>
          <a:noFill/>
        </p:spPr>
        <p:txBody>
          <a:bodyPr wrap="square" lIns="0" tIns="0" rIns="0" bIns="0"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itchFamily="34" charset="0"/>
              <a:buNone/>
              <a:tabLst/>
              <a:defRPr sz="1400" b="0">
                <a:solidFill>
                  <a:schemeClr val="accent2"/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1" name="Text">
            <a:extLst>
              <a:ext uri="{FF2B5EF4-FFF2-40B4-BE49-F238E27FC236}">
                <a16:creationId xmlns:a16="http://schemas.microsoft.com/office/drawing/2014/main" id="{CE7807C9-156C-47C3-8FCB-9BEF63307E52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407172" y="3689350"/>
            <a:ext cx="2736500" cy="184666"/>
          </a:xfrm>
          <a:prstGeom prst="rect">
            <a:avLst/>
          </a:prstGeom>
          <a:noFill/>
        </p:spPr>
        <p:txBody>
          <a:bodyPr wrap="square" lIns="0" tIns="0" rIns="0" bIns="0"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itchFamily="34" charset="0"/>
              <a:buNone/>
              <a:tabLst/>
              <a:defRPr sz="1200" b="0" i="1">
                <a:solidFill>
                  <a:schemeClr val="tx1">
                    <a:lumMod val="50000"/>
                  </a:schemeClr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13" name="Text">
            <a:extLst>
              <a:ext uri="{FF2B5EF4-FFF2-40B4-BE49-F238E27FC236}">
                <a16:creationId xmlns:a16="http://schemas.microsoft.com/office/drawing/2014/main" id="{1C1D80A9-9C6E-48F4-A867-4AD2BD869CB6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3306014" y="3446158"/>
            <a:ext cx="2736500" cy="215444"/>
          </a:xfrm>
          <a:prstGeom prst="rect">
            <a:avLst/>
          </a:prstGeom>
          <a:noFill/>
        </p:spPr>
        <p:txBody>
          <a:bodyPr wrap="square" lIns="0" tIns="0" rIns="0" bIns="0"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itchFamily="34" charset="0"/>
              <a:buNone/>
              <a:tabLst/>
              <a:defRPr sz="1400" b="0">
                <a:solidFill>
                  <a:schemeClr val="accent2"/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5" name="Text">
            <a:extLst>
              <a:ext uri="{FF2B5EF4-FFF2-40B4-BE49-F238E27FC236}">
                <a16:creationId xmlns:a16="http://schemas.microsoft.com/office/drawing/2014/main" id="{47493FE0-5BCA-4CF6-9819-3B817E344BBA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3306014" y="3689350"/>
            <a:ext cx="2736500" cy="184666"/>
          </a:xfrm>
          <a:prstGeom prst="rect">
            <a:avLst/>
          </a:prstGeom>
          <a:noFill/>
        </p:spPr>
        <p:txBody>
          <a:bodyPr wrap="square" lIns="0" tIns="0" rIns="0" bIns="0"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itchFamily="34" charset="0"/>
              <a:buNone/>
              <a:tabLst/>
              <a:defRPr sz="1200" b="0" i="1">
                <a:solidFill>
                  <a:schemeClr val="tx1">
                    <a:lumMod val="50000"/>
                  </a:schemeClr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2" name="Text">
            <a:extLst>
              <a:ext uri="{FF2B5EF4-FFF2-40B4-BE49-F238E27FC236}">
                <a16:creationId xmlns:a16="http://schemas.microsoft.com/office/drawing/2014/main" id="{1989A431-13E6-40ED-AA8D-3820DA433915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185401" y="3446158"/>
            <a:ext cx="2736500" cy="215444"/>
          </a:xfrm>
          <a:prstGeom prst="rect">
            <a:avLst/>
          </a:prstGeom>
          <a:noFill/>
        </p:spPr>
        <p:txBody>
          <a:bodyPr wrap="square" lIns="0" tIns="0" rIns="0" bIns="0"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itchFamily="34" charset="0"/>
              <a:buNone/>
              <a:tabLst/>
              <a:defRPr sz="1400" b="0">
                <a:solidFill>
                  <a:schemeClr val="accent2"/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24" name="Text">
            <a:extLst>
              <a:ext uri="{FF2B5EF4-FFF2-40B4-BE49-F238E27FC236}">
                <a16:creationId xmlns:a16="http://schemas.microsoft.com/office/drawing/2014/main" id="{DED013A4-50CB-4AA4-AA4F-A315F9E33624}"/>
              </a:ext>
            </a:extLst>
          </p:cNvPr>
          <p:cNvSpPr>
            <a:spLocks noGrp="1"/>
          </p:cNvSpPr>
          <p:nvPr>
            <p:ph idx="32" hasCustomPrompt="1"/>
          </p:nvPr>
        </p:nvSpPr>
        <p:spPr>
          <a:xfrm>
            <a:off x="6185401" y="3689350"/>
            <a:ext cx="2736500" cy="184666"/>
          </a:xfrm>
          <a:prstGeom prst="rect">
            <a:avLst/>
          </a:prstGeom>
          <a:noFill/>
        </p:spPr>
        <p:txBody>
          <a:bodyPr wrap="square" lIns="0" tIns="0" rIns="0" bIns="0"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itchFamily="34" charset="0"/>
              <a:buNone/>
              <a:tabLst/>
              <a:defRPr sz="1200" b="0" i="1">
                <a:solidFill>
                  <a:schemeClr val="tx1">
                    <a:lumMod val="50000"/>
                  </a:schemeClr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6" name="Text">
            <a:extLst>
              <a:ext uri="{FF2B5EF4-FFF2-40B4-BE49-F238E27FC236}">
                <a16:creationId xmlns:a16="http://schemas.microsoft.com/office/drawing/2014/main" id="{D0F2AE9A-1033-4E9D-BD02-C8A0215E5EF1}"/>
              </a:ext>
            </a:extLst>
          </p:cNvPr>
          <p:cNvSpPr>
            <a:spLocks noGrp="1"/>
          </p:cNvSpPr>
          <p:nvPr>
            <p:ph idx="34" hasCustomPrompt="1"/>
          </p:nvPr>
        </p:nvSpPr>
        <p:spPr>
          <a:xfrm>
            <a:off x="9064788" y="3446158"/>
            <a:ext cx="2736500" cy="215444"/>
          </a:xfrm>
          <a:prstGeom prst="rect">
            <a:avLst/>
          </a:prstGeom>
          <a:noFill/>
        </p:spPr>
        <p:txBody>
          <a:bodyPr wrap="square" lIns="0" tIns="0" rIns="0" bIns="0"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itchFamily="34" charset="0"/>
              <a:buNone/>
              <a:tabLst/>
              <a:defRPr sz="1400" b="0">
                <a:solidFill>
                  <a:schemeClr val="accent2"/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28" name="Text">
            <a:extLst>
              <a:ext uri="{FF2B5EF4-FFF2-40B4-BE49-F238E27FC236}">
                <a16:creationId xmlns:a16="http://schemas.microsoft.com/office/drawing/2014/main" id="{3B35C101-3934-4F71-9ADE-60E019FE5B50}"/>
              </a:ext>
            </a:extLst>
          </p:cNvPr>
          <p:cNvSpPr>
            <a:spLocks noGrp="1"/>
          </p:cNvSpPr>
          <p:nvPr>
            <p:ph idx="36" hasCustomPrompt="1"/>
          </p:nvPr>
        </p:nvSpPr>
        <p:spPr>
          <a:xfrm>
            <a:off x="9064788" y="3689350"/>
            <a:ext cx="2736500" cy="184666"/>
          </a:xfrm>
          <a:prstGeom prst="rect">
            <a:avLst/>
          </a:prstGeom>
          <a:noFill/>
        </p:spPr>
        <p:txBody>
          <a:bodyPr wrap="square" lIns="0" tIns="0" rIns="0" bIns="0"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itchFamily="34" charset="0"/>
              <a:buNone/>
              <a:tabLst/>
              <a:defRPr sz="1200" b="0" i="1">
                <a:solidFill>
                  <a:schemeClr val="tx1">
                    <a:lumMod val="50000"/>
                  </a:schemeClr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40" name="Text">
            <a:extLst>
              <a:ext uri="{FF2B5EF4-FFF2-40B4-BE49-F238E27FC236}">
                <a16:creationId xmlns:a16="http://schemas.microsoft.com/office/drawing/2014/main" id="{E368CEA7-9808-485A-B525-F58ACA311AFC}"/>
              </a:ext>
            </a:extLst>
          </p:cNvPr>
          <p:cNvSpPr>
            <a:spLocks noGrp="1"/>
          </p:cNvSpPr>
          <p:nvPr>
            <p:ph idx="38" hasCustomPrompt="1"/>
          </p:nvPr>
        </p:nvSpPr>
        <p:spPr>
          <a:xfrm>
            <a:off x="407172" y="5712703"/>
            <a:ext cx="2736500" cy="215444"/>
          </a:xfrm>
          <a:prstGeom prst="rect">
            <a:avLst/>
          </a:prstGeom>
          <a:noFill/>
        </p:spPr>
        <p:txBody>
          <a:bodyPr wrap="square" lIns="0" tIns="0" rIns="0" bIns="0"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itchFamily="34" charset="0"/>
              <a:buNone/>
              <a:tabLst/>
              <a:defRPr sz="1400" b="0">
                <a:solidFill>
                  <a:schemeClr val="accent2"/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41" name="Text">
            <a:extLst>
              <a:ext uri="{FF2B5EF4-FFF2-40B4-BE49-F238E27FC236}">
                <a16:creationId xmlns:a16="http://schemas.microsoft.com/office/drawing/2014/main" id="{EC9F4A30-E2B5-4085-87A4-4497AF495424}"/>
              </a:ext>
            </a:extLst>
          </p:cNvPr>
          <p:cNvSpPr>
            <a:spLocks noGrp="1"/>
          </p:cNvSpPr>
          <p:nvPr>
            <p:ph idx="39" hasCustomPrompt="1"/>
          </p:nvPr>
        </p:nvSpPr>
        <p:spPr>
          <a:xfrm>
            <a:off x="407172" y="5955895"/>
            <a:ext cx="2736500" cy="184666"/>
          </a:xfrm>
          <a:prstGeom prst="rect">
            <a:avLst/>
          </a:prstGeom>
          <a:noFill/>
        </p:spPr>
        <p:txBody>
          <a:bodyPr wrap="square" lIns="0" tIns="0" rIns="0" bIns="0"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itchFamily="34" charset="0"/>
              <a:buNone/>
              <a:tabLst/>
              <a:defRPr sz="1200" b="0" i="1">
                <a:solidFill>
                  <a:schemeClr val="tx1">
                    <a:lumMod val="50000"/>
                  </a:schemeClr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43" name="Text">
            <a:extLst>
              <a:ext uri="{FF2B5EF4-FFF2-40B4-BE49-F238E27FC236}">
                <a16:creationId xmlns:a16="http://schemas.microsoft.com/office/drawing/2014/main" id="{5E0F30D1-5465-4F69-93CA-9B3BA831140B}"/>
              </a:ext>
            </a:extLst>
          </p:cNvPr>
          <p:cNvSpPr>
            <a:spLocks noGrp="1"/>
          </p:cNvSpPr>
          <p:nvPr>
            <p:ph idx="41" hasCustomPrompt="1"/>
          </p:nvPr>
        </p:nvSpPr>
        <p:spPr>
          <a:xfrm>
            <a:off x="3306014" y="5712703"/>
            <a:ext cx="2736500" cy="215444"/>
          </a:xfrm>
          <a:prstGeom prst="rect">
            <a:avLst/>
          </a:prstGeom>
          <a:noFill/>
        </p:spPr>
        <p:txBody>
          <a:bodyPr wrap="square" lIns="0" tIns="0" rIns="0" bIns="0"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itchFamily="34" charset="0"/>
              <a:buNone/>
              <a:tabLst/>
              <a:defRPr sz="1400" b="0">
                <a:solidFill>
                  <a:schemeClr val="accent2"/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44" name="Text">
            <a:extLst>
              <a:ext uri="{FF2B5EF4-FFF2-40B4-BE49-F238E27FC236}">
                <a16:creationId xmlns:a16="http://schemas.microsoft.com/office/drawing/2014/main" id="{63012208-2FB2-4B88-B3F1-A04DD6D03A17}"/>
              </a:ext>
            </a:extLst>
          </p:cNvPr>
          <p:cNvSpPr>
            <a:spLocks noGrp="1"/>
          </p:cNvSpPr>
          <p:nvPr>
            <p:ph idx="42" hasCustomPrompt="1"/>
          </p:nvPr>
        </p:nvSpPr>
        <p:spPr>
          <a:xfrm>
            <a:off x="3306014" y="5955895"/>
            <a:ext cx="2736500" cy="184666"/>
          </a:xfrm>
          <a:prstGeom prst="rect">
            <a:avLst/>
          </a:prstGeom>
          <a:noFill/>
        </p:spPr>
        <p:txBody>
          <a:bodyPr wrap="square" lIns="0" tIns="0" rIns="0" bIns="0"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itchFamily="34" charset="0"/>
              <a:buNone/>
              <a:tabLst/>
              <a:defRPr sz="1200" b="0" i="1">
                <a:solidFill>
                  <a:schemeClr val="tx1">
                    <a:lumMod val="50000"/>
                  </a:schemeClr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46" name="Text">
            <a:extLst>
              <a:ext uri="{FF2B5EF4-FFF2-40B4-BE49-F238E27FC236}">
                <a16:creationId xmlns:a16="http://schemas.microsoft.com/office/drawing/2014/main" id="{57C7F5A1-6C03-428A-A020-3DA17859C3C2}"/>
              </a:ext>
            </a:extLst>
          </p:cNvPr>
          <p:cNvSpPr>
            <a:spLocks noGrp="1"/>
          </p:cNvSpPr>
          <p:nvPr>
            <p:ph idx="44" hasCustomPrompt="1"/>
          </p:nvPr>
        </p:nvSpPr>
        <p:spPr>
          <a:xfrm>
            <a:off x="6185401" y="5712703"/>
            <a:ext cx="2736500" cy="215444"/>
          </a:xfrm>
          <a:prstGeom prst="rect">
            <a:avLst/>
          </a:prstGeom>
          <a:noFill/>
        </p:spPr>
        <p:txBody>
          <a:bodyPr wrap="square" lIns="0" tIns="0" rIns="0" bIns="0"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itchFamily="34" charset="0"/>
              <a:buNone/>
              <a:tabLst/>
              <a:defRPr sz="1400" b="0">
                <a:solidFill>
                  <a:schemeClr val="accent2"/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47" name="Text">
            <a:extLst>
              <a:ext uri="{FF2B5EF4-FFF2-40B4-BE49-F238E27FC236}">
                <a16:creationId xmlns:a16="http://schemas.microsoft.com/office/drawing/2014/main" id="{83254E84-FAE1-4009-B408-07144C67C04B}"/>
              </a:ext>
            </a:extLst>
          </p:cNvPr>
          <p:cNvSpPr>
            <a:spLocks noGrp="1"/>
          </p:cNvSpPr>
          <p:nvPr>
            <p:ph idx="45" hasCustomPrompt="1"/>
          </p:nvPr>
        </p:nvSpPr>
        <p:spPr>
          <a:xfrm>
            <a:off x="6185401" y="5955895"/>
            <a:ext cx="2736500" cy="184666"/>
          </a:xfrm>
          <a:prstGeom prst="rect">
            <a:avLst/>
          </a:prstGeom>
          <a:noFill/>
        </p:spPr>
        <p:txBody>
          <a:bodyPr wrap="square" lIns="0" tIns="0" rIns="0" bIns="0"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itchFamily="34" charset="0"/>
              <a:buNone/>
              <a:tabLst/>
              <a:defRPr sz="1200" b="0" i="1">
                <a:solidFill>
                  <a:schemeClr val="tx1">
                    <a:lumMod val="50000"/>
                  </a:schemeClr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49" name="Text">
            <a:extLst>
              <a:ext uri="{FF2B5EF4-FFF2-40B4-BE49-F238E27FC236}">
                <a16:creationId xmlns:a16="http://schemas.microsoft.com/office/drawing/2014/main" id="{1F307EFB-55F5-4C4C-93DF-53C721973187}"/>
              </a:ext>
            </a:extLst>
          </p:cNvPr>
          <p:cNvSpPr>
            <a:spLocks noGrp="1"/>
          </p:cNvSpPr>
          <p:nvPr>
            <p:ph idx="47" hasCustomPrompt="1"/>
          </p:nvPr>
        </p:nvSpPr>
        <p:spPr>
          <a:xfrm>
            <a:off x="9064788" y="5712703"/>
            <a:ext cx="2736500" cy="215444"/>
          </a:xfrm>
          <a:prstGeom prst="rect">
            <a:avLst/>
          </a:prstGeom>
          <a:noFill/>
        </p:spPr>
        <p:txBody>
          <a:bodyPr wrap="square" lIns="0" tIns="0" rIns="0" bIns="0"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itchFamily="34" charset="0"/>
              <a:buNone/>
              <a:tabLst/>
              <a:defRPr sz="1400" b="0">
                <a:solidFill>
                  <a:schemeClr val="accent2"/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50" name="Text">
            <a:extLst>
              <a:ext uri="{FF2B5EF4-FFF2-40B4-BE49-F238E27FC236}">
                <a16:creationId xmlns:a16="http://schemas.microsoft.com/office/drawing/2014/main" id="{53AF78A9-B681-4B78-9014-0EA4BF412039}"/>
              </a:ext>
            </a:extLst>
          </p:cNvPr>
          <p:cNvSpPr>
            <a:spLocks noGrp="1"/>
          </p:cNvSpPr>
          <p:nvPr>
            <p:ph idx="48" hasCustomPrompt="1"/>
          </p:nvPr>
        </p:nvSpPr>
        <p:spPr>
          <a:xfrm>
            <a:off x="9064788" y="5955895"/>
            <a:ext cx="2736500" cy="184666"/>
          </a:xfrm>
          <a:prstGeom prst="rect">
            <a:avLst/>
          </a:prstGeom>
          <a:noFill/>
        </p:spPr>
        <p:txBody>
          <a:bodyPr wrap="square" lIns="0" tIns="0" rIns="0" bIns="0"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itchFamily="34" charset="0"/>
              <a:buNone/>
              <a:tabLst/>
              <a:defRPr sz="1200" b="0" i="1">
                <a:solidFill>
                  <a:schemeClr val="tx1">
                    <a:lumMod val="50000"/>
                  </a:schemeClr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52" name="Text">
            <a:extLst>
              <a:ext uri="{FF2B5EF4-FFF2-40B4-BE49-F238E27FC236}">
                <a16:creationId xmlns:a16="http://schemas.microsoft.com/office/drawing/2014/main" id="{D3199CFA-EA4C-47D9-A0C7-9793C3862225}"/>
              </a:ext>
            </a:extLst>
          </p:cNvPr>
          <p:cNvSpPr>
            <a:spLocks noGrp="1"/>
          </p:cNvSpPr>
          <p:nvPr>
            <p:ph idx="50" hasCustomPrompt="1"/>
          </p:nvPr>
        </p:nvSpPr>
        <p:spPr>
          <a:xfrm>
            <a:off x="407172" y="1165225"/>
            <a:ext cx="7489028" cy="369332"/>
          </a:xfrm>
          <a:prstGeom prst="rect">
            <a:avLst/>
          </a:prstGeom>
          <a:noFill/>
        </p:spPr>
        <p:txBody>
          <a:bodyPr wrap="square" lIns="0" tIns="0" rIns="0" bIns="0"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itchFamily="34" charset="0"/>
              <a:buNone/>
              <a:tabLst/>
              <a:defRPr sz="2400" b="0">
                <a:solidFill>
                  <a:schemeClr val="tx1">
                    <a:lumMod val="50000"/>
                  </a:schemeClr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">
            <a:extLst>
              <a:ext uri="{FF2B5EF4-FFF2-40B4-BE49-F238E27FC236}">
                <a16:creationId xmlns:a16="http://schemas.microsoft.com/office/drawing/2014/main" id="{02E0E299-A2B1-4653-ABF2-44D6C597D4D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0409" y="1896391"/>
            <a:ext cx="1079500" cy="132766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31" name="Picture Placeholder">
            <a:extLst>
              <a:ext uri="{FF2B5EF4-FFF2-40B4-BE49-F238E27FC236}">
                <a16:creationId xmlns:a16="http://schemas.microsoft.com/office/drawing/2014/main" id="{92A16F16-E70B-48BD-A17B-A41B23298441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3312465" y="1896391"/>
            <a:ext cx="1079500" cy="132766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2" name="Picture Placeholder">
            <a:extLst>
              <a:ext uri="{FF2B5EF4-FFF2-40B4-BE49-F238E27FC236}">
                <a16:creationId xmlns:a16="http://schemas.microsoft.com/office/drawing/2014/main" id="{DF587689-1FC1-4AA7-AF77-5F5815ED488E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6193888" y="1896391"/>
            <a:ext cx="1079500" cy="132766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3" name="Picture Placeholder">
            <a:extLst>
              <a:ext uri="{FF2B5EF4-FFF2-40B4-BE49-F238E27FC236}">
                <a16:creationId xmlns:a16="http://schemas.microsoft.com/office/drawing/2014/main" id="{AB02222A-E050-4505-A7FE-02B793448C77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9085944" y="1896391"/>
            <a:ext cx="1079500" cy="132766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4" name="Picture Placeholder">
            <a:extLst>
              <a:ext uri="{FF2B5EF4-FFF2-40B4-BE49-F238E27FC236}">
                <a16:creationId xmlns:a16="http://schemas.microsoft.com/office/drawing/2014/main" id="{61FD857B-137C-4E41-A06E-34C0C6C12CFF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407988" y="4164652"/>
            <a:ext cx="1079500" cy="132766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5" name="Picture Placeholder">
            <a:extLst>
              <a:ext uri="{FF2B5EF4-FFF2-40B4-BE49-F238E27FC236}">
                <a16:creationId xmlns:a16="http://schemas.microsoft.com/office/drawing/2014/main" id="{4D93344D-4A0D-47FD-9D81-EBA8FE4F7C4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3300044" y="4164652"/>
            <a:ext cx="1079500" cy="132766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6" name="Picture Placeholder">
            <a:extLst>
              <a:ext uri="{FF2B5EF4-FFF2-40B4-BE49-F238E27FC236}">
                <a16:creationId xmlns:a16="http://schemas.microsoft.com/office/drawing/2014/main" id="{A0AA5E7C-2398-49AD-B725-AB1E151CC76B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6181467" y="4164652"/>
            <a:ext cx="1079500" cy="132766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7" name="Picture Placeholder">
            <a:extLst>
              <a:ext uri="{FF2B5EF4-FFF2-40B4-BE49-F238E27FC236}">
                <a16:creationId xmlns:a16="http://schemas.microsoft.com/office/drawing/2014/main" id="{C25B0C15-4135-4027-8D3C-3288E9E15C13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073523" y="4164652"/>
            <a:ext cx="1079500" cy="132766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29" name="Sub heading">
            <a:extLst>
              <a:ext uri="{FF2B5EF4-FFF2-40B4-BE49-F238E27FC236}">
                <a16:creationId xmlns:a16="http://schemas.microsoft.com/office/drawing/2014/main" id="{33A3E5EC-41A0-4EAE-BFE0-947D32505A0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07988" y="374172"/>
            <a:ext cx="5856000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266700" indent="-266700">
              <a:lnSpc>
                <a:spcPct val="100000"/>
              </a:lnSpc>
              <a:spcBef>
                <a:spcPts val="1400"/>
              </a:spcBef>
              <a:buClr>
                <a:schemeClr val="accent3"/>
              </a:buClr>
              <a:buFont typeface="Arial" pitchFamily="34" charset="0"/>
              <a:buNone/>
              <a:tabLst/>
              <a:defRPr sz="2000" b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8" name="Logo" descr="FinalArupLogo_White_Scaled_For_PPT_300dpi.png">
            <a:extLst>
              <a:ext uri="{FF2B5EF4-FFF2-40B4-BE49-F238E27FC236}">
                <a16:creationId xmlns:a16="http://schemas.microsoft.com/office/drawing/2014/main" id="{75934CA4-4F04-4FAA-AA1F-78A3F0EE50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89844" y="423863"/>
            <a:ext cx="794169" cy="23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335644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">
            <a:extLst>
              <a:ext uri="{FF2B5EF4-FFF2-40B4-BE49-F238E27FC236}">
                <a16:creationId xmlns:a16="http://schemas.microsoft.com/office/drawing/2014/main" id="{9FA60212-D845-4B0B-87D3-24C349E864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172" y="1165225"/>
            <a:ext cx="7273004" cy="677108"/>
          </a:xfrm>
          <a:prstGeom prst="rect">
            <a:avLst/>
          </a:prstGeom>
          <a:noFill/>
        </p:spPr>
        <p:txBody>
          <a:bodyPr wrap="square" lIns="0" tIns="0" rIns="0" bIns="0"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itchFamily="34" charset="0"/>
              <a:buNone/>
              <a:tabLst/>
              <a:defRPr sz="4400" b="0">
                <a:solidFill>
                  <a:schemeClr val="tx1">
                    <a:lumMod val="50000"/>
                  </a:schemeClr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ub heading">
            <a:extLst>
              <a:ext uri="{FF2B5EF4-FFF2-40B4-BE49-F238E27FC236}">
                <a16:creationId xmlns:a16="http://schemas.microsoft.com/office/drawing/2014/main" id="{DB2ED11C-3F88-4100-B33A-89A11742E09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07988" y="374172"/>
            <a:ext cx="5856000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266700" indent="-266700">
              <a:lnSpc>
                <a:spcPct val="100000"/>
              </a:lnSpc>
              <a:spcBef>
                <a:spcPts val="1400"/>
              </a:spcBef>
              <a:buClr>
                <a:schemeClr val="accent3"/>
              </a:buClr>
              <a:buFont typeface="Arial" pitchFamily="34" charset="0"/>
              <a:buNone/>
              <a:tabLst/>
              <a:defRPr sz="2000" b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Logo" descr="FinalArupLogo_White_Scaled_For_PPT_300dpi.png">
            <a:extLst>
              <a:ext uri="{FF2B5EF4-FFF2-40B4-BE49-F238E27FC236}">
                <a16:creationId xmlns:a16="http://schemas.microsoft.com/office/drawing/2014/main" id="{21246488-D039-4910-8CEC-99F41DF2EF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89844" y="423863"/>
            <a:ext cx="794169" cy="23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1251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">
            <a:extLst>
              <a:ext uri="{FF2B5EF4-FFF2-40B4-BE49-F238E27FC236}">
                <a16:creationId xmlns:a16="http://schemas.microsoft.com/office/drawing/2014/main" id="{9FA60212-D845-4B0B-87D3-24C349E864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172" y="1165225"/>
            <a:ext cx="7273004" cy="677108"/>
          </a:xfrm>
          <a:prstGeom prst="rect">
            <a:avLst/>
          </a:prstGeom>
          <a:noFill/>
        </p:spPr>
        <p:txBody>
          <a:bodyPr wrap="square" lIns="0" tIns="0" rIns="0" bIns="0"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itchFamily="34" charset="0"/>
              <a:buNone/>
              <a:tabLst/>
              <a:defRPr sz="4400" b="0">
                <a:solidFill>
                  <a:schemeClr val="bg1"/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0E08DC7D-AA7D-4548-9DB9-6E7C5ABD5514}"/>
              </a:ext>
            </a:extLst>
          </p:cNvPr>
          <p:cNvSpPr txBox="1">
            <a:spLocks/>
          </p:cNvSpPr>
          <p:nvPr userDrawn="1"/>
        </p:nvSpPr>
        <p:spPr>
          <a:xfrm>
            <a:off x="10416480" y="6437313"/>
            <a:ext cx="1367533" cy="42068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2000" b="0" i="0" kern="1200">
                <a:solidFill>
                  <a:srgbClr val="000000"/>
                </a:solidFill>
                <a:latin typeface="Times" charset="0"/>
                <a:ea typeface="Times" charset="0"/>
                <a:cs typeface="Times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D568E7-61F5-D04E-995D-81EF41C01A2A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" charset="0"/>
                <a:cs typeface="Times" charset="0"/>
              </a:rPr>
              <a:pPr marL="0" marR="0" lvl="0" indent="0" algn="r" defTabSz="18287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" charset="0"/>
              <a:cs typeface="Times" charset="0"/>
            </a:endParaRPr>
          </a:p>
        </p:txBody>
      </p:sp>
      <p:sp>
        <p:nvSpPr>
          <p:cNvPr id="6" name="Sub heading">
            <a:extLst>
              <a:ext uri="{FF2B5EF4-FFF2-40B4-BE49-F238E27FC236}">
                <a16:creationId xmlns:a16="http://schemas.microsoft.com/office/drawing/2014/main" id="{73FE039C-9AD4-4D15-A52D-E1E1DD05F5B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07988" y="374172"/>
            <a:ext cx="5856000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266700" indent="-266700">
              <a:lnSpc>
                <a:spcPct val="100000"/>
              </a:lnSpc>
              <a:spcBef>
                <a:spcPts val="1400"/>
              </a:spcBef>
              <a:buClr>
                <a:schemeClr val="accent3"/>
              </a:buClr>
              <a:buFont typeface="Arial" pitchFamily="34" charset="0"/>
              <a:buNone/>
              <a:tabLst/>
              <a:defRPr sz="2000" b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Logo" descr="FinalArupLogo_White_Scaled_For_PPT_300dpi.png">
            <a:extLst>
              <a:ext uri="{FF2B5EF4-FFF2-40B4-BE49-F238E27FC236}">
                <a16:creationId xmlns:a16="http://schemas.microsoft.com/office/drawing/2014/main" id="{E529D28D-6E9C-4079-AB53-75BB8794BD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0989844" y="423863"/>
            <a:ext cx="794169" cy="23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384897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e shape a better world">
            <a:extLst>
              <a:ext uri="{FF2B5EF4-FFF2-40B4-BE49-F238E27FC236}">
                <a16:creationId xmlns:a16="http://schemas.microsoft.com/office/drawing/2014/main" id="{B5C61AAA-52E3-49A4-BA30-6261B7A25982}"/>
              </a:ext>
            </a:extLst>
          </p:cNvPr>
          <p:cNvSpPr txBox="1"/>
          <p:nvPr userDrawn="1"/>
        </p:nvSpPr>
        <p:spPr>
          <a:xfrm>
            <a:off x="407988" y="2791961"/>
            <a:ext cx="3024336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0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We shape a better world</a:t>
            </a:r>
          </a:p>
        </p:txBody>
      </p:sp>
      <p:pic>
        <p:nvPicPr>
          <p:cNvPr id="5" name="Logo" descr="FinalArupLogo_White_Scaled_For_PPT_300dpi.png">
            <a:extLst>
              <a:ext uri="{FF2B5EF4-FFF2-40B4-BE49-F238E27FC236}">
                <a16:creationId xmlns:a16="http://schemas.microsoft.com/office/drawing/2014/main" id="{2063B730-D7FA-4810-A2A1-90538FD112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988" y="409531"/>
            <a:ext cx="1101033" cy="33031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1585C2E-1F54-485C-A41F-297BC32076E6}"/>
              </a:ext>
            </a:extLst>
          </p:cNvPr>
          <p:cNvSpPr/>
          <p:nvPr userDrawn="1"/>
        </p:nvSpPr>
        <p:spPr>
          <a:xfrm>
            <a:off x="407988" y="3212976"/>
            <a:ext cx="6003246" cy="76944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5000" dirty="0"/>
              <a:t>Thank you &amp; questions</a:t>
            </a:r>
            <a:endParaRPr lang="en-GB" sz="5000" dirty="0"/>
          </a:p>
        </p:txBody>
      </p:sp>
    </p:spTree>
    <p:extLst>
      <p:ext uri="{BB962C8B-B14F-4D97-AF65-F5344CB8AC3E}">
        <p14:creationId xmlns:p14="http://schemas.microsoft.com/office/powerpoint/2010/main" val="3348346497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ogo" descr="C:\Visual identity\DesignersPack_2July2010\ArupBrandElements\Logo\ArupLogo2010_k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lum bright="-100000"/>
          </a:blip>
          <a:srcRect/>
          <a:stretch>
            <a:fillRect/>
          </a:stretch>
        </p:blipFill>
        <p:spPr bwMode="auto">
          <a:xfrm>
            <a:off x="4885426" y="2996953"/>
            <a:ext cx="2421148" cy="7324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7557106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 heading">
            <a:extLst>
              <a:ext uri="{FF2B5EF4-FFF2-40B4-BE49-F238E27FC236}">
                <a16:creationId xmlns:a16="http://schemas.microsoft.com/office/drawing/2014/main" id="{33D3F84F-EDA3-4310-8C4D-6D45477EF8C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07988" y="374172"/>
            <a:ext cx="5856000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266700" indent="-266700">
              <a:lnSpc>
                <a:spcPct val="100000"/>
              </a:lnSpc>
              <a:spcBef>
                <a:spcPts val="1400"/>
              </a:spcBef>
              <a:buClr>
                <a:schemeClr val="accent3"/>
              </a:buClr>
              <a:buFont typeface="Arial" pitchFamily="34" charset="0"/>
              <a:buNone/>
              <a:tabLst/>
              <a:defRPr sz="2000" b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">
            <a:extLst>
              <a:ext uri="{FF2B5EF4-FFF2-40B4-BE49-F238E27FC236}">
                <a16:creationId xmlns:a16="http://schemas.microsoft.com/office/drawing/2014/main" id="{9FA60212-D845-4B0B-87D3-24C349E864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172" y="1165225"/>
            <a:ext cx="5136736" cy="369332"/>
          </a:xfrm>
          <a:prstGeom prst="rect">
            <a:avLst/>
          </a:prstGeom>
          <a:noFill/>
        </p:spPr>
        <p:txBody>
          <a:bodyPr wrap="square" lIns="0" tIns="0" rIns="0" bIns="0"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None/>
              <a:tabLst/>
              <a:defRPr sz="2400" b="0">
                <a:solidFill>
                  <a:schemeClr val="tx1">
                    <a:lumMod val="50000"/>
                  </a:schemeClr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Logo" descr="FinalArupLogo_White_Scaled_For_PPT_300dpi.png">
            <a:extLst>
              <a:ext uri="{FF2B5EF4-FFF2-40B4-BE49-F238E27FC236}">
                <a16:creationId xmlns:a16="http://schemas.microsoft.com/office/drawing/2014/main" id="{2DF4211D-1D40-4C77-8833-59947D4C9D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89844" y="423863"/>
            <a:ext cx="794169" cy="23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781791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74660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 heading">
            <a:extLst>
              <a:ext uri="{FF2B5EF4-FFF2-40B4-BE49-F238E27FC236}">
                <a16:creationId xmlns:a16="http://schemas.microsoft.com/office/drawing/2014/main" id="{F3F0B6F4-7C8D-487E-9610-9D5DC2C5354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07988" y="374172"/>
            <a:ext cx="5856000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266700" indent="-266700">
              <a:lnSpc>
                <a:spcPct val="100000"/>
              </a:lnSpc>
              <a:spcBef>
                <a:spcPts val="1400"/>
              </a:spcBef>
              <a:buClr>
                <a:schemeClr val="accent3"/>
              </a:buClr>
              <a:buFont typeface="Arial" pitchFamily="34" charset="0"/>
              <a:buNone/>
              <a:tabLst/>
              <a:defRPr sz="2000" b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">
            <a:extLst>
              <a:ext uri="{FF2B5EF4-FFF2-40B4-BE49-F238E27FC236}">
                <a16:creationId xmlns:a16="http://schemas.microsoft.com/office/drawing/2014/main" id="{CD2CAA4B-7CB4-422F-B74E-1328C00E937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07171" y="1165225"/>
            <a:ext cx="11376841" cy="527208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GB" dirty="0"/>
          </a:p>
        </p:txBody>
      </p:sp>
      <p:sp>
        <p:nvSpPr>
          <p:cNvPr id="8" name="Copyright">
            <a:extLst>
              <a:ext uri="{FF2B5EF4-FFF2-40B4-BE49-F238E27FC236}">
                <a16:creationId xmlns:a16="http://schemas.microsoft.com/office/drawing/2014/main" id="{64D6BF49-BCC5-49E9-B871-51F745DB1438}"/>
              </a:ext>
            </a:extLst>
          </p:cNvPr>
          <p:cNvSpPr>
            <a:spLocks noGrp="1"/>
          </p:cNvSpPr>
          <p:nvPr>
            <p:ph idx="11"/>
          </p:nvPr>
        </p:nvSpPr>
        <p:spPr>
          <a:xfrm rot="16200000">
            <a:off x="11124364" y="5777663"/>
            <a:ext cx="1154263" cy="165036"/>
          </a:xfrm>
          <a:prstGeom prst="rect">
            <a:avLst/>
          </a:prstGeom>
          <a:noFill/>
        </p:spPr>
        <p:txBody>
          <a:bodyPr wrap="none" lIns="108000" tIns="36000" rIns="108000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itchFamily="34" charset="0"/>
              <a:buNone/>
              <a:tabLst/>
              <a:defRPr sz="600" b="0">
                <a:solidFill>
                  <a:schemeClr val="tx1"/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Logo" descr="FinalArupLogo_White_Scaled_For_PPT_300dpi.png">
            <a:extLst>
              <a:ext uri="{FF2B5EF4-FFF2-40B4-BE49-F238E27FC236}">
                <a16:creationId xmlns:a16="http://schemas.microsoft.com/office/drawing/2014/main" id="{B2EE89CC-1FB5-44B9-92A3-39143C6A22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89844" y="423863"/>
            <a:ext cx="794169" cy="23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897973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 text +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 heading">
            <a:extLst>
              <a:ext uri="{FF2B5EF4-FFF2-40B4-BE49-F238E27FC236}">
                <a16:creationId xmlns:a16="http://schemas.microsoft.com/office/drawing/2014/main" id="{DB036BA5-8FF0-4583-BDF4-C9957BEB083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07988" y="374172"/>
            <a:ext cx="5856000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266700" indent="-266700">
              <a:lnSpc>
                <a:spcPct val="100000"/>
              </a:lnSpc>
              <a:spcBef>
                <a:spcPts val="1400"/>
              </a:spcBef>
              <a:buClr>
                <a:schemeClr val="accent3"/>
              </a:buClr>
              <a:buFont typeface="Arial" pitchFamily="34" charset="0"/>
              <a:buNone/>
              <a:tabLst/>
              <a:defRPr sz="2000" b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">
            <a:extLst>
              <a:ext uri="{FF2B5EF4-FFF2-40B4-BE49-F238E27FC236}">
                <a16:creationId xmlns:a16="http://schemas.microsoft.com/office/drawing/2014/main" id="{51257A27-BCB5-4F11-A846-EEFA5587688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172" y="1165225"/>
            <a:ext cx="5136736" cy="369332"/>
          </a:xfrm>
          <a:prstGeom prst="rect">
            <a:avLst/>
          </a:prstGeom>
          <a:noFill/>
        </p:spPr>
        <p:txBody>
          <a:bodyPr wrap="square" lIns="0" tIns="0" rIns="0" bIns="0"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Times New Roman" panose="02020603050405020304" pitchFamily="18" charset="0"/>
              <a:buNone/>
              <a:tabLst/>
              <a:defRPr sz="2400" b="0">
                <a:solidFill>
                  <a:schemeClr val="tx1">
                    <a:lumMod val="50000"/>
                  </a:schemeClr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">
            <a:extLst>
              <a:ext uri="{FF2B5EF4-FFF2-40B4-BE49-F238E27FC236}">
                <a16:creationId xmlns:a16="http://schemas.microsoft.com/office/drawing/2014/main" id="{7DD3A79C-4158-440B-A83D-6332A91AE6F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5999" y="1165225"/>
            <a:ext cx="5688013" cy="527208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GB" dirty="0"/>
          </a:p>
        </p:txBody>
      </p:sp>
      <p:sp>
        <p:nvSpPr>
          <p:cNvPr id="8" name="Copyright">
            <a:extLst>
              <a:ext uri="{FF2B5EF4-FFF2-40B4-BE49-F238E27FC236}">
                <a16:creationId xmlns:a16="http://schemas.microsoft.com/office/drawing/2014/main" id="{64D6BF49-BCC5-49E9-B871-51F745DB1438}"/>
              </a:ext>
            </a:extLst>
          </p:cNvPr>
          <p:cNvSpPr>
            <a:spLocks noGrp="1"/>
          </p:cNvSpPr>
          <p:nvPr>
            <p:ph idx="11"/>
          </p:nvPr>
        </p:nvSpPr>
        <p:spPr>
          <a:xfrm rot="16200000">
            <a:off x="11124364" y="5777663"/>
            <a:ext cx="1154263" cy="165036"/>
          </a:xfrm>
          <a:prstGeom prst="rect">
            <a:avLst/>
          </a:prstGeom>
          <a:noFill/>
        </p:spPr>
        <p:txBody>
          <a:bodyPr wrap="none" lIns="108000" tIns="36000" rIns="108000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itchFamily="34" charset="0"/>
              <a:buNone/>
              <a:tabLst/>
              <a:defRPr sz="600" b="0">
                <a:solidFill>
                  <a:schemeClr val="tx1"/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Logo" descr="FinalArupLogo_White_Scaled_For_PPT_300dpi.png">
            <a:extLst>
              <a:ext uri="{FF2B5EF4-FFF2-40B4-BE49-F238E27FC236}">
                <a16:creationId xmlns:a16="http://schemas.microsoft.com/office/drawing/2014/main" id="{B47B934B-CC1A-4111-B75C-F70AEC6D02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89844" y="423863"/>
            <a:ext cx="794169" cy="23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6751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 text + 1 image (Hand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 heading">
            <a:extLst>
              <a:ext uri="{FF2B5EF4-FFF2-40B4-BE49-F238E27FC236}">
                <a16:creationId xmlns:a16="http://schemas.microsoft.com/office/drawing/2014/main" id="{5D862FC6-6773-4774-A388-FADD1579BA5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07988" y="374172"/>
            <a:ext cx="5856000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266700" indent="-266700">
              <a:lnSpc>
                <a:spcPct val="100000"/>
              </a:lnSpc>
              <a:spcBef>
                <a:spcPts val="1400"/>
              </a:spcBef>
              <a:buClr>
                <a:schemeClr val="accent3"/>
              </a:buClr>
              <a:buFont typeface="Arial" pitchFamily="34" charset="0"/>
              <a:buNone/>
              <a:tabLst/>
              <a:defRPr sz="2000" b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">
            <a:extLst>
              <a:ext uri="{FF2B5EF4-FFF2-40B4-BE49-F238E27FC236}">
                <a16:creationId xmlns:a16="http://schemas.microsoft.com/office/drawing/2014/main" id="{51257A27-BCB5-4F11-A846-EEFA5587688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13302" y="1165225"/>
            <a:ext cx="5136736" cy="369332"/>
          </a:xfrm>
          <a:prstGeom prst="rect">
            <a:avLst/>
          </a:prstGeom>
          <a:noFill/>
        </p:spPr>
        <p:txBody>
          <a:bodyPr wrap="square" lIns="0" tIns="0" rIns="0" bIns="0"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None/>
              <a:tabLst/>
              <a:defRPr sz="2400" b="0">
                <a:solidFill>
                  <a:schemeClr val="tx1">
                    <a:lumMod val="50000"/>
                  </a:schemeClr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">
            <a:extLst>
              <a:ext uri="{FF2B5EF4-FFF2-40B4-BE49-F238E27FC236}">
                <a16:creationId xmlns:a16="http://schemas.microsoft.com/office/drawing/2014/main" id="{11CEAD1A-C90B-4F58-BB9D-78B0EDA68DF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07987" y="1165225"/>
            <a:ext cx="5688013" cy="527208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GB" dirty="0"/>
          </a:p>
        </p:txBody>
      </p:sp>
      <p:sp>
        <p:nvSpPr>
          <p:cNvPr id="8" name="Copyright">
            <a:extLst>
              <a:ext uri="{FF2B5EF4-FFF2-40B4-BE49-F238E27FC236}">
                <a16:creationId xmlns:a16="http://schemas.microsoft.com/office/drawing/2014/main" id="{64D6BF49-BCC5-49E9-B871-51F745DB1438}"/>
              </a:ext>
            </a:extLst>
          </p:cNvPr>
          <p:cNvSpPr>
            <a:spLocks noGrp="1"/>
          </p:cNvSpPr>
          <p:nvPr>
            <p:ph idx="11"/>
          </p:nvPr>
        </p:nvSpPr>
        <p:spPr>
          <a:xfrm rot="16200000">
            <a:off x="5440505" y="5777663"/>
            <a:ext cx="1154263" cy="165036"/>
          </a:xfrm>
          <a:prstGeom prst="rect">
            <a:avLst/>
          </a:prstGeom>
          <a:noFill/>
        </p:spPr>
        <p:txBody>
          <a:bodyPr wrap="none" lIns="108000" tIns="36000" rIns="108000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itchFamily="34" charset="0"/>
              <a:buNone/>
              <a:tabLst/>
              <a:defRPr sz="600" b="0">
                <a:solidFill>
                  <a:schemeClr val="tx1"/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Logo" descr="FinalArupLogo_White_Scaled_For_PPT_300dpi.png">
            <a:extLst>
              <a:ext uri="{FF2B5EF4-FFF2-40B4-BE49-F238E27FC236}">
                <a16:creationId xmlns:a16="http://schemas.microsoft.com/office/drawing/2014/main" id="{2ECF1ADC-AC7B-4447-9538-EB896EE5CD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89844" y="423863"/>
            <a:ext cx="794169" cy="23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191764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igh Image and 3 x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">
            <a:extLst>
              <a:ext uri="{FF2B5EF4-FFF2-40B4-BE49-F238E27FC236}">
                <a16:creationId xmlns:a16="http://schemas.microsoft.com/office/drawing/2014/main" id="{51257A27-BCB5-4F11-A846-EEFA5587688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13302" y="2081753"/>
            <a:ext cx="5136736" cy="246221"/>
          </a:xfrm>
          <a:prstGeom prst="rect">
            <a:avLst/>
          </a:prstGeom>
          <a:noFill/>
        </p:spPr>
        <p:txBody>
          <a:bodyPr wrap="square" lIns="0" tIns="0" rIns="0" bIns="0"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itchFamily="34" charset="0"/>
              <a:buNone/>
              <a:tabLst/>
              <a:defRPr sz="1600" b="0">
                <a:solidFill>
                  <a:schemeClr val="accent2"/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">
            <a:extLst>
              <a:ext uri="{FF2B5EF4-FFF2-40B4-BE49-F238E27FC236}">
                <a16:creationId xmlns:a16="http://schemas.microsoft.com/office/drawing/2014/main" id="{CA887423-2863-4746-A2FA-9223CF67CEAE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613302" y="2484000"/>
            <a:ext cx="5136736" cy="1846659"/>
          </a:xfrm>
          <a:prstGeom prst="rect">
            <a:avLst/>
          </a:prstGeom>
          <a:noFill/>
        </p:spPr>
        <p:txBody>
          <a:bodyPr wrap="square" lIns="0" tIns="0" rIns="0" bIns="0"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itchFamily="34" charset="0"/>
              <a:buNone/>
              <a:tabLst/>
              <a:defRPr sz="4000" b="0">
                <a:solidFill>
                  <a:schemeClr val="tx1">
                    <a:lumMod val="50000"/>
                  </a:schemeClr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10" name="Text">
            <a:extLst>
              <a:ext uri="{FF2B5EF4-FFF2-40B4-BE49-F238E27FC236}">
                <a16:creationId xmlns:a16="http://schemas.microsoft.com/office/drawing/2014/main" id="{0EFCCB0F-5E96-4739-B8FD-B6A99B47EA77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613302" y="4653136"/>
            <a:ext cx="5136736" cy="215444"/>
          </a:xfrm>
          <a:prstGeom prst="rect">
            <a:avLst/>
          </a:prstGeom>
          <a:noFill/>
        </p:spPr>
        <p:txBody>
          <a:bodyPr wrap="square" lIns="0" tIns="0" rIns="0" bIns="0"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itchFamily="34" charset="0"/>
              <a:buNone/>
              <a:tabLst/>
              <a:defRPr sz="1400" b="0" i="1">
                <a:solidFill>
                  <a:schemeClr val="tx1">
                    <a:lumMod val="50000"/>
                  </a:schemeClr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">
            <a:extLst>
              <a:ext uri="{FF2B5EF4-FFF2-40B4-BE49-F238E27FC236}">
                <a16:creationId xmlns:a16="http://schemas.microsoft.com/office/drawing/2014/main" id="{E4621DFC-6255-4692-91BE-36F7FAAEB4F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07986" y="438789"/>
            <a:ext cx="5688013" cy="599852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GB"/>
          </a:p>
        </p:txBody>
      </p:sp>
      <p:sp>
        <p:nvSpPr>
          <p:cNvPr id="8" name="Copyright">
            <a:extLst>
              <a:ext uri="{FF2B5EF4-FFF2-40B4-BE49-F238E27FC236}">
                <a16:creationId xmlns:a16="http://schemas.microsoft.com/office/drawing/2014/main" id="{64D6BF49-BCC5-49E9-B871-51F745DB1438}"/>
              </a:ext>
            </a:extLst>
          </p:cNvPr>
          <p:cNvSpPr>
            <a:spLocks noGrp="1"/>
          </p:cNvSpPr>
          <p:nvPr>
            <p:ph idx="11"/>
          </p:nvPr>
        </p:nvSpPr>
        <p:spPr>
          <a:xfrm rot="16200000">
            <a:off x="5440505" y="5777663"/>
            <a:ext cx="1154263" cy="165036"/>
          </a:xfrm>
          <a:prstGeom prst="rect">
            <a:avLst/>
          </a:prstGeom>
          <a:noFill/>
        </p:spPr>
        <p:txBody>
          <a:bodyPr wrap="none" lIns="108000" tIns="36000" rIns="108000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itchFamily="34" charset="0"/>
              <a:buNone/>
              <a:tabLst/>
              <a:defRPr sz="600" b="0">
                <a:solidFill>
                  <a:schemeClr val="tx1"/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Logo" descr="FinalArupLogo_White_Scaled_For_PPT_300dpi.png">
            <a:extLst>
              <a:ext uri="{FF2B5EF4-FFF2-40B4-BE49-F238E27FC236}">
                <a16:creationId xmlns:a16="http://schemas.microsoft.com/office/drawing/2014/main" id="{7A20B28A-CEAF-4CA7-958D-FF7D4DA6CA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89844" y="423863"/>
            <a:ext cx="794169" cy="238251"/>
          </a:xfrm>
          <a:prstGeom prst="rect">
            <a:avLst/>
          </a:prstGeom>
        </p:spPr>
      </p:pic>
      <p:sp>
        <p:nvSpPr>
          <p:cNvPr id="12" name="Text">
            <a:extLst>
              <a:ext uri="{FF2B5EF4-FFF2-40B4-BE49-F238E27FC236}">
                <a16:creationId xmlns:a16="http://schemas.microsoft.com/office/drawing/2014/main" id="{795A7882-52A5-42C5-8D94-62496CCCBE92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613302" y="6268670"/>
            <a:ext cx="5136736" cy="184666"/>
          </a:xfrm>
          <a:prstGeom prst="rect">
            <a:avLst/>
          </a:prstGeom>
          <a:noFill/>
        </p:spPr>
        <p:txBody>
          <a:bodyPr wrap="square" lIns="0" tIns="0" rIns="0" bIns="0"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itchFamily="34" charset="0"/>
              <a:buNone/>
              <a:tabLst/>
              <a:defRPr sz="1200" b="0" i="1">
                <a:solidFill>
                  <a:schemeClr val="bg2"/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1015969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igh Image and 2 x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">
            <a:extLst>
              <a:ext uri="{FF2B5EF4-FFF2-40B4-BE49-F238E27FC236}">
                <a16:creationId xmlns:a16="http://schemas.microsoft.com/office/drawing/2014/main" id="{CA887423-2863-4746-A2FA-9223CF67CEAE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613302" y="2484000"/>
            <a:ext cx="5136736" cy="1846659"/>
          </a:xfrm>
          <a:prstGeom prst="rect">
            <a:avLst/>
          </a:prstGeom>
          <a:noFill/>
        </p:spPr>
        <p:txBody>
          <a:bodyPr wrap="square" lIns="0" tIns="0" rIns="0" bIns="0"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itchFamily="34" charset="0"/>
              <a:buNone/>
              <a:tabLst/>
              <a:defRPr sz="4000" b="0">
                <a:solidFill>
                  <a:schemeClr val="tx1">
                    <a:lumMod val="50000"/>
                  </a:schemeClr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10" name="Text">
            <a:extLst>
              <a:ext uri="{FF2B5EF4-FFF2-40B4-BE49-F238E27FC236}">
                <a16:creationId xmlns:a16="http://schemas.microsoft.com/office/drawing/2014/main" id="{0EFCCB0F-5E96-4739-B8FD-B6A99B47EA77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613302" y="4653136"/>
            <a:ext cx="5136736" cy="215444"/>
          </a:xfrm>
          <a:prstGeom prst="rect">
            <a:avLst/>
          </a:prstGeom>
          <a:noFill/>
        </p:spPr>
        <p:txBody>
          <a:bodyPr wrap="square" lIns="0" tIns="0" rIns="0" bIns="0"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itchFamily="34" charset="0"/>
              <a:buNone/>
              <a:tabLst/>
              <a:defRPr sz="1400" b="0" i="1">
                <a:solidFill>
                  <a:schemeClr val="tx1">
                    <a:lumMod val="50000"/>
                  </a:schemeClr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Picture Placeholder">
            <a:extLst>
              <a:ext uri="{FF2B5EF4-FFF2-40B4-BE49-F238E27FC236}">
                <a16:creationId xmlns:a16="http://schemas.microsoft.com/office/drawing/2014/main" id="{08CBB30B-90BE-47E9-9847-46092E9835C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07986" y="438789"/>
            <a:ext cx="5688013" cy="599852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GB"/>
          </a:p>
        </p:txBody>
      </p:sp>
      <p:sp>
        <p:nvSpPr>
          <p:cNvPr id="8" name="Copyright">
            <a:extLst>
              <a:ext uri="{FF2B5EF4-FFF2-40B4-BE49-F238E27FC236}">
                <a16:creationId xmlns:a16="http://schemas.microsoft.com/office/drawing/2014/main" id="{64D6BF49-BCC5-49E9-B871-51F745DB1438}"/>
              </a:ext>
            </a:extLst>
          </p:cNvPr>
          <p:cNvSpPr>
            <a:spLocks noGrp="1"/>
          </p:cNvSpPr>
          <p:nvPr>
            <p:ph idx="11"/>
          </p:nvPr>
        </p:nvSpPr>
        <p:spPr>
          <a:xfrm rot="16200000">
            <a:off x="5440505" y="5777663"/>
            <a:ext cx="1154263" cy="165036"/>
          </a:xfrm>
          <a:prstGeom prst="rect">
            <a:avLst/>
          </a:prstGeom>
          <a:noFill/>
        </p:spPr>
        <p:txBody>
          <a:bodyPr wrap="none" lIns="108000" tIns="36000" rIns="108000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itchFamily="34" charset="0"/>
              <a:buNone/>
              <a:tabLst/>
              <a:defRPr sz="600" b="0">
                <a:solidFill>
                  <a:schemeClr val="tx1"/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Logo" descr="FinalArupLogo_White_Scaled_For_PPT_300dpi.png">
            <a:extLst>
              <a:ext uri="{FF2B5EF4-FFF2-40B4-BE49-F238E27FC236}">
                <a16:creationId xmlns:a16="http://schemas.microsoft.com/office/drawing/2014/main" id="{F42B7271-ECFD-4882-962B-1027B160FE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89844" y="423863"/>
            <a:ext cx="794169" cy="238251"/>
          </a:xfrm>
          <a:prstGeom prst="rect">
            <a:avLst/>
          </a:prstGeom>
        </p:spPr>
      </p:pic>
      <p:sp>
        <p:nvSpPr>
          <p:cNvPr id="7" name="Text">
            <a:extLst>
              <a:ext uri="{FF2B5EF4-FFF2-40B4-BE49-F238E27FC236}">
                <a16:creationId xmlns:a16="http://schemas.microsoft.com/office/drawing/2014/main" id="{86DAFB54-B5F0-4C42-B6A4-FA6E1CC12AC5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613302" y="6268670"/>
            <a:ext cx="5136736" cy="184666"/>
          </a:xfrm>
          <a:prstGeom prst="rect">
            <a:avLst/>
          </a:prstGeom>
          <a:noFill/>
        </p:spPr>
        <p:txBody>
          <a:bodyPr wrap="square" lIns="0" tIns="0" rIns="0" bIns="0"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itchFamily="34" charset="0"/>
              <a:buNone/>
              <a:tabLst/>
              <a:defRPr sz="1200" b="0" i="1">
                <a:solidFill>
                  <a:schemeClr val="bg2"/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606512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 text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">
            <a:extLst>
              <a:ext uri="{FF2B5EF4-FFF2-40B4-BE49-F238E27FC236}">
                <a16:creationId xmlns:a16="http://schemas.microsoft.com/office/drawing/2014/main" id="{51257A27-BCB5-4F11-A846-EEFA5587688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172" y="1165225"/>
            <a:ext cx="5136736" cy="369332"/>
          </a:xfrm>
          <a:prstGeom prst="rect">
            <a:avLst/>
          </a:prstGeom>
          <a:noFill/>
        </p:spPr>
        <p:txBody>
          <a:bodyPr wrap="square" lIns="0" tIns="0" rIns="0" bIns="0"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None/>
              <a:tabLst/>
              <a:defRPr sz="2400" b="0">
                <a:solidFill>
                  <a:schemeClr val="tx1">
                    <a:lumMod val="50000"/>
                  </a:schemeClr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">
            <a:extLst>
              <a:ext uri="{FF2B5EF4-FFF2-40B4-BE49-F238E27FC236}">
                <a16:creationId xmlns:a16="http://schemas.microsoft.com/office/drawing/2014/main" id="{EC9ECA3D-4951-4F58-B6D7-A072D210531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186481" y="1165226"/>
            <a:ext cx="5597532" cy="254603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GB" dirty="0"/>
          </a:p>
        </p:txBody>
      </p:sp>
      <p:sp>
        <p:nvSpPr>
          <p:cNvPr id="10" name="Picture Placeholder">
            <a:extLst>
              <a:ext uri="{FF2B5EF4-FFF2-40B4-BE49-F238E27FC236}">
                <a16:creationId xmlns:a16="http://schemas.microsoft.com/office/drawing/2014/main" id="{0DC79543-F935-4606-A77C-0BC983152E08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186481" y="3887161"/>
            <a:ext cx="5597532" cy="254603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GB" dirty="0"/>
          </a:p>
        </p:txBody>
      </p:sp>
      <p:sp>
        <p:nvSpPr>
          <p:cNvPr id="8" name="Copyright">
            <a:extLst>
              <a:ext uri="{FF2B5EF4-FFF2-40B4-BE49-F238E27FC236}">
                <a16:creationId xmlns:a16="http://schemas.microsoft.com/office/drawing/2014/main" id="{64D6BF49-BCC5-49E9-B871-51F745DB1438}"/>
              </a:ext>
            </a:extLst>
          </p:cNvPr>
          <p:cNvSpPr>
            <a:spLocks noGrp="1"/>
          </p:cNvSpPr>
          <p:nvPr>
            <p:ph idx="11"/>
          </p:nvPr>
        </p:nvSpPr>
        <p:spPr>
          <a:xfrm rot="16200000">
            <a:off x="11124369" y="3051614"/>
            <a:ext cx="1154263" cy="165036"/>
          </a:xfrm>
          <a:prstGeom prst="rect">
            <a:avLst/>
          </a:prstGeom>
          <a:noFill/>
        </p:spPr>
        <p:txBody>
          <a:bodyPr wrap="none" lIns="108000" tIns="36000" rIns="108000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itchFamily="34" charset="0"/>
              <a:buNone/>
              <a:tabLst/>
              <a:defRPr sz="600" b="0">
                <a:solidFill>
                  <a:schemeClr val="tx1"/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pyright">
            <a:extLst>
              <a:ext uri="{FF2B5EF4-FFF2-40B4-BE49-F238E27FC236}">
                <a16:creationId xmlns:a16="http://schemas.microsoft.com/office/drawing/2014/main" id="{7720ED62-A41E-41FA-A376-C9EA25B53581}"/>
              </a:ext>
            </a:extLst>
          </p:cNvPr>
          <p:cNvSpPr>
            <a:spLocks noGrp="1"/>
          </p:cNvSpPr>
          <p:nvPr>
            <p:ph idx="20"/>
          </p:nvPr>
        </p:nvSpPr>
        <p:spPr>
          <a:xfrm rot="16200000">
            <a:off x="11124370" y="5783718"/>
            <a:ext cx="1154263" cy="165036"/>
          </a:xfrm>
          <a:prstGeom prst="rect">
            <a:avLst/>
          </a:prstGeom>
          <a:noFill/>
        </p:spPr>
        <p:txBody>
          <a:bodyPr wrap="none" lIns="108000" tIns="36000" rIns="108000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itchFamily="34" charset="0"/>
              <a:buNone/>
              <a:tabLst/>
              <a:defRPr sz="600" b="0">
                <a:solidFill>
                  <a:schemeClr val="tx1"/>
                </a:solidFill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ub heading">
            <a:extLst>
              <a:ext uri="{FF2B5EF4-FFF2-40B4-BE49-F238E27FC236}">
                <a16:creationId xmlns:a16="http://schemas.microsoft.com/office/drawing/2014/main" id="{D4A51133-FAF1-40B1-9D0F-7DEDEDFAC71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07988" y="374172"/>
            <a:ext cx="5856000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266700" indent="-266700">
              <a:lnSpc>
                <a:spcPct val="100000"/>
              </a:lnSpc>
              <a:spcBef>
                <a:spcPts val="1400"/>
              </a:spcBef>
              <a:buClr>
                <a:schemeClr val="accent3"/>
              </a:buClr>
              <a:buFont typeface="Arial" pitchFamily="34" charset="0"/>
              <a:buNone/>
              <a:tabLst/>
              <a:defRPr sz="2000" b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Logo" descr="FinalArupLogo_White_Scaled_For_PPT_300dpi.png">
            <a:extLst>
              <a:ext uri="{FF2B5EF4-FFF2-40B4-BE49-F238E27FC236}">
                <a16:creationId xmlns:a16="http://schemas.microsoft.com/office/drawing/2014/main" id="{16BEDBEA-05C8-4DF8-942E-6EF83F30AE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89844" y="423863"/>
            <a:ext cx="794169" cy="23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6357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27F7B8A6-0A42-4012-93E3-8011659C6DAE}"/>
              </a:ext>
            </a:extLst>
          </p:cNvPr>
          <p:cNvSpPr txBox="1">
            <a:spLocks/>
          </p:cNvSpPr>
          <p:nvPr userDrawn="1"/>
        </p:nvSpPr>
        <p:spPr>
          <a:xfrm>
            <a:off x="10416480" y="6437313"/>
            <a:ext cx="1367533" cy="42068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2000" b="0" i="0" kern="1200">
                <a:solidFill>
                  <a:srgbClr val="000000"/>
                </a:solidFill>
                <a:latin typeface="Times" charset="0"/>
                <a:ea typeface="Times" charset="0"/>
                <a:cs typeface="Times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D568E7-61F5-D04E-995D-81EF41C01A2A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cs typeface="Times" charset="0"/>
              </a:rPr>
              <a:pPr marL="0" marR="0" lvl="0" indent="0" algn="r" defTabSz="18287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cs typeface="Time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21" r:id="rId3"/>
    <p:sldLayoutId id="2147483861" r:id="rId4"/>
    <p:sldLayoutId id="2147483833" r:id="rId5"/>
    <p:sldLayoutId id="2147483853" r:id="rId6"/>
    <p:sldLayoutId id="2147483859" r:id="rId7"/>
    <p:sldLayoutId id="2147483860" r:id="rId8"/>
    <p:sldLayoutId id="2147483837" r:id="rId9"/>
    <p:sldLayoutId id="2147483854" r:id="rId10"/>
    <p:sldLayoutId id="2147483848" r:id="rId11"/>
    <p:sldLayoutId id="2147483849" r:id="rId12"/>
    <p:sldLayoutId id="2147483843" r:id="rId13"/>
    <p:sldLayoutId id="2147483846" r:id="rId14"/>
    <p:sldLayoutId id="2147483844" r:id="rId15"/>
    <p:sldLayoutId id="2147483847" r:id="rId16"/>
    <p:sldLayoutId id="2147483850" r:id="rId17"/>
    <p:sldLayoutId id="2147483832" r:id="rId18"/>
    <p:sldLayoutId id="2147483862" r:id="rId19"/>
    <p:sldLayoutId id="2147483863" r:id="rId20"/>
    <p:sldLayoutId id="2147483864" r:id="rId21"/>
    <p:sldLayoutId id="2147483865" r:id="rId22"/>
    <p:sldLayoutId id="2147483895" r:id="rId23"/>
    <p:sldLayoutId id="2147483851" r:id="rId24"/>
    <p:sldLayoutId id="2147483852" r:id="rId25"/>
    <p:sldLayoutId id="2147483828" r:id="rId26"/>
    <p:sldLayoutId id="2147483894" r:id="rId27"/>
    <p:sldLayoutId id="2147483892" r:id="rId28"/>
    <p:sldLayoutId id="2147483893" r:id="rId29"/>
    <p:sldLayoutId id="2147483897" r:id="rId30"/>
  </p:sldLayoutIdLst>
  <p:transition spd="slow">
    <p:fade/>
  </p:transition>
  <p:hf hdr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4000" b="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-105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-105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-105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-105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9pPr>
    </p:titleStyle>
    <p:bodyStyle>
      <a:lvl1pPr marL="361950" marR="0" indent="-361950" algn="l" defTabSz="914400" rtl="0" eaLnBrk="1" fontAlgn="base" latinLnBrk="0" hangingPunct="1">
        <a:lnSpc>
          <a:spcPts val="2900"/>
        </a:lnSpc>
        <a:spcBef>
          <a:spcPct val="50000"/>
        </a:spcBef>
        <a:spcAft>
          <a:spcPct val="0"/>
        </a:spcAft>
        <a:buClr>
          <a:srgbClr val="D22D7D"/>
        </a:buClr>
        <a:buSzTx/>
        <a:buFont typeface="Wingdings" pitchFamily="2" charset="2"/>
        <a:buNone/>
        <a:tabLst/>
        <a:defRPr sz="2400" b="0">
          <a:solidFill>
            <a:srgbClr val="000000"/>
          </a:solidFill>
          <a:latin typeface="+mn-lt"/>
          <a:ea typeface="+mn-ea"/>
          <a:cs typeface="Arial"/>
        </a:defRPr>
      </a:lvl1pPr>
      <a:lvl2pPr marL="265113" marR="0" indent="-265113" algn="l" defTabSz="914400" rtl="0" eaLnBrk="1" fontAlgn="base" latinLnBrk="0" hangingPunct="1">
        <a:lnSpc>
          <a:spcPts val="2500"/>
        </a:lnSpc>
        <a:spcBef>
          <a:spcPct val="10000"/>
        </a:spcBef>
        <a:spcAft>
          <a:spcPct val="0"/>
        </a:spcAft>
        <a:buClr>
          <a:schemeClr val="accent5"/>
        </a:buClr>
        <a:buSzTx/>
        <a:buFont typeface="Times New Roman" pitchFamily="18" charset="0"/>
        <a:buChar char="-"/>
        <a:tabLst/>
        <a:defRPr sz="2400" b="0">
          <a:solidFill>
            <a:srgbClr val="000000"/>
          </a:solidFill>
          <a:latin typeface="+mn-lt"/>
          <a:ea typeface="+mn-ea"/>
          <a:cs typeface="Arial"/>
        </a:defRPr>
      </a:lvl2pPr>
      <a:lvl3pPr marL="534988" marR="0" indent="-269875" algn="l" defTabSz="914400" rtl="0" eaLnBrk="1" fontAlgn="base" latinLnBrk="0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SzTx/>
        <a:buFont typeface="Times New Roman" pitchFamily="18" charset="0"/>
        <a:buChar char="-"/>
        <a:tabLst/>
        <a:defRPr sz="2200">
          <a:solidFill>
            <a:srgbClr val="000000"/>
          </a:solidFill>
          <a:latin typeface="+mn-lt"/>
          <a:ea typeface="+mn-ea"/>
          <a:cs typeface="Arial"/>
        </a:defRPr>
      </a:lvl3pPr>
      <a:lvl4pPr marL="534988" marR="0" indent="-269875" algn="l" defTabSz="914400" rtl="0" eaLnBrk="1" fontAlgn="base" latinLnBrk="0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SzTx/>
        <a:buFont typeface="Times New Roman" pitchFamily="18" charset="0"/>
        <a:buChar char="-"/>
        <a:tabLst/>
        <a:defRPr sz="2200">
          <a:solidFill>
            <a:srgbClr val="000000"/>
          </a:solidFill>
          <a:latin typeface="+mn-lt"/>
          <a:ea typeface="+mn-ea"/>
          <a:cs typeface="Arial"/>
        </a:defRPr>
      </a:lvl4pPr>
      <a:lvl5pPr marL="534988" marR="0" indent="-269875" algn="l" defTabSz="914400" rtl="0" eaLnBrk="1" fontAlgn="base" latinLnBrk="0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SzTx/>
        <a:buFont typeface="Times New Roman" pitchFamily="18" charset="0"/>
        <a:buChar char="-"/>
        <a:tabLst/>
        <a:defRPr sz="2200">
          <a:solidFill>
            <a:srgbClr val="000000"/>
          </a:solidFill>
          <a:latin typeface="+mn-lt"/>
          <a:ea typeface="+mn-ea"/>
          <a:cs typeface="Arial"/>
        </a:defRPr>
      </a:lvl5pPr>
      <a:lvl6pPr marL="538163" indent="-273050" algn="l" rtl="0" eaLnBrk="1" fontAlgn="base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Font typeface="Lucida Grande" pitchFamily="-105" charset="0"/>
        <a:buChar char="-"/>
        <a:defRPr sz="2200">
          <a:solidFill>
            <a:srgbClr val="000000"/>
          </a:solidFill>
          <a:latin typeface="+mn-lt"/>
          <a:ea typeface="+mn-ea"/>
        </a:defRPr>
      </a:lvl6pPr>
      <a:lvl7pPr marL="538163" indent="-273050" algn="l" rtl="0" eaLnBrk="1" fontAlgn="base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Font typeface="Lucida Grande" pitchFamily="-105" charset="0"/>
        <a:buChar char="-"/>
        <a:defRPr sz="2200">
          <a:solidFill>
            <a:srgbClr val="000000"/>
          </a:solidFill>
          <a:latin typeface="+mn-lt"/>
          <a:ea typeface="+mn-ea"/>
        </a:defRPr>
      </a:lvl7pPr>
      <a:lvl8pPr marL="538163" indent="-273050" algn="l" rtl="0" eaLnBrk="1" fontAlgn="base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Font typeface="Lucida Grande" pitchFamily="-105" charset="0"/>
        <a:buChar char="-"/>
        <a:defRPr sz="2200">
          <a:solidFill>
            <a:srgbClr val="000000"/>
          </a:solidFill>
          <a:latin typeface="+mn-lt"/>
          <a:ea typeface="+mn-ea"/>
        </a:defRPr>
      </a:lvl8pPr>
      <a:lvl9pPr marL="538163" indent="-273050" algn="l" rtl="0" eaLnBrk="1" fontAlgn="base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Font typeface="Lucida Grande" pitchFamily="-105" charset="0"/>
        <a:buChar char="-"/>
        <a:defRPr sz="2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423" userDrawn="1">
          <p15:clr>
            <a:srgbClr val="F26B43"/>
          </p15:clr>
        </p15:guide>
        <p15:guide id="4" orient="horz" pos="4055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267" userDrawn="1">
          <p15:clr>
            <a:srgbClr val="F26B43"/>
          </p15:clr>
        </p15:guide>
        <p15:guide id="7" orient="horz" pos="734" userDrawn="1">
          <p15:clr>
            <a:srgbClr val="F26B43"/>
          </p15:clr>
        </p15:guide>
        <p15:guide id="8" orient="horz" pos="239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afety.networkrail.co.uk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F22F6C-08BA-4E7B-AE5D-795068812774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GB" dirty="0"/>
              <a:t>H&amp;S Alerts Review &amp; Recommendations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5B41D2-FACB-4C1F-8B44-8B4BBB20B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SPaTS HSW - H&amp;S Alerts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B99385-B0A7-49E4-89FE-0388A999FA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4941168"/>
            <a:ext cx="1340768" cy="1340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98DB31-5CBA-4296-944D-395350EB9E15}"/>
              </a:ext>
            </a:extLst>
          </p:cNvPr>
          <p:cNvSpPr txBox="1"/>
          <p:nvPr/>
        </p:nvSpPr>
        <p:spPr>
          <a:xfrm>
            <a:off x="1847528" y="5912604"/>
            <a:ext cx="1376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accent2"/>
                </a:solidFill>
              </a:rPr>
              <a:t>Toria Thomas</a:t>
            </a:r>
          </a:p>
        </p:txBody>
      </p:sp>
    </p:spTree>
    <p:extLst>
      <p:ext uri="{BB962C8B-B14F-4D97-AF65-F5344CB8AC3E}">
        <p14:creationId xmlns:p14="http://schemas.microsoft.com/office/powerpoint/2010/main" val="3628707528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67FDE8-4C4D-475F-8945-548D6500E68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07988" y="374172"/>
            <a:ext cx="5856000" cy="795089"/>
          </a:xfrm>
        </p:spPr>
        <p:txBody>
          <a:bodyPr/>
          <a:lstStyle/>
          <a:p>
            <a:r>
              <a:rPr lang="en-GB" dirty="0"/>
              <a:t>H&amp;S Alerts Review &amp; Recommendations</a:t>
            </a:r>
          </a:p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26113-1564-4519-8987-52B14DC02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172" y="1165225"/>
            <a:ext cx="5136736" cy="3693319"/>
          </a:xfrm>
        </p:spPr>
        <p:txBody>
          <a:bodyPr/>
          <a:lstStyle/>
          <a:p>
            <a:r>
              <a:rPr lang="en-GB" dirty="0"/>
              <a:t>Current process – GG128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investigations by the “employing organisation”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identify immediate, underlying and root causes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establish and implement corrective and preventative actions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learn and share lessons</a:t>
            </a:r>
          </a:p>
          <a:p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EA0EC4-ACDE-4850-830F-69A4FF34D461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Placeholder 5">
            <a:extLst>
              <a:ext uri="{FF2B5EF4-FFF2-40B4-BE49-F238E27FC236}">
                <a16:creationId xmlns:a16="http://schemas.microsoft.com/office/drawing/2014/main" id="{9EE7ADF9-FE2C-4856-BBEB-709EC5BCCE2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3"/>
          <a:srcRect l="714" t="-1051" r="49274" b="1051"/>
          <a:stretch/>
        </p:blipFill>
        <p:spPr>
          <a:xfrm>
            <a:off x="6096000" y="1165225"/>
            <a:ext cx="5688013" cy="527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229215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2FC0BF-5D3B-4237-BA79-8D59C6584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172" y="1165225"/>
            <a:ext cx="7489028" cy="5421997"/>
          </a:xfrm>
        </p:spPr>
        <p:txBody>
          <a:bodyPr/>
          <a:lstStyle/>
          <a:p>
            <a:r>
              <a:rPr lang="en-GB" dirty="0"/>
              <a:t>GG128 Safety Alert process</a:t>
            </a:r>
          </a:p>
          <a:p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Information only</a:t>
            </a:r>
          </a:p>
          <a:p>
            <a:pPr marL="1000125" lvl="1" indent="-457200">
              <a:buClr>
                <a:schemeClr val="accent2"/>
              </a:buClr>
              <a:buFont typeface="+mj-lt"/>
              <a:buAutoNum type="alphaLcPeriod"/>
            </a:pPr>
            <a:r>
              <a:rPr lang="en-GB" dirty="0"/>
              <a:t>Urgent need to inform people</a:t>
            </a:r>
          </a:p>
          <a:p>
            <a:pPr marL="1000125" lvl="1" indent="-457200">
              <a:buClr>
                <a:schemeClr val="accent2"/>
              </a:buClr>
              <a:buFont typeface="+mj-lt"/>
              <a:buAutoNum type="alphaLcPeriod"/>
            </a:pPr>
            <a:r>
              <a:rPr lang="en-GB" dirty="0"/>
              <a:t>Significant risk of injury/non-compliance</a:t>
            </a:r>
          </a:p>
          <a:p>
            <a:pPr marL="1000125" lvl="1" indent="-457200">
              <a:buClr>
                <a:schemeClr val="accent2"/>
              </a:buClr>
              <a:buFont typeface="+mj-lt"/>
              <a:buAutoNum type="alphaLcPeriod"/>
            </a:pPr>
            <a:r>
              <a:rPr lang="en-GB" dirty="0"/>
              <a:t>Significant business risk</a:t>
            </a:r>
          </a:p>
          <a:p>
            <a:pPr marL="1000125" lvl="1" indent="-457200">
              <a:buClr>
                <a:schemeClr val="accent2"/>
              </a:buClr>
              <a:buFont typeface="+mj-lt"/>
              <a:buAutoNum type="alphaLcPeriod"/>
            </a:pPr>
            <a:r>
              <a:rPr lang="en-GB" dirty="0"/>
              <a:t>Likelihood of multiple occurrences</a:t>
            </a:r>
          </a:p>
          <a:p>
            <a:pPr marL="1000125" lvl="1" indent="-457200">
              <a:buFont typeface="+mj-lt"/>
              <a:buAutoNum type="alphaL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Action required</a:t>
            </a:r>
          </a:p>
          <a:p>
            <a:pPr marL="1000125" lvl="1" indent="-457200">
              <a:buClr>
                <a:schemeClr val="accent2"/>
              </a:buClr>
              <a:buFont typeface="+mj-lt"/>
              <a:buAutoNum type="alphaLcPeriod"/>
            </a:pPr>
            <a:r>
              <a:rPr lang="en-GB" dirty="0"/>
              <a:t>Clear benefit from proposed action</a:t>
            </a:r>
          </a:p>
          <a:p>
            <a:pPr marL="1000125" lvl="1" indent="-457200">
              <a:buClr>
                <a:schemeClr val="accent2"/>
              </a:buClr>
              <a:buFont typeface="+mj-lt"/>
              <a:buAutoNum type="alphaLcPeriod"/>
            </a:pPr>
            <a:r>
              <a:rPr lang="en-GB" dirty="0"/>
              <a:t>SMART actions reduce risk of undesirable event</a:t>
            </a:r>
          </a:p>
          <a:p>
            <a:pPr marL="1000125" lvl="1" indent="-457200">
              <a:buClr>
                <a:schemeClr val="accent2"/>
              </a:buClr>
              <a:buFont typeface="+mj-lt"/>
              <a:buAutoNum type="alphaLcPeriod"/>
            </a:pPr>
            <a:r>
              <a:rPr lang="en-GB" dirty="0"/>
              <a:t>Current processes/procedures need to change</a:t>
            </a:r>
          </a:p>
          <a:p>
            <a:pPr marL="1000125" lvl="1" indent="-457200">
              <a:buClr>
                <a:schemeClr val="accent2"/>
              </a:buClr>
              <a:buFont typeface="+mj-lt"/>
              <a:buAutoNum type="alphaLcPeriod"/>
            </a:pPr>
            <a:r>
              <a:rPr lang="en-GB" dirty="0"/>
              <a:t>Relevant part of management system to be reviewed</a:t>
            </a:r>
          </a:p>
          <a:p>
            <a:pPr marL="1000125" lvl="1" indent="-457200">
              <a:buFont typeface="+mj-lt"/>
              <a:buAutoNum type="alphaLcPeriod"/>
            </a:pPr>
            <a:endParaRPr lang="en-GB" dirty="0"/>
          </a:p>
          <a:p>
            <a:endParaRPr lang="en-GB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608F9EF-859B-4502-BD50-BF1AB22A8B1C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/>
          <a:srcRect l="17544" r="43559"/>
          <a:stretch/>
        </p:blipFill>
        <p:spPr>
          <a:xfrm>
            <a:off x="8112220" y="1165226"/>
            <a:ext cx="3671792" cy="525734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CCC3394-FCB6-4D16-821F-C86B7B2B714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032EF22-2A38-41CB-8141-C497872B51AA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017FF4-DEC6-4374-9A54-DF24C60FA76B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ABB6A4E-DB8C-4EC9-96DD-213E26755BE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07988" y="374172"/>
            <a:ext cx="5856000" cy="795089"/>
          </a:xfrm>
        </p:spPr>
        <p:txBody>
          <a:bodyPr/>
          <a:lstStyle/>
          <a:p>
            <a:r>
              <a:rPr lang="en-GB" dirty="0"/>
              <a:t>H&amp;S Alerts Review &amp; Recommendations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000588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EA0055-AEB2-4AFD-B35D-8D8AAB4049D9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GB" dirty="0"/>
              <a:t>H&amp;S Alerts Review &amp;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F4749-FCF7-4187-A0D4-881575E52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172" y="1165225"/>
            <a:ext cx="5136736" cy="5123454"/>
          </a:xfrm>
        </p:spPr>
        <p:txBody>
          <a:bodyPr/>
          <a:lstStyle/>
          <a:p>
            <a:r>
              <a:rPr lang="en-GB" dirty="0"/>
              <a:t>Network Rail Comparison</a:t>
            </a:r>
          </a:p>
          <a:p>
            <a:endParaRPr lang="en-GB" dirty="0"/>
          </a:p>
          <a:p>
            <a:r>
              <a:rPr lang="en-GB" dirty="0"/>
              <a:t>4 types of H&amp;A Alert</a:t>
            </a:r>
          </a:p>
          <a:p>
            <a:pPr marL="1000125" lvl="1" indent="-457200">
              <a:buClr>
                <a:schemeClr val="accent2"/>
              </a:buClr>
              <a:buFont typeface="+mj-lt"/>
              <a:buAutoNum type="arabicPeriod"/>
            </a:pPr>
            <a:r>
              <a:rPr lang="en-GB" dirty="0"/>
              <a:t>Safety Alert</a:t>
            </a:r>
          </a:p>
          <a:p>
            <a:pPr marL="1000125" lvl="1" indent="-457200">
              <a:buClr>
                <a:schemeClr val="accent2"/>
              </a:buClr>
              <a:buFont typeface="+mj-lt"/>
              <a:buAutoNum type="arabicPeriod"/>
            </a:pPr>
            <a:r>
              <a:rPr lang="en-GB" dirty="0"/>
              <a:t>Safety Bulletin</a:t>
            </a:r>
          </a:p>
          <a:p>
            <a:pPr marL="1000125" lvl="1" indent="-457200">
              <a:buClr>
                <a:schemeClr val="accent2"/>
              </a:buClr>
              <a:buFont typeface="+mj-lt"/>
              <a:buAutoNum type="arabicPeriod"/>
            </a:pPr>
            <a:r>
              <a:rPr lang="en-GB" dirty="0"/>
              <a:t>Safety Advice</a:t>
            </a:r>
          </a:p>
          <a:p>
            <a:pPr marL="1000125" lvl="1" indent="-457200">
              <a:buClr>
                <a:schemeClr val="accent2"/>
              </a:buClr>
              <a:buFont typeface="+mj-lt"/>
              <a:buAutoNum type="arabicPeriod"/>
            </a:pPr>
            <a:r>
              <a:rPr lang="en-GB" dirty="0"/>
              <a:t>Shared Learning</a:t>
            </a:r>
          </a:p>
          <a:p>
            <a:pPr marL="457200" indent="-457200">
              <a:buClr>
                <a:schemeClr val="accent2"/>
              </a:buClr>
              <a:buFont typeface="+mj-lt"/>
              <a:buAutoNum type="arabicPeriod"/>
            </a:pPr>
            <a:endParaRPr lang="en-GB" dirty="0"/>
          </a:p>
          <a:p>
            <a:pPr>
              <a:buClr>
                <a:schemeClr val="accent2"/>
              </a:buClr>
            </a:pPr>
            <a:r>
              <a:rPr lang="en-GB" dirty="0"/>
              <a:t>All investigations are undertaken by NR’s in-house safety team or by the Rail Accident Investigation Branch.</a:t>
            </a:r>
          </a:p>
          <a:p>
            <a:pPr>
              <a:buClr>
                <a:schemeClr val="accent2"/>
              </a:buClr>
            </a:pPr>
            <a:endParaRPr lang="en-GB" dirty="0"/>
          </a:p>
          <a:p>
            <a:pPr>
              <a:buClr>
                <a:schemeClr val="accent2"/>
              </a:buClr>
            </a:pPr>
            <a:r>
              <a:rPr lang="en-GB" dirty="0"/>
              <a:t>Network Rail host a safety information portal </a:t>
            </a:r>
            <a:r>
              <a:rPr lang="en-GB" dirty="0">
                <a:hlinkClick r:id="rId3"/>
              </a:rPr>
              <a:t>Safety Central</a:t>
            </a:r>
            <a:r>
              <a:rPr lang="en-GB" dirty="0"/>
              <a:t> 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7273D5C1-0EB2-4B22-92BE-281E67CA8C8C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4"/>
          <a:srcRect l="49888" t="-882" r="100" b="882"/>
          <a:stretch/>
        </p:blipFill>
        <p:spPr>
          <a:xfrm>
            <a:off x="6095999" y="1165225"/>
            <a:ext cx="5688013" cy="5272087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C99C73F-1C5C-4871-B116-FFF680B8B0AD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019403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5B4F54-6303-4185-B10E-B0E2F7C06DA3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GB" dirty="0"/>
              <a:t>H&amp;S Alert Review &amp; Recommendations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4C3A45FE-1B3D-4A8F-B60B-027005526E65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2"/>
          <a:srcRect l="-7" r="217" b="15554"/>
          <a:stretch/>
        </p:blipFill>
        <p:spPr>
          <a:xfrm>
            <a:off x="407171" y="980729"/>
            <a:ext cx="11353029" cy="561662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E18539-EAEC-4661-8D15-3BDDD2D59C76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023182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CBAFF1-3270-46D0-AF62-3C175AC53B8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07988" y="374172"/>
            <a:ext cx="5856000" cy="795089"/>
          </a:xfrm>
        </p:spPr>
        <p:txBody>
          <a:bodyPr/>
          <a:lstStyle/>
          <a:p>
            <a:r>
              <a:rPr lang="en-GB" dirty="0"/>
              <a:t>H&amp;S Alert Review &amp; Recommendations</a:t>
            </a:r>
          </a:p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E6607-EB2C-4DFC-B8E6-DCA429D6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3302" y="1165225"/>
            <a:ext cx="5136736" cy="4431983"/>
          </a:xfrm>
        </p:spPr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Recommendations</a:t>
            </a:r>
          </a:p>
          <a:p>
            <a:endParaRPr lang="en-GB" dirty="0"/>
          </a:p>
          <a:p>
            <a:pPr marL="457200" indent="-457200">
              <a:buAutoNum type="arabicPeriod"/>
            </a:pPr>
            <a:r>
              <a:rPr lang="en-GB" dirty="0"/>
              <a:t>Safety alert database</a:t>
            </a:r>
          </a:p>
          <a:p>
            <a:pPr marL="457200" indent="-457200">
              <a:buAutoNum type="arabicPeriod"/>
            </a:pPr>
            <a:r>
              <a:rPr lang="en-GB" dirty="0"/>
              <a:t>Amendments to the safety alert procedure</a:t>
            </a:r>
          </a:p>
          <a:p>
            <a:pPr marL="457200" indent="-457200">
              <a:buAutoNum type="arabicPeriod"/>
            </a:pPr>
            <a:r>
              <a:rPr lang="en-GB" dirty="0"/>
              <a:t>Amendments to the requirements of GG128</a:t>
            </a:r>
          </a:p>
          <a:p>
            <a:pPr marL="457200" indent="-457200">
              <a:buAutoNum type="arabicPeriod"/>
            </a:pPr>
            <a:r>
              <a:rPr lang="en-GB" dirty="0"/>
              <a:t>Standards drafting process</a:t>
            </a:r>
          </a:p>
          <a:p>
            <a:pPr marL="457200" indent="-457200">
              <a:buAutoNum type="arabicPeriod"/>
            </a:pPr>
            <a:r>
              <a:rPr lang="en-GB" dirty="0"/>
              <a:t>Provision of investigatory advice</a:t>
            </a:r>
          </a:p>
          <a:p>
            <a:pPr marL="457200" indent="-457200">
              <a:buAutoNum type="arabicPeriod"/>
            </a:pPr>
            <a:r>
              <a:rPr lang="en-GB" dirty="0"/>
              <a:t>Investigatory report and alert templates</a:t>
            </a:r>
          </a:p>
          <a:p>
            <a:pPr marL="457200" indent="-457200">
              <a:buAutoNum type="arabicPeriod"/>
            </a:pP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C3B9D67-E5E3-4960-9721-5779379527D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E6481D-5260-48C2-AE2A-082535E9359E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GB" dirty="0"/>
              <a:t>H&amp;S Alerts Review &amp; Recommendations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E5114F-788E-4E0D-9718-E5DDDF84E2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88" r="9462"/>
          <a:stretch/>
        </p:blipFill>
        <p:spPr>
          <a:xfrm>
            <a:off x="403832" y="1139492"/>
            <a:ext cx="5688013" cy="534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746794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16:9 presentation template">
  <a:themeElements>
    <a:clrScheme name="Arup Blue">
      <a:dk1>
        <a:srgbClr val="000000"/>
      </a:dk1>
      <a:lt1>
        <a:srgbClr val="FFFFFF"/>
      </a:lt1>
      <a:dk2>
        <a:srgbClr val="D2D2D2"/>
      </a:dk2>
      <a:lt2>
        <a:srgbClr val="828282"/>
      </a:lt2>
      <a:accent1>
        <a:srgbClr val="D22D7D"/>
      </a:accent1>
      <a:accent2>
        <a:srgbClr val="28AAE1"/>
      </a:accent2>
      <a:accent3>
        <a:srgbClr val="F05023"/>
      </a:accent3>
      <a:accent4>
        <a:srgbClr val="696EB4"/>
      </a:accent4>
      <a:accent5>
        <a:srgbClr val="FA9B1E"/>
      </a:accent5>
      <a:accent6>
        <a:srgbClr val="28AF73"/>
      </a:accent6>
      <a:hlink>
        <a:srgbClr val="7F7F7F"/>
      </a:hlink>
      <a:folHlink>
        <a:srgbClr val="7F7F7F"/>
      </a:folHlink>
    </a:clrScheme>
    <a:fontScheme name="ArupThemeFonts_19June2010">
      <a:majorFont>
        <a:latin typeface="Times New Roman"/>
        <a:ea typeface=""/>
        <a:cs typeface=""/>
      </a:majorFont>
      <a:minorFont>
        <a:latin typeface="Times New Roman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AGAM09_Template_Final_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3">
        <a:dk1>
          <a:srgbClr val="000000"/>
        </a:dk1>
        <a:lt1>
          <a:srgbClr val="FFFFFF"/>
        </a:lt1>
        <a:dk2>
          <a:srgbClr val="000000"/>
        </a:dk2>
        <a:lt2>
          <a:srgbClr val="B1B3B6"/>
        </a:lt2>
        <a:accent1>
          <a:srgbClr val="FFB60F"/>
        </a:accent1>
        <a:accent2>
          <a:srgbClr val="D1005D"/>
        </a:accent2>
        <a:accent3>
          <a:srgbClr val="FFFFFF"/>
        </a:accent3>
        <a:accent4>
          <a:srgbClr val="000000"/>
        </a:accent4>
        <a:accent5>
          <a:srgbClr val="FFD7AA"/>
        </a:accent5>
        <a:accent6>
          <a:srgbClr val="BD0053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14">
        <a:dk1>
          <a:srgbClr val="000000"/>
        </a:dk1>
        <a:lt1>
          <a:srgbClr val="FFFFFF"/>
        </a:lt1>
        <a:dk2>
          <a:srgbClr val="000000"/>
        </a:dk2>
        <a:lt2>
          <a:srgbClr val="B1B3B6"/>
        </a:lt2>
        <a:accent1>
          <a:srgbClr val="FF3399"/>
        </a:accent1>
        <a:accent2>
          <a:srgbClr val="FF7DBE"/>
        </a:accent2>
        <a:accent3>
          <a:srgbClr val="FFFFFF"/>
        </a:accent3>
        <a:accent4>
          <a:srgbClr val="000000"/>
        </a:accent4>
        <a:accent5>
          <a:srgbClr val="FFADCA"/>
        </a:accent5>
        <a:accent6>
          <a:srgbClr val="E771AC"/>
        </a:accent6>
        <a:hlink>
          <a:srgbClr val="FF97CB"/>
        </a:hlink>
        <a:folHlink>
          <a:srgbClr val="FFCD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A6A01CF3B66B42B6254C1766730F32" ma:contentTypeVersion="2" ma:contentTypeDescription="Create a new document." ma:contentTypeScope="" ma:versionID="f033f033c6f074c355f9602b4c0b8c4f">
  <xsd:schema xmlns:xsd="http://www.w3.org/2001/XMLSchema" xmlns:xs="http://www.w3.org/2001/XMLSchema" xmlns:p="http://schemas.microsoft.com/office/2006/metadata/properties" xmlns:ns2="07e36d17-5889-4195-a7ca-987cc4bdd6df" targetNamespace="http://schemas.microsoft.com/office/2006/metadata/properties" ma:root="true" ma:fieldsID="3c6434ab3432c32ba5e4dd83d88a975b" ns2:_="">
    <xsd:import namespace="07e36d17-5889-4195-a7ca-987cc4bdd6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e36d17-5889-4195-a7ca-987cc4bdd6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FD1DC8E-DE57-42E1-ABC3-217D1F53AD1B}">
  <ds:schemaRefs>
    <ds:schemaRef ds:uri="07e36d17-5889-4195-a7ca-987cc4bdd6d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2E0D620-4B6C-4254-93D5-6D03014C60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2D9DD9-C7E3-43E7-A902-A2D2104561A4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07e36d17-5889-4195-a7ca-987cc4bdd6df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ArupTheme</Template>
  <TotalTime>6282</TotalTime>
  <Words>398</Words>
  <Application>Microsoft Office PowerPoint</Application>
  <PresentationFormat>Widescreen</PresentationFormat>
  <Paragraphs>63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Lucida Grande</vt:lpstr>
      <vt:lpstr>Times</vt:lpstr>
      <vt:lpstr>Times New Roman</vt:lpstr>
      <vt:lpstr>Wingdings</vt:lpstr>
      <vt:lpstr>16:9 presentation template</vt:lpstr>
      <vt:lpstr>SPaTS HSW - H&amp;S Alerts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Arup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Katharine horgan</dc:creator>
  <cp:lastModifiedBy>Potter, Doug</cp:lastModifiedBy>
  <cp:revision>1106</cp:revision>
  <dcterms:created xsi:type="dcterms:W3CDTF">2012-02-23T16:08:14Z</dcterms:created>
  <dcterms:modified xsi:type="dcterms:W3CDTF">2021-05-20T12:11:06Z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0x010100E3A6A01CF3B66B42B6254C1766730F32</vt:lpwstr>
  </property>
  <property fmtid="{D5CDD505-2E9C-101B-9397-08002B2CF9AE}" pid="3" name="MSIP_Label_82fa3fd3-029b-403d-91b4-1dc930cb0e60_Enabled">
    <vt:lpwstr>true</vt:lpwstr>
  </property>
  <property fmtid="{D5CDD505-2E9C-101B-9397-08002B2CF9AE}" pid="4" name="MSIP_Label_82fa3fd3-029b-403d-91b4-1dc930cb0e60_SetDate">
    <vt:lpwstr>2021-05-19T10:20:55Z</vt:lpwstr>
  </property>
  <property fmtid="{D5CDD505-2E9C-101B-9397-08002B2CF9AE}" pid="5" name="MSIP_Label_82fa3fd3-029b-403d-91b4-1dc930cb0e60_Method">
    <vt:lpwstr>Standard</vt:lpwstr>
  </property>
  <property fmtid="{D5CDD505-2E9C-101B-9397-08002B2CF9AE}" pid="6" name="MSIP_Label_82fa3fd3-029b-403d-91b4-1dc930cb0e60_Name">
    <vt:lpwstr>82fa3fd3-029b-403d-91b4-1dc930cb0e60</vt:lpwstr>
  </property>
  <property fmtid="{D5CDD505-2E9C-101B-9397-08002B2CF9AE}" pid="7" name="MSIP_Label_82fa3fd3-029b-403d-91b4-1dc930cb0e60_SiteId">
    <vt:lpwstr>4ae48b41-0137-4599-8661-fc641fe77bea</vt:lpwstr>
  </property>
  <property fmtid="{D5CDD505-2E9C-101B-9397-08002B2CF9AE}" pid="8" name="MSIP_Label_82fa3fd3-029b-403d-91b4-1dc930cb0e60_ActionId">
    <vt:lpwstr>3edac3db-24b0-4039-9fb7-90fd6891aad0</vt:lpwstr>
  </property>
  <property fmtid="{D5CDD505-2E9C-101B-9397-08002B2CF9AE}" pid="9" name="MSIP_Label_82fa3fd3-029b-403d-91b4-1dc930cb0e60_ContentBits">
    <vt:lpwstr>0</vt:lpwstr>
  </property>
</Properties>
</file>