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x-e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8" r:id="rId4"/>
  </p:sldMasterIdLst>
  <p:notesMasterIdLst>
    <p:notesMasterId r:id="rId9"/>
  </p:notesMasterIdLst>
  <p:handoutMasterIdLst>
    <p:handoutMasterId r:id="rId10"/>
  </p:handoutMasterIdLst>
  <p:sldIdLst>
    <p:sldId id="1122" r:id="rId5"/>
    <p:sldId id="1123" r:id="rId6"/>
    <p:sldId id="1124" r:id="rId7"/>
    <p:sldId id="1125" r:id="rId8"/>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ina Haggerty" initials="KH" lastIdx="36" clrIdx="0"/>
  <p:cmAuthor id="2" name="Rachel Stevens" initials="RS" lastIdx="2" clrIdx="1"/>
  <p:cmAuthor id="3" name="Rachel Stevens" initials="RS [2]" lastIdx="1" clrIdx="2"/>
  <p:cmAuthor id="4" name="Rachel Stevens" initials="RS [3]" lastIdx="1" clrIdx="3"/>
  <p:cmAuthor id="5" name="Rachel Stevens" initials="RS [4]" lastIdx="1" clrIdx="4"/>
  <p:cmAuthor id="6" name="Rachel Stevens" initials="RS [5]" lastIdx="1" clrIdx="5"/>
  <p:cmAuthor id="7" name="Rachel Stevens" initials="RS [6]" lastIdx="1" clrIdx="6"/>
  <p:cmAuthor id="8" name="Rachel Stevens" initials="RS [7]" lastIdx="1" clrIdx="7"/>
  <p:cmAuthor id="9" name="Rachel Stevens" initials="RS [8]" lastIdx="1" clrIdx="8"/>
  <p:cmAuthor id="10" name="Rachel Stevens" initials="RS [9]" lastIdx="1" clrIdx="9"/>
  <p:cmAuthor id="11" name="Rachel Stevens" initials="RS [10]" lastIdx="1" clrIdx="10"/>
  <p:cmAuthor id="12" name="Rachel Stevens" initials="RS [11]" lastIdx="1" clrIdx="11"/>
  <p:cmAuthor id="13" name="Rachel Stevens" initials="RS [12]" lastIdx="1" clrIdx="12"/>
  <p:cmAuthor id="14" name="Rachel Stevens" initials="RS [13]" lastIdx="1" clrIdx="13"/>
  <p:cmAuthor id="15" name="Rachel Stevens" initials="RS [14]" lastIdx="1" clrIdx="14"/>
  <p:cmAuthor id="16" name="Rachel Stevens" initials="RS [15]" lastIdx="1" clrIdx="15"/>
  <p:cmAuthor id="17" name="Rachel Stevens" initials="RS [16]" lastIdx="1" clrIdx="1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9966"/>
    <a:srgbClr val="8BCCF1"/>
    <a:srgbClr val="EEF1C6"/>
    <a:srgbClr val="DDE383"/>
    <a:srgbClr val="EBEAEB"/>
    <a:srgbClr val="C4C2C4"/>
    <a:srgbClr val="918F92"/>
    <a:srgbClr val="CBE6F9"/>
    <a:srgbClr val="55575A"/>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76075" autoAdjust="0"/>
  </p:normalViewPr>
  <p:slideViewPr>
    <p:cSldViewPr snapToGrid="0" snapToObjects="1">
      <p:cViewPr varScale="1">
        <p:scale>
          <a:sx n="86" d="100"/>
          <a:sy n="86" d="100"/>
        </p:scale>
        <p:origin x="2148" y="96"/>
      </p:cViewPr>
      <p:guideLst>
        <p:guide orient="horz" pos="2183"/>
        <p:guide pos="3120"/>
      </p:guideLst>
    </p:cSldViewPr>
  </p:slideViewPr>
  <p:outlineViewPr>
    <p:cViewPr>
      <p:scale>
        <a:sx n="33" d="100"/>
        <a:sy n="33" d="100"/>
      </p:scale>
      <p:origin x="0" y="-14102"/>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showGuides="1">
      <p:cViewPr varScale="1">
        <p:scale>
          <a:sx n="62" d="100"/>
          <a:sy n="62" d="100"/>
        </p:scale>
        <p:origin x="203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3870C1AE-E104-4D3A-907F-567DB33B884D}" type="slidenum">
              <a:rPr lang="en-US" smtClean="0"/>
              <a:t>‹#›</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2925" y="224888"/>
            <a:ext cx="2537799" cy="294758"/>
          </a:xfrm>
          <a:prstGeom prst="rect">
            <a:avLst/>
          </a:prstGeom>
        </p:spPr>
      </p:pic>
    </p:spTree>
    <p:extLst>
      <p:ext uri="{BB962C8B-B14F-4D97-AF65-F5344CB8AC3E}">
        <p14:creationId xmlns:p14="http://schemas.microsoft.com/office/powerpoint/2010/main" val="2991807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194"/>
            <a:ext cx="5438140" cy="39086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28DF254-2EC7-45F9-BD30-BE0E7C158C9E}" type="slidenum">
              <a:rPr lang="en-US" smtClean="0"/>
              <a:t>‹#›</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3155" y="187196"/>
            <a:ext cx="2537799" cy="294757"/>
          </a:xfrm>
          <a:prstGeom prst="rect">
            <a:avLst/>
          </a:prstGeom>
        </p:spPr>
      </p:pic>
    </p:spTree>
    <p:extLst>
      <p:ext uri="{BB962C8B-B14F-4D97-AF65-F5344CB8AC3E}">
        <p14:creationId xmlns:p14="http://schemas.microsoft.com/office/powerpoint/2010/main" val="362851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28DF254-2EC7-45F9-BD30-BE0E7C158C9E}" type="slidenum">
              <a:rPr lang="en-US" smtClean="0"/>
              <a:t>2</a:t>
            </a:fld>
            <a:endParaRPr lang="en-US" dirty="0"/>
          </a:p>
        </p:txBody>
      </p:sp>
    </p:spTree>
    <p:extLst>
      <p:ext uri="{BB962C8B-B14F-4D97-AF65-F5344CB8AC3E}">
        <p14:creationId xmlns:p14="http://schemas.microsoft.com/office/powerpoint/2010/main" val="215522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28DF254-2EC7-45F9-BD30-BE0E7C158C9E}" type="slidenum">
              <a:rPr lang="en-US" smtClean="0"/>
              <a:t>3</a:t>
            </a:fld>
            <a:endParaRPr lang="en-US" dirty="0"/>
          </a:p>
        </p:txBody>
      </p:sp>
    </p:spTree>
    <p:extLst>
      <p:ext uri="{BB962C8B-B14F-4D97-AF65-F5344CB8AC3E}">
        <p14:creationId xmlns:p14="http://schemas.microsoft.com/office/powerpoint/2010/main" val="1775500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28DF254-2EC7-45F9-BD30-BE0E7C158C9E}" type="slidenum">
              <a:rPr lang="en-US" smtClean="0"/>
              <a:t>4</a:t>
            </a:fld>
            <a:endParaRPr lang="en-US" dirty="0"/>
          </a:p>
        </p:txBody>
      </p:sp>
    </p:spTree>
    <p:extLst>
      <p:ext uri="{BB962C8B-B14F-4D97-AF65-F5344CB8AC3E}">
        <p14:creationId xmlns:p14="http://schemas.microsoft.com/office/powerpoint/2010/main" val="3691744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Option 1">
    <p:spTree>
      <p:nvGrpSpPr>
        <p:cNvPr id="1" name=""/>
        <p:cNvGrpSpPr/>
        <p:nvPr/>
      </p:nvGrpSpPr>
      <p:grpSpPr>
        <a:xfrm>
          <a:off x="0" y="0"/>
          <a:ext cx="0" cy="0"/>
          <a:chOff x="0" y="0"/>
          <a:chExt cx="0" cy="0"/>
        </a:xfrm>
      </p:grpSpPr>
      <p:sp>
        <p:nvSpPr>
          <p:cNvPr id="4" name="Orange"/>
          <p:cNvSpPr/>
          <p:nvPr userDrawn="1"/>
        </p:nvSpPr>
        <p:spPr>
          <a:xfrm>
            <a:off x="-9906" y="1792224"/>
            <a:ext cx="9915906" cy="5065776"/>
          </a:xfrm>
          <a:prstGeom prst="rect">
            <a:avLst/>
          </a:pr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sz="1950" dirty="0">
              <a:solidFill>
                <a:prstClr val="white"/>
              </a:solidFill>
            </a:endParaRPr>
          </a:p>
        </p:txBody>
      </p:sp>
      <p:sp>
        <p:nvSpPr>
          <p:cNvPr id="2" name="Title"/>
          <p:cNvSpPr>
            <a:spLocks noGrp="1"/>
          </p:cNvSpPr>
          <p:nvPr>
            <p:ph type="ctrTitle" hasCustomPrompt="1"/>
          </p:nvPr>
        </p:nvSpPr>
        <p:spPr>
          <a:xfrm>
            <a:off x="360000" y="2279812"/>
            <a:ext cx="8728919" cy="500697"/>
          </a:xfrm>
        </p:spPr>
        <p:txBody>
          <a:bodyPr lIns="0" tIns="0" rIns="0" bIns="0" anchor="t">
            <a:noAutofit/>
          </a:bodyPr>
          <a:lstStyle>
            <a:lvl1pPr algn="l">
              <a:defRPr sz="3800" b="0" cap="all" baseline="0">
                <a:solidFill>
                  <a:srgbClr val="FFFFFF"/>
                </a:solidFill>
              </a:defRPr>
            </a:lvl1pPr>
          </a:lstStyle>
          <a:p>
            <a:r>
              <a:rPr lang="en-US" noProof="0" dirty="0"/>
              <a:t>Presentation</a:t>
            </a:r>
            <a:r>
              <a:rPr lang="en-US" dirty="0"/>
              <a:t> title</a:t>
            </a:r>
          </a:p>
        </p:txBody>
      </p:sp>
      <p:sp>
        <p:nvSpPr>
          <p:cNvPr id="3" name="Subtitle"/>
          <p:cNvSpPr>
            <a:spLocks noGrp="1"/>
          </p:cNvSpPr>
          <p:nvPr>
            <p:ph type="subTitle" idx="1" hasCustomPrompt="1"/>
          </p:nvPr>
        </p:nvSpPr>
        <p:spPr>
          <a:xfrm>
            <a:off x="360000" y="2967834"/>
            <a:ext cx="7160469" cy="509587"/>
          </a:xfrm>
          <a:prstGeom prst="rect">
            <a:avLst/>
          </a:prstGeom>
        </p:spPr>
        <p:txBody>
          <a:bodyPr lIns="0" tIns="0" rIns="0" bIns="0" anchor="t">
            <a:normAutofit/>
          </a:bodyPr>
          <a:lstStyle>
            <a:lvl1pPr marL="0" indent="0" algn="l">
              <a:buNone/>
              <a:defRPr sz="2600">
                <a:solidFill>
                  <a:schemeClr val="bg1"/>
                </a:solidFill>
              </a:defRPr>
            </a:lvl1pPr>
            <a:lvl2pPr marL="495285" indent="0" algn="ctr">
              <a:buNone/>
              <a:defRPr sz="2167"/>
            </a:lvl2pPr>
            <a:lvl3pPr marL="990570" indent="0" algn="ctr">
              <a:buNone/>
              <a:defRPr sz="1950"/>
            </a:lvl3pPr>
            <a:lvl4pPr marL="1485854" indent="0" algn="ctr">
              <a:buNone/>
              <a:defRPr sz="1733"/>
            </a:lvl4pPr>
            <a:lvl5pPr marL="1981139" indent="0" algn="ctr">
              <a:buNone/>
              <a:defRPr sz="1733"/>
            </a:lvl5pPr>
            <a:lvl6pPr marL="2476424" indent="0" algn="ctr">
              <a:buNone/>
              <a:defRPr sz="1733"/>
            </a:lvl6pPr>
            <a:lvl7pPr marL="2971709" indent="0" algn="ctr">
              <a:buNone/>
              <a:defRPr sz="1733"/>
            </a:lvl7pPr>
            <a:lvl8pPr marL="3466993" indent="0" algn="ctr">
              <a:buNone/>
              <a:defRPr sz="1733"/>
            </a:lvl8pPr>
            <a:lvl9pPr marL="3962278" indent="0" algn="ctr">
              <a:buNone/>
              <a:defRPr sz="1733"/>
            </a:lvl9pPr>
          </a:lstStyle>
          <a:p>
            <a:r>
              <a:rPr lang="en-US" dirty="0"/>
              <a:t>Subtitle</a:t>
            </a:r>
          </a:p>
        </p:txBody>
      </p:sp>
      <p:sp>
        <p:nvSpPr>
          <p:cNvPr id="10" name="Date"/>
          <p:cNvSpPr>
            <a:spLocks noGrp="1"/>
          </p:cNvSpPr>
          <p:nvPr>
            <p:ph type="body" sz="quarter" idx="10" hasCustomPrompt="1"/>
          </p:nvPr>
        </p:nvSpPr>
        <p:spPr>
          <a:xfrm>
            <a:off x="360000" y="4017171"/>
            <a:ext cx="6029590" cy="523875"/>
          </a:xfrm>
          <a:prstGeom prst="rect">
            <a:avLst/>
          </a:prstGeom>
        </p:spPr>
        <p:txBody>
          <a:bodyPr lIns="0" tIns="0">
            <a:normAutofit/>
          </a:bodyPr>
          <a:lstStyle>
            <a:lvl1pPr marL="0" indent="0">
              <a:buFontTx/>
              <a:buNone/>
              <a:defRPr sz="1800">
                <a:solidFill>
                  <a:schemeClr val="tx1"/>
                </a:solidFill>
              </a:defRPr>
            </a:lvl1pPr>
          </a:lstStyle>
          <a:p>
            <a:pPr lvl="0"/>
            <a:r>
              <a:rPr lang="en-US" dirty="0"/>
              <a:t>Date</a:t>
            </a:r>
          </a:p>
        </p:txBody>
      </p:sp>
      <p:cxnSp>
        <p:nvCxnSpPr>
          <p:cNvPr id="17" name="Diagonal Line 2"/>
          <p:cNvCxnSpPr/>
          <p:nvPr userDrawn="1"/>
        </p:nvCxnSpPr>
        <p:spPr>
          <a:xfrm flipH="1">
            <a:off x="5520531" y="2898648"/>
            <a:ext cx="4395376" cy="3959352"/>
          </a:xfrm>
          <a:prstGeom prst="line">
            <a:avLst/>
          </a:prstGeom>
          <a:ln w="9525" cmpd="sng">
            <a:solidFill>
              <a:schemeClr val="bg1"/>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8" name="Diagonal Line 1"/>
          <p:cNvCxnSpPr/>
          <p:nvPr userDrawn="1"/>
        </p:nvCxnSpPr>
        <p:spPr>
          <a:xfrm flipH="1">
            <a:off x="7360710" y="4445796"/>
            <a:ext cx="2545293" cy="2412207"/>
          </a:xfrm>
          <a:prstGeom prst="line">
            <a:avLst/>
          </a:prstGeom>
          <a:ln w="9525" cmpd="sng">
            <a:solidFill>
              <a:schemeClr val="bg1"/>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22" name="Horizontal Line"/>
          <p:cNvCxnSpPr/>
          <p:nvPr userDrawn="1"/>
        </p:nvCxnSpPr>
        <p:spPr>
          <a:xfrm flipH="1">
            <a:off x="3" y="6015323"/>
            <a:ext cx="9915905" cy="0"/>
          </a:xfrm>
          <a:prstGeom prst="line">
            <a:avLst/>
          </a:prstGeom>
          <a:ln w="9525" cmpd="sng">
            <a:solidFill>
              <a:schemeClr val="bg1"/>
            </a:solidFill>
            <a:headEnd type="none"/>
            <a:tailEnd type="none"/>
          </a:ln>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36397" y="526200"/>
            <a:ext cx="3394674" cy="360000"/>
          </a:xfrm>
          <a:prstGeom prst="rect">
            <a:avLst/>
          </a:prstGeom>
        </p:spPr>
      </p:pic>
    </p:spTree>
    <p:extLst>
      <p:ext uri="{BB962C8B-B14F-4D97-AF65-F5344CB8AC3E}">
        <p14:creationId xmlns:p14="http://schemas.microsoft.com/office/powerpoint/2010/main" val="3743162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1679575" y="1818000"/>
            <a:ext cx="7867651" cy="319427"/>
          </a:xfrm>
        </p:spPr>
        <p:txBody>
          <a:bodyPr anchor="ctr">
            <a:normAutofit/>
          </a:bodyPr>
          <a:lstStyle>
            <a:lvl1pPr>
              <a:defRPr sz="2400" cap="all" baseline="0"/>
            </a:lvl1pPr>
          </a:lstStyle>
          <a:p>
            <a:r>
              <a:rPr lang="en-US" dirty="0"/>
              <a:t>contents</a:t>
            </a:r>
            <a:endParaRPr lang="en-GB" dirty="0"/>
          </a:p>
        </p:txBody>
      </p:sp>
      <p:sp>
        <p:nvSpPr>
          <p:cNvPr id="7" name="Content Placeholder"/>
          <p:cNvSpPr>
            <a:spLocks noGrp="1"/>
          </p:cNvSpPr>
          <p:nvPr>
            <p:ph sz="quarter" idx="13"/>
          </p:nvPr>
        </p:nvSpPr>
        <p:spPr>
          <a:xfrm>
            <a:off x="1679575" y="2357438"/>
            <a:ext cx="7867650" cy="39385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Date Placeholder 2"/>
          <p:cNvSpPr>
            <a:spLocks noGrp="1"/>
          </p:cNvSpPr>
          <p:nvPr>
            <p:ph type="dt" sz="half" idx="10"/>
          </p:nvPr>
        </p:nvSpPr>
        <p:spPr/>
        <p:txBody>
          <a:bodyPr/>
          <a:lstStyle/>
          <a:p>
            <a:fld id="{CC118E3B-FD8F-449A-A0A2-EF8288ED79CB}" type="datetime3">
              <a:rPr lang="en-US">
                <a:solidFill>
                  <a:srgbClr val="B3B3B3"/>
                </a:solidFill>
              </a:rPr>
              <a:pPr/>
              <a:t>14 January 2020</a:t>
            </a:fld>
            <a:endParaRPr dirty="0">
              <a:solidFill>
                <a:srgbClr val="B3B3B3"/>
              </a:solidFill>
            </a:endParaRPr>
          </a:p>
        </p:txBody>
      </p:sp>
      <p:sp>
        <p:nvSpPr>
          <p:cNvPr id="4" name="Footer Placeholder 3"/>
          <p:cNvSpPr>
            <a:spLocks noGrp="1"/>
          </p:cNvSpPr>
          <p:nvPr>
            <p:ph type="ftr" sz="quarter" idx="11"/>
          </p:nvPr>
        </p:nvSpPr>
        <p:spPr/>
        <p:txBody>
          <a:bodyPr/>
          <a:lstStyle/>
          <a:p>
            <a:r>
              <a:rPr lang="en-US" dirty="0">
                <a:solidFill>
                  <a:srgbClr val="B3B3B3"/>
                </a:solidFill>
              </a:rPr>
              <a:t>Useful Graphics</a:t>
            </a:r>
          </a:p>
        </p:txBody>
      </p:sp>
      <p:sp>
        <p:nvSpPr>
          <p:cNvPr id="5" name="Slide Number Placeholder 4"/>
          <p:cNvSpPr>
            <a:spLocks noGrp="1"/>
          </p:cNvSpPr>
          <p:nvPr>
            <p:ph type="sldNum" sz="quarter" idx="12"/>
          </p:nvPr>
        </p:nvSpPr>
        <p:spPr/>
        <p:txBody>
          <a:bodyPr/>
          <a:lstStyle/>
          <a:p>
            <a:fld id="{A314225B-FA1D-4E67-9DE4-4D4982544D95}" type="slidenum">
              <a:rPr lang="en-GB">
                <a:solidFill>
                  <a:srgbClr val="E4610F"/>
                </a:solidFill>
              </a:rPr>
              <a:pPr/>
              <a:t>‹#›</a:t>
            </a:fld>
            <a:endParaRPr lang="en-GB" dirty="0">
              <a:solidFill>
                <a:srgbClr val="E4610F"/>
              </a:solidFill>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21225" y="549275"/>
            <a:ext cx="1926000" cy="204248"/>
          </a:xfrm>
          <a:prstGeom prst="rect">
            <a:avLst/>
          </a:prstGeom>
        </p:spPr>
      </p:pic>
    </p:spTree>
    <p:extLst>
      <p:ext uri="{BB962C8B-B14F-4D97-AF65-F5344CB8AC3E}">
        <p14:creationId xmlns:p14="http://schemas.microsoft.com/office/powerpoint/2010/main" val="3174354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grpSp>
        <p:nvGrpSpPr>
          <p:cNvPr id="2" name="Foldover Box"/>
          <p:cNvGrpSpPr/>
          <p:nvPr userDrawn="1"/>
        </p:nvGrpSpPr>
        <p:grpSpPr>
          <a:xfrm>
            <a:off x="360364" y="1025438"/>
            <a:ext cx="5688094" cy="1332000"/>
            <a:chOff x="360364" y="1025438"/>
            <a:chExt cx="5688094" cy="1332000"/>
          </a:xfrm>
        </p:grpSpPr>
        <p:sp>
          <p:nvSpPr>
            <p:cNvPr id="16" name="Freeform 15"/>
            <p:cNvSpPr/>
            <p:nvPr userDrawn="1"/>
          </p:nvSpPr>
          <p:spPr>
            <a:xfrm>
              <a:off x="360364" y="1025438"/>
              <a:ext cx="5688094" cy="1332000"/>
            </a:xfrm>
            <a:custGeom>
              <a:avLst/>
              <a:gdLst>
                <a:gd name="connsiteX0" fmla="*/ 250716 w 5688094"/>
                <a:gd name="connsiteY0" fmla="*/ 0 h 1332000"/>
                <a:gd name="connsiteX1" fmla="*/ 5688094 w 5688094"/>
                <a:gd name="connsiteY1" fmla="*/ 0 h 1332000"/>
                <a:gd name="connsiteX2" fmla="*/ 5688094 w 5688094"/>
                <a:gd name="connsiteY2" fmla="*/ 1332000 h 1332000"/>
                <a:gd name="connsiteX3" fmla="*/ 0 w 5688094"/>
                <a:gd name="connsiteY3" fmla="*/ 1332000 h 1332000"/>
                <a:gd name="connsiteX4" fmla="*/ 0 w 5688094"/>
                <a:gd name="connsiteY4" fmla="*/ 247812 h 133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88094" h="1332000">
                  <a:moveTo>
                    <a:pt x="250716" y="0"/>
                  </a:moveTo>
                  <a:lnTo>
                    <a:pt x="5688094" y="0"/>
                  </a:lnTo>
                  <a:lnTo>
                    <a:pt x="5688094" y="1332000"/>
                  </a:lnTo>
                  <a:lnTo>
                    <a:pt x="0" y="1332000"/>
                  </a:lnTo>
                  <a:lnTo>
                    <a:pt x="0" y="247812"/>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dirty="0">
                <a:solidFill>
                  <a:prstClr val="white"/>
                </a:solidFill>
              </a:endParaRPr>
            </a:p>
          </p:txBody>
        </p:sp>
        <p:sp>
          <p:nvSpPr>
            <p:cNvPr id="15" name="Rectangle 18"/>
            <p:cNvSpPr/>
            <p:nvPr userDrawn="1"/>
          </p:nvSpPr>
          <p:spPr>
            <a:xfrm>
              <a:off x="360364" y="1025438"/>
              <a:ext cx="252000" cy="252000"/>
            </a:xfrm>
            <a:custGeom>
              <a:avLst/>
              <a:gdLst>
                <a:gd name="connsiteX0" fmla="*/ 0 w 280737"/>
                <a:gd name="connsiteY0" fmla="*/ 0 h 275113"/>
                <a:gd name="connsiteX1" fmla="*/ 280737 w 280737"/>
                <a:gd name="connsiteY1" fmla="*/ 0 h 275113"/>
                <a:gd name="connsiteX2" fmla="*/ 280737 w 280737"/>
                <a:gd name="connsiteY2" fmla="*/ 275113 h 275113"/>
                <a:gd name="connsiteX3" fmla="*/ 0 w 280737"/>
                <a:gd name="connsiteY3" fmla="*/ 275113 h 275113"/>
                <a:gd name="connsiteX4" fmla="*/ 0 w 280737"/>
                <a:gd name="connsiteY4" fmla="*/ 0 h 275113"/>
                <a:gd name="connsiteX0" fmla="*/ 0 w 280737"/>
                <a:gd name="connsiteY0" fmla="*/ 275113 h 275113"/>
                <a:gd name="connsiteX1" fmla="*/ 280737 w 280737"/>
                <a:gd name="connsiteY1" fmla="*/ 0 h 275113"/>
                <a:gd name="connsiteX2" fmla="*/ 280737 w 280737"/>
                <a:gd name="connsiteY2" fmla="*/ 275113 h 275113"/>
                <a:gd name="connsiteX3" fmla="*/ 0 w 280737"/>
                <a:gd name="connsiteY3" fmla="*/ 275113 h 275113"/>
              </a:gdLst>
              <a:ahLst/>
              <a:cxnLst>
                <a:cxn ang="0">
                  <a:pos x="connsiteX0" y="connsiteY0"/>
                </a:cxn>
                <a:cxn ang="0">
                  <a:pos x="connsiteX1" y="connsiteY1"/>
                </a:cxn>
                <a:cxn ang="0">
                  <a:pos x="connsiteX2" y="connsiteY2"/>
                </a:cxn>
                <a:cxn ang="0">
                  <a:pos x="connsiteX3" y="connsiteY3"/>
                </a:cxn>
              </a:cxnLst>
              <a:rect l="l" t="t" r="r" b="b"/>
              <a:pathLst>
                <a:path w="280737" h="275113">
                  <a:moveTo>
                    <a:pt x="0" y="275113"/>
                  </a:moveTo>
                  <a:lnTo>
                    <a:pt x="280737" y="0"/>
                  </a:lnTo>
                  <a:lnTo>
                    <a:pt x="280737" y="275113"/>
                  </a:lnTo>
                  <a:lnTo>
                    <a:pt x="0" y="275113"/>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grpSp>
      <p:sp>
        <p:nvSpPr>
          <p:cNvPr id="7" name="Title"/>
          <p:cNvSpPr>
            <a:spLocks noGrp="1"/>
          </p:cNvSpPr>
          <p:nvPr userDrawn="1">
            <p:ph type="title" hasCustomPrompt="1"/>
          </p:nvPr>
        </p:nvSpPr>
        <p:spPr>
          <a:xfrm>
            <a:off x="668524" y="1239338"/>
            <a:ext cx="5220580" cy="540000"/>
          </a:xfrm>
        </p:spPr>
        <p:txBody>
          <a:bodyPr anchor="b">
            <a:noAutofit/>
          </a:bodyPr>
          <a:lstStyle>
            <a:lvl1pPr>
              <a:lnSpc>
                <a:spcPct val="95000"/>
              </a:lnSpc>
              <a:defRPr sz="1800" cap="all" baseline="0">
                <a:solidFill>
                  <a:schemeClr val="bg1"/>
                </a:solidFill>
              </a:defRPr>
            </a:lvl1pPr>
          </a:lstStyle>
          <a:p>
            <a:r>
              <a:rPr lang="en-US" dirty="0"/>
              <a:t>Project example title displayed here over two lines if necessary</a:t>
            </a:r>
            <a:endParaRPr lang="en-GB" dirty="0"/>
          </a:p>
        </p:txBody>
      </p:sp>
      <p:sp>
        <p:nvSpPr>
          <p:cNvPr id="8" name="Subtitle"/>
          <p:cNvSpPr>
            <a:spLocks noGrp="1"/>
          </p:cNvSpPr>
          <p:nvPr userDrawn="1">
            <p:ph type="body" sz="quarter" idx="19" hasCustomPrompt="1"/>
          </p:nvPr>
        </p:nvSpPr>
        <p:spPr>
          <a:xfrm>
            <a:off x="668524" y="1964988"/>
            <a:ext cx="5220000" cy="257951"/>
          </a:xfrm>
        </p:spPr>
        <p:txBody>
          <a:bodyPr tIns="0"/>
          <a:lstStyle>
            <a:lvl1pPr marL="0" indent="0">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Descriptor or Subtitle</a:t>
            </a:r>
            <a:endParaRPr lang="en-GB" dirty="0"/>
          </a:p>
        </p:txBody>
      </p:sp>
      <p:sp>
        <p:nvSpPr>
          <p:cNvPr id="12" name="Date Placeholder 11"/>
          <p:cNvSpPr>
            <a:spLocks noGrp="1"/>
          </p:cNvSpPr>
          <p:nvPr userDrawn="1">
            <p:ph type="dt" sz="half" idx="14"/>
          </p:nvPr>
        </p:nvSpPr>
        <p:spPr/>
        <p:txBody>
          <a:bodyPr/>
          <a:lstStyle/>
          <a:p>
            <a:fld id="{8C25D249-E88D-4B54-A530-E72C93C4C596}" type="datetime3">
              <a:rPr lang="en-US">
                <a:solidFill>
                  <a:srgbClr val="B3B3B3"/>
                </a:solidFill>
              </a:rPr>
              <a:pPr/>
              <a:t>14 January 2020</a:t>
            </a:fld>
            <a:endParaRPr dirty="0">
              <a:solidFill>
                <a:srgbClr val="B3B3B3"/>
              </a:solidFill>
            </a:endParaRPr>
          </a:p>
        </p:txBody>
      </p:sp>
      <p:sp>
        <p:nvSpPr>
          <p:cNvPr id="19" name="Picture"/>
          <p:cNvSpPr>
            <a:spLocks noGrp="1"/>
          </p:cNvSpPr>
          <p:nvPr userDrawn="1">
            <p:ph type="pic" sz="quarter" idx="20"/>
          </p:nvPr>
        </p:nvSpPr>
        <p:spPr>
          <a:xfrm>
            <a:off x="6048458" y="1025439"/>
            <a:ext cx="3498767" cy="1332000"/>
          </a:xfrm>
        </p:spPr>
        <p:txBody>
          <a:bodyPr anchor="ctr">
            <a:noAutofit/>
          </a:bodyPr>
          <a:lstStyle>
            <a:lvl1pPr marL="0" indent="0" algn="ctr">
              <a:buNone/>
              <a:defRPr/>
            </a:lvl1pPr>
          </a:lstStyle>
          <a:p>
            <a:r>
              <a:rPr lang="en-US"/>
              <a:t>Click icon to add picture</a:t>
            </a:r>
            <a:endParaRPr lang="en-GB" dirty="0"/>
          </a:p>
        </p:txBody>
      </p:sp>
      <p:sp>
        <p:nvSpPr>
          <p:cNvPr id="13" name="Footer Placeholder 12"/>
          <p:cNvSpPr>
            <a:spLocks noGrp="1"/>
          </p:cNvSpPr>
          <p:nvPr userDrawn="1">
            <p:ph type="ftr" sz="quarter" idx="15"/>
          </p:nvPr>
        </p:nvSpPr>
        <p:spPr/>
        <p:txBody>
          <a:bodyPr/>
          <a:lstStyle/>
          <a:p>
            <a:r>
              <a:rPr lang="en-US" dirty="0">
                <a:solidFill>
                  <a:srgbClr val="B3B3B3"/>
                </a:solidFill>
              </a:rPr>
              <a:t>Useful Graphics</a:t>
            </a:r>
          </a:p>
        </p:txBody>
      </p:sp>
      <p:sp>
        <p:nvSpPr>
          <p:cNvPr id="14" name="Slide Number Placeholder 13"/>
          <p:cNvSpPr>
            <a:spLocks noGrp="1"/>
          </p:cNvSpPr>
          <p:nvPr userDrawn="1">
            <p:ph type="sldNum" sz="quarter" idx="16"/>
          </p:nvPr>
        </p:nvSpPr>
        <p:spPr/>
        <p:txBody>
          <a:bodyPr/>
          <a:lstStyle/>
          <a:p>
            <a:fld id="{A314225B-FA1D-4E67-9DE4-4D4982544D95}" type="slidenum">
              <a:rPr lang="en-GB">
                <a:solidFill>
                  <a:srgbClr val="E4610F"/>
                </a:solidFill>
              </a:rPr>
              <a:pPr/>
              <a:t>‹#›</a:t>
            </a:fld>
            <a:endParaRPr lang="en-GB" dirty="0">
              <a:solidFill>
                <a:srgbClr val="E4610F"/>
              </a:solidFill>
            </a:endParaRP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21225" y="549275"/>
            <a:ext cx="1926000" cy="204248"/>
          </a:xfrm>
          <a:prstGeom prst="rect">
            <a:avLst/>
          </a:prstGeom>
        </p:spPr>
      </p:pic>
    </p:spTree>
    <p:extLst>
      <p:ext uri="{BB962C8B-B14F-4D97-AF65-F5344CB8AC3E}">
        <p14:creationId xmlns:p14="http://schemas.microsoft.com/office/powerpoint/2010/main" val="6305406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en Portrait">
    <p:spTree>
      <p:nvGrpSpPr>
        <p:cNvPr id="1" name=""/>
        <p:cNvGrpSpPr/>
        <p:nvPr/>
      </p:nvGrpSpPr>
      <p:grpSpPr>
        <a:xfrm>
          <a:off x="0" y="0"/>
          <a:ext cx="0" cy="0"/>
          <a:chOff x="0" y="0"/>
          <a:chExt cx="0" cy="0"/>
        </a:xfrm>
      </p:grpSpPr>
      <p:sp>
        <p:nvSpPr>
          <p:cNvPr id="24" name="Foldover Box"/>
          <p:cNvSpPr/>
          <p:nvPr userDrawn="1"/>
        </p:nvSpPr>
        <p:spPr>
          <a:xfrm rot="10800000">
            <a:off x="360363" y="1025437"/>
            <a:ext cx="7263431" cy="1008001"/>
          </a:xfrm>
          <a:custGeom>
            <a:avLst/>
            <a:gdLst>
              <a:gd name="connsiteX0" fmla="*/ 7263431 w 7263431"/>
              <a:gd name="connsiteY0" fmla="*/ 1008001 h 1008001"/>
              <a:gd name="connsiteX1" fmla="*/ 7263430 w 7263431"/>
              <a:gd name="connsiteY1" fmla="*/ 1008001 h 1008001"/>
              <a:gd name="connsiteX2" fmla="*/ 7263430 w 7263431"/>
              <a:gd name="connsiteY2" fmla="*/ 792002 h 1008001"/>
              <a:gd name="connsiteX3" fmla="*/ 7047431 w 7263431"/>
              <a:gd name="connsiteY3" fmla="*/ 1008001 h 1008001"/>
              <a:gd name="connsiteX4" fmla="*/ 6943278 w 7263431"/>
              <a:gd name="connsiteY4" fmla="*/ 1008001 h 1008001"/>
              <a:gd name="connsiteX5" fmla="*/ 0 w 7263431"/>
              <a:gd name="connsiteY5" fmla="*/ 1008001 h 1008001"/>
              <a:gd name="connsiteX6" fmla="*/ 0 w 7263431"/>
              <a:gd name="connsiteY6" fmla="*/ 1008000 h 1008001"/>
              <a:gd name="connsiteX7" fmla="*/ 0 w 7263431"/>
              <a:gd name="connsiteY7" fmla="*/ 187534 h 1008001"/>
              <a:gd name="connsiteX8" fmla="*/ 0 w 7263431"/>
              <a:gd name="connsiteY8" fmla="*/ 187533 h 1008001"/>
              <a:gd name="connsiteX9" fmla="*/ 0 w 7263431"/>
              <a:gd name="connsiteY9" fmla="*/ 1 h 1008001"/>
              <a:gd name="connsiteX10" fmla="*/ 0 w 7263431"/>
              <a:gd name="connsiteY10" fmla="*/ 0 h 1008001"/>
              <a:gd name="connsiteX11" fmla="*/ 320153 w 7263431"/>
              <a:gd name="connsiteY11" fmla="*/ 0 h 1008001"/>
              <a:gd name="connsiteX12" fmla="*/ 7263431 w 7263431"/>
              <a:gd name="connsiteY12" fmla="*/ 0 h 1008001"/>
              <a:gd name="connsiteX13" fmla="*/ 7263431 w 7263431"/>
              <a:gd name="connsiteY13" fmla="*/ 1 h 1008001"/>
              <a:gd name="connsiteX14" fmla="*/ 7263431 w 7263431"/>
              <a:gd name="connsiteY14" fmla="*/ 820467 h 1008001"/>
              <a:gd name="connsiteX15" fmla="*/ 7263431 w 7263431"/>
              <a:gd name="connsiteY15" fmla="*/ 820468 h 1008001"/>
              <a:gd name="connsiteX16" fmla="*/ 7263431 w 7263431"/>
              <a:gd name="connsiteY16" fmla="*/ 1008000 h 100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263431" h="1008001">
                <a:moveTo>
                  <a:pt x="7263431" y="1008001"/>
                </a:moveTo>
                <a:lnTo>
                  <a:pt x="7263430" y="1008001"/>
                </a:lnTo>
                <a:lnTo>
                  <a:pt x="7263430" y="792002"/>
                </a:lnTo>
                <a:lnTo>
                  <a:pt x="7047431" y="1008001"/>
                </a:lnTo>
                <a:lnTo>
                  <a:pt x="6943278" y="1008001"/>
                </a:lnTo>
                <a:lnTo>
                  <a:pt x="0" y="1008001"/>
                </a:lnTo>
                <a:lnTo>
                  <a:pt x="0" y="1008000"/>
                </a:lnTo>
                <a:lnTo>
                  <a:pt x="0" y="187534"/>
                </a:lnTo>
                <a:lnTo>
                  <a:pt x="0" y="187533"/>
                </a:lnTo>
                <a:lnTo>
                  <a:pt x="0" y="1"/>
                </a:lnTo>
                <a:lnTo>
                  <a:pt x="0" y="0"/>
                </a:lnTo>
                <a:lnTo>
                  <a:pt x="320153" y="0"/>
                </a:lnTo>
                <a:lnTo>
                  <a:pt x="7263431" y="0"/>
                </a:lnTo>
                <a:lnTo>
                  <a:pt x="7263431" y="1"/>
                </a:lnTo>
                <a:lnTo>
                  <a:pt x="7263431" y="820467"/>
                </a:lnTo>
                <a:lnTo>
                  <a:pt x="7263431" y="820468"/>
                </a:lnTo>
                <a:lnTo>
                  <a:pt x="7263431" y="1008000"/>
                </a:lnTo>
                <a:close/>
              </a:path>
            </a:pathLst>
          </a:custGeom>
          <a:solidFill>
            <a:schemeClr val="bg2"/>
          </a:solidFill>
          <a:ln w="19050" cmpd="sng">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dirty="0">
              <a:solidFill>
                <a:prstClr val="white"/>
              </a:solidFill>
            </a:endParaRPr>
          </a:p>
        </p:txBody>
      </p:sp>
      <p:sp>
        <p:nvSpPr>
          <p:cNvPr id="15" name="Foldover Corner"/>
          <p:cNvSpPr/>
          <p:nvPr userDrawn="1"/>
        </p:nvSpPr>
        <p:spPr>
          <a:xfrm>
            <a:off x="360364" y="1025437"/>
            <a:ext cx="216000" cy="216000"/>
          </a:xfrm>
          <a:custGeom>
            <a:avLst/>
            <a:gdLst>
              <a:gd name="connsiteX0" fmla="*/ 0 w 280737"/>
              <a:gd name="connsiteY0" fmla="*/ 0 h 275113"/>
              <a:gd name="connsiteX1" fmla="*/ 280737 w 280737"/>
              <a:gd name="connsiteY1" fmla="*/ 0 h 275113"/>
              <a:gd name="connsiteX2" fmla="*/ 280737 w 280737"/>
              <a:gd name="connsiteY2" fmla="*/ 275113 h 275113"/>
              <a:gd name="connsiteX3" fmla="*/ 0 w 280737"/>
              <a:gd name="connsiteY3" fmla="*/ 275113 h 275113"/>
              <a:gd name="connsiteX4" fmla="*/ 0 w 280737"/>
              <a:gd name="connsiteY4" fmla="*/ 0 h 275113"/>
              <a:gd name="connsiteX0" fmla="*/ 0 w 280737"/>
              <a:gd name="connsiteY0" fmla="*/ 275113 h 275113"/>
              <a:gd name="connsiteX1" fmla="*/ 280737 w 280737"/>
              <a:gd name="connsiteY1" fmla="*/ 0 h 275113"/>
              <a:gd name="connsiteX2" fmla="*/ 280737 w 280737"/>
              <a:gd name="connsiteY2" fmla="*/ 275113 h 275113"/>
              <a:gd name="connsiteX3" fmla="*/ 0 w 280737"/>
              <a:gd name="connsiteY3" fmla="*/ 275113 h 275113"/>
            </a:gdLst>
            <a:ahLst/>
            <a:cxnLst>
              <a:cxn ang="0">
                <a:pos x="connsiteX0" y="connsiteY0"/>
              </a:cxn>
              <a:cxn ang="0">
                <a:pos x="connsiteX1" y="connsiteY1"/>
              </a:cxn>
              <a:cxn ang="0">
                <a:pos x="connsiteX2" y="connsiteY2"/>
              </a:cxn>
              <a:cxn ang="0">
                <a:pos x="connsiteX3" y="connsiteY3"/>
              </a:cxn>
            </a:cxnLst>
            <a:rect l="l" t="t" r="r" b="b"/>
            <a:pathLst>
              <a:path w="280737" h="275113">
                <a:moveTo>
                  <a:pt x="0" y="275113"/>
                </a:moveTo>
                <a:lnTo>
                  <a:pt x="280737" y="0"/>
                </a:lnTo>
                <a:lnTo>
                  <a:pt x="280737" y="275113"/>
                </a:lnTo>
                <a:lnTo>
                  <a:pt x="0" y="275113"/>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7" name="Title"/>
          <p:cNvSpPr>
            <a:spLocks noGrp="1"/>
          </p:cNvSpPr>
          <p:nvPr userDrawn="1">
            <p:ph type="title" hasCustomPrompt="1"/>
          </p:nvPr>
        </p:nvSpPr>
        <p:spPr>
          <a:xfrm>
            <a:off x="668524" y="1239338"/>
            <a:ext cx="5220580" cy="259262"/>
          </a:xfrm>
        </p:spPr>
        <p:txBody>
          <a:bodyPr anchor="b">
            <a:noAutofit/>
          </a:bodyPr>
          <a:lstStyle>
            <a:lvl1pPr>
              <a:lnSpc>
                <a:spcPct val="95000"/>
              </a:lnSpc>
              <a:defRPr sz="1800" b="1" cap="all" baseline="0">
                <a:solidFill>
                  <a:schemeClr val="bg1"/>
                </a:solidFill>
              </a:defRPr>
            </a:lvl1pPr>
          </a:lstStyle>
          <a:p>
            <a:r>
              <a:rPr lang="en-US" dirty="0" err="1"/>
              <a:t>Firstname</a:t>
            </a:r>
            <a:r>
              <a:rPr lang="en-US" dirty="0"/>
              <a:t> surname</a:t>
            </a:r>
            <a:endParaRPr lang="en-GB" dirty="0"/>
          </a:p>
        </p:txBody>
      </p:sp>
      <p:sp>
        <p:nvSpPr>
          <p:cNvPr id="8" name="Subtitle"/>
          <p:cNvSpPr>
            <a:spLocks noGrp="1"/>
          </p:cNvSpPr>
          <p:nvPr userDrawn="1">
            <p:ph type="body" sz="quarter" idx="19" hasCustomPrompt="1"/>
          </p:nvPr>
        </p:nvSpPr>
        <p:spPr>
          <a:xfrm>
            <a:off x="668524" y="1562463"/>
            <a:ext cx="5220000" cy="257951"/>
          </a:xfrm>
        </p:spPr>
        <p:txBody>
          <a:bodyPr tIns="0">
            <a:normAutofit/>
          </a:bodyPr>
          <a:lstStyle>
            <a:lvl1pPr marL="0" indent="0">
              <a:buNone/>
              <a:defRPr sz="14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Descriptor or Subtitle</a:t>
            </a:r>
            <a:endParaRPr lang="en-GB" dirty="0"/>
          </a:p>
        </p:txBody>
      </p:sp>
      <p:sp>
        <p:nvSpPr>
          <p:cNvPr id="19" name="Picture"/>
          <p:cNvSpPr>
            <a:spLocks noGrp="1"/>
          </p:cNvSpPr>
          <p:nvPr userDrawn="1">
            <p:ph type="pic" sz="quarter" idx="20"/>
          </p:nvPr>
        </p:nvSpPr>
        <p:spPr>
          <a:xfrm>
            <a:off x="7875795" y="1025439"/>
            <a:ext cx="1648800" cy="1008000"/>
          </a:xfrm>
        </p:spPr>
        <p:txBody>
          <a:bodyPr anchor="ctr">
            <a:noAutofit/>
          </a:bodyPr>
          <a:lstStyle>
            <a:lvl1pPr marL="0" indent="0" algn="ctr">
              <a:buNone/>
              <a:defRPr/>
            </a:lvl1pPr>
          </a:lstStyle>
          <a:p>
            <a:r>
              <a:rPr lang="en-US"/>
              <a:t>Click icon to add picture</a:t>
            </a:r>
            <a:endParaRPr lang="en-GB" dirty="0"/>
          </a:p>
        </p:txBody>
      </p:sp>
      <p:sp>
        <p:nvSpPr>
          <p:cNvPr id="12" name="Date Placeholder 11"/>
          <p:cNvSpPr>
            <a:spLocks noGrp="1"/>
          </p:cNvSpPr>
          <p:nvPr userDrawn="1">
            <p:ph type="dt" sz="half" idx="14"/>
          </p:nvPr>
        </p:nvSpPr>
        <p:spPr/>
        <p:txBody>
          <a:bodyPr/>
          <a:lstStyle/>
          <a:p>
            <a:fld id="{4C271E9F-AFFA-444A-BE43-19DF545FD387}" type="datetime3">
              <a:rPr lang="en-US">
                <a:solidFill>
                  <a:srgbClr val="B3B3B3"/>
                </a:solidFill>
              </a:rPr>
              <a:pPr/>
              <a:t>14 January 2020</a:t>
            </a:fld>
            <a:endParaRPr dirty="0">
              <a:solidFill>
                <a:srgbClr val="B3B3B3"/>
              </a:solidFill>
            </a:endParaRPr>
          </a:p>
        </p:txBody>
      </p:sp>
      <p:sp>
        <p:nvSpPr>
          <p:cNvPr id="13" name="Footer Placeholder 12"/>
          <p:cNvSpPr>
            <a:spLocks noGrp="1"/>
          </p:cNvSpPr>
          <p:nvPr userDrawn="1">
            <p:ph type="ftr" sz="quarter" idx="15"/>
          </p:nvPr>
        </p:nvSpPr>
        <p:spPr/>
        <p:txBody>
          <a:bodyPr/>
          <a:lstStyle/>
          <a:p>
            <a:r>
              <a:rPr lang="en-US" dirty="0">
                <a:solidFill>
                  <a:srgbClr val="B3B3B3"/>
                </a:solidFill>
              </a:rPr>
              <a:t>Useful Graphics</a:t>
            </a:r>
          </a:p>
        </p:txBody>
      </p:sp>
      <p:sp>
        <p:nvSpPr>
          <p:cNvPr id="14" name="Slide Number Placeholder 13"/>
          <p:cNvSpPr>
            <a:spLocks noGrp="1"/>
          </p:cNvSpPr>
          <p:nvPr userDrawn="1">
            <p:ph type="sldNum" sz="quarter" idx="16"/>
          </p:nvPr>
        </p:nvSpPr>
        <p:spPr/>
        <p:txBody>
          <a:bodyPr/>
          <a:lstStyle/>
          <a:p>
            <a:fld id="{A314225B-FA1D-4E67-9DE4-4D4982544D95}" type="slidenum">
              <a:rPr lang="en-GB">
                <a:solidFill>
                  <a:srgbClr val="E4610F"/>
                </a:solidFill>
              </a:rPr>
              <a:pPr/>
              <a:t>‹#›</a:t>
            </a:fld>
            <a:endParaRPr lang="en-GB" dirty="0">
              <a:solidFill>
                <a:srgbClr val="E4610F"/>
              </a:solidFill>
            </a:endParaRP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21225" y="549275"/>
            <a:ext cx="1926000" cy="204248"/>
          </a:xfrm>
          <a:prstGeom prst="rect">
            <a:avLst/>
          </a:prstGeom>
        </p:spPr>
      </p:pic>
    </p:spTree>
    <p:extLst>
      <p:ext uri="{BB962C8B-B14F-4D97-AF65-F5344CB8AC3E}">
        <p14:creationId xmlns:p14="http://schemas.microsoft.com/office/powerpoint/2010/main" val="26556213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Click to edit Master title style</a:t>
            </a:r>
            <a:endParaRPr lang="en-GB"/>
          </a:p>
        </p:txBody>
      </p:sp>
      <p:sp>
        <p:nvSpPr>
          <p:cNvPr id="6" name="Kicker"/>
          <p:cNvSpPr>
            <a:spLocks noGrp="1"/>
          </p:cNvSpPr>
          <p:nvPr>
            <p:ph type="body" sz="quarter" idx="12" hasCustomPrompt="1"/>
          </p:nvPr>
        </p:nvSpPr>
        <p:spPr>
          <a:xfrm>
            <a:off x="360363" y="6048000"/>
            <a:ext cx="9187200" cy="439709"/>
          </a:xfrm>
          <a:solidFill>
            <a:schemeClr val="tx2"/>
          </a:solidFill>
          <a:ln w="3175">
            <a:solidFill>
              <a:schemeClr val="tx2"/>
            </a:solidFill>
          </a:ln>
        </p:spPr>
        <p:txBody>
          <a:bodyPr vert="horz" lIns="0" tIns="108000" rIns="0" bIns="108000" rtlCol="0" anchor="b" anchorCtr="1">
            <a:spAutoFit/>
          </a:bodyPr>
          <a:lstStyle>
            <a:lvl1pPr>
              <a:defRPr lang="en-GB" b="1" baseline="0" dirty="0" smtClean="0">
                <a:solidFill>
                  <a:schemeClr val="bg1"/>
                </a:solidFill>
              </a:defRPr>
            </a:lvl1pPr>
          </a:lstStyle>
          <a:p>
            <a:pPr marR="0" lvl="0" algn="ctr" fontAlgn="auto">
              <a:spcBef>
                <a:spcPts val="650"/>
              </a:spcBef>
              <a:spcAft>
                <a:spcPts val="1300"/>
              </a:spcAft>
              <a:buSzTx/>
              <a:tabLst/>
            </a:pPr>
            <a:r>
              <a:rPr lang="en-GB" dirty="0"/>
              <a:t>Click to add kicker or ‘so what’. Delete if not required.</a:t>
            </a:r>
          </a:p>
        </p:txBody>
      </p:sp>
      <p:sp>
        <p:nvSpPr>
          <p:cNvPr id="5" name="Content"/>
          <p:cNvSpPr>
            <a:spLocks noGrp="1"/>
          </p:cNvSpPr>
          <p:nvPr>
            <p:ph sz="quarter" idx="13"/>
          </p:nvPr>
        </p:nvSpPr>
        <p:spPr>
          <a:xfrm>
            <a:off x="360363" y="1169988"/>
            <a:ext cx="9186862" cy="4635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Date Placeholder 2"/>
          <p:cNvSpPr>
            <a:spLocks noGrp="1"/>
          </p:cNvSpPr>
          <p:nvPr>
            <p:ph type="dt" sz="half" idx="14"/>
          </p:nvPr>
        </p:nvSpPr>
        <p:spPr/>
        <p:txBody>
          <a:bodyPr/>
          <a:lstStyle/>
          <a:p>
            <a:fld id="{ADDAECB7-0768-4174-B9F8-21E806EF4079}" type="datetime3">
              <a:rPr lang="en-US">
                <a:solidFill>
                  <a:srgbClr val="B3B3B3"/>
                </a:solidFill>
              </a:rPr>
              <a:pPr/>
              <a:t>14 January 2020</a:t>
            </a:fld>
            <a:endParaRPr dirty="0">
              <a:solidFill>
                <a:srgbClr val="B3B3B3"/>
              </a:solidFill>
            </a:endParaRPr>
          </a:p>
        </p:txBody>
      </p:sp>
      <p:sp>
        <p:nvSpPr>
          <p:cNvPr id="4" name="Footer Placeholder 3"/>
          <p:cNvSpPr>
            <a:spLocks noGrp="1"/>
          </p:cNvSpPr>
          <p:nvPr>
            <p:ph type="ftr" sz="quarter" idx="15"/>
          </p:nvPr>
        </p:nvSpPr>
        <p:spPr/>
        <p:txBody>
          <a:bodyPr/>
          <a:lstStyle/>
          <a:p>
            <a:r>
              <a:rPr dirty="0">
                <a:solidFill>
                  <a:srgbClr val="B3B3B3"/>
                </a:solidFill>
              </a:rPr>
              <a:t>Useful Graphics</a:t>
            </a:r>
          </a:p>
        </p:txBody>
      </p:sp>
      <p:sp>
        <p:nvSpPr>
          <p:cNvPr id="7" name="Slide Number Placeholder 6"/>
          <p:cNvSpPr>
            <a:spLocks noGrp="1"/>
          </p:cNvSpPr>
          <p:nvPr>
            <p:ph type="sldNum" sz="quarter" idx="16"/>
          </p:nvPr>
        </p:nvSpPr>
        <p:spPr/>
        <p:txBody>
          <a:bodyPr/>
          <a:lstStyle/>
          <a:p>
            <a:fld id="{203C551C-83BB-4568-94F6-AC8A8312A04A}" type="slidenum">
              <a:rPr lang="en-GB">
                <a:solidFill>
                  <a:srgbClr val="E4610F"/>
                </a:solidFill>
              </a:rPr>
              <a:pPr/>
              <a:t>‹#›</a:t>
            </a:fld>
            <a:endParaRPr lang="en-GB" dirty="0">
              <a:solidFill>
                <a:srgbClr val="E4610F"/>
              </a:solidFill>
            </a:endParaRPr>
          </a:p>
        </p:txBody>
      </p:sp>
    </p:spTree>
    <p:extLst>
      <p:ext uri="{BB962C8B-B14F-4D97-AF65-F5344CB8AC3E}">
        <p14:creationId xmlns:p14="http://schemas.microsoft.com/office/powerpoint/2010/main" val="465145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Click to edit Master title style</a:t>
            </a:r>
            <a:endParaRPr lang="en-GB"/>
          </a:p>
        </p:txBody>
      </p:sp>
      <p:sp>
        <p:nvSpPr>
          <p:cNvPr id="8" name="Kicker"/>
          <p:cNvSpPr>
            <a:spLocks noGrp="1"/>
          </p:cNvSpPr>
          <p:nvPr>
            <p:ph type="body" sz="quarter" idx="13" hasCustomPrompt="1"/>
          </p:nvPr>
        </p:nvSpPr>
        <p:spPr>
          <a:xfrm>
            <a:off x="360363" y="6048000"/>
            <a:ext cx="9187200" cy="439709"/>
          </a:xfrm>
          <a:solidFill>
            <a:schemeClr val="tx2"/>
          </a:solidFill>
          <a:ln w="3175">
            <a:solidFill>
              <a:schemeClr val="tx2"/>
            </a:solidFill>
          </a:ln>
        </p:spPr>
        <p:txBody>
          <a:bodyPr vert="horz" lIns="0" tIns="108000" rIns="0" bIns="108000" rtlCol="0" anchor="b" anchorCtr="1">
            <a:spAutoFit/>
          </a:bodyPr>
          <a:lstStyle>
            <a:lvl1pPr>
              <a:defRPr lang="en-GB" b="1" baseline="0" dirty="0" smtClean="0">
                <a:solidFill>
                  <a:schemeClr val="bg1"/>
                </a:solidFill>
              </a:defRPr>
            </a:lvl1pPr>
          </a:lstStyle>
          <a:p>
            <a:pPr marR="0" lvl="0" algn="ctr" fontAlgn="auto">
              <a:spcBef>
                <a:spcPts val="650"/>
              </a:spcBef>
              <a:spcAft>
                <a:spcPts val="1300"/>
              </a:spcAft>
              <a:buSzTx/>
              <a:tabLst/>
            </a:pPr>
            <a:r>
              <a:rPr lang="en-GB" dirty="0"/>
              <a:t>Click to add kicker or ‘so what’. Delete if not required.</a:t>
            </a:r>
          </a:p>
        </p:txBody>
      </p:sp>
      <p:sp>
        <p:nvSpPr>
          <p:cNvPr id="6" name="Left Text"/>
          <p:cNvSpPr>
            <a:spLocks noGrp="1"/>
          </p:cNvSpPr>
          <p:nvPr>
            <p:ph type="body" sz="quarter" idx="14"/>
          </p:nvPr>
        </p:nvSpPr>
        <p:spPr>
          <a:xfrm>
            <a:off x="360363" y="1169988"/>
            <a:ext cx="4468812" cy="4635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Right Text"/>
          <p:cNvSpPr>
            <a:spLocks noGrp="1"/>
          </p:cNvSpPr>
          <p:nvPr>
            <p:ph type="body" sz="quarter" idx="15"/>
          </p:nvPr>
        </p:nvSpPr>
        <p:spPr>
          <a:xfrm>
            <a:off x="5078388" y="1169988"/>
            <a:ext cx="4468812" cy="4635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Date Placeholder 2"/>
          <p:cNvSpPr>
            <a:spLocks noGrp="1"/>
          </p:cNvSpPr>
          <p:nvPr>
            <p:ph type="dt" sz="half" idx="16"/>
          </p:nvPr>
        </p:nvSpPr>
        <p:spPr/>
        <p:txBody>
          <a:bodyPr/>
          <a:lstStyle/>
          <a:p>
            <a:fld id="{B4C04A90-D239-4F41-8C08-97F8EF148CE4}" type="datetime3">
              <a:rPr lang="en-US">
                <a:solidFill>
                  <a:srgbClr val="B3B3B3"/>
                </a:solidFill>
              </a:rPr>
              <a:pPr/>
              <a:t>14 January 2020</a:t>
            </a:fld>
            <a:endParaRPr dirty="0">
              <a:solidFill>
                <a:srgbClr val="B3B3B3"/>
              </a:solidFill>
            </a:endParaRPr>
          </a:p>
        </p:txBody>
      </p:sp>
      <p:sp>
        <p:nvSpPr>
          <p:cNvPr id="4" name="Footer Placeholder 3"/>
          <p:cNvSpPr>
            <a:spLocks noGrp="1"/>
          </p:cNvSpPr>
          <p:nvPr>
            <p:ph type="ftr" sz="quarter" idx="17"/>
          </p:nvPr>
        </p:nvSpPr>
        <p:spPr/>
        <p:txBody>
          <a:bodyPr/>
          <a:lstStyle/>
          <a:p>
            <a:r>
              <a:rPr dirty="0">
                <a:solidFill>
                  <a:srgbClr val="B3B3B3"/>
                </a:solidFill>
              </a:rPr>
              <a:t>Useful Graphics</a:t>
            </a:r>
          </a:p>
        </p:txBody>
      </p:sp>
      <p:sp>
        <p:nvSpPr>
          <p:cNvPr id="5" name="Slide Number Placeholder 4"/>
          <p:cNvSpPr>
            <a:spLocks noGrp="1"/>
          </p:cNvSpPr>
          <p:nvPr>
            <p:ph type="sldNum" sz="quarter" idx="18"/>
          </p:nvPr>
        </p:nvSpPr>
        <p:spPr/>
        <p:txBody>
          <a:bodyPr/>
          <a:lstStyle/>
          <a:p>
            <a:fld id="{203C551C-83BB-4568-94F6-AC8A8312A04A}" type="slidenum">
              <a:rPr lang="en-GB">
                <a:solidFill>
                  <a:srgbClr val="E4610F"/>
                </a:solidFill>
              </a:rPr>
              <a:pPr/>
              <a:t>‹#›</a:t>
            </a:fld>
            <a:endParaRPr lang="en-GB" dirty="0">
              <a:solidFill>
                <a:srgbClr val="E4610F"/>
              </a:solidFill>
            </a:endParaRPr>
          </a:p>
        </p:txBody>
      </p:sp>
    </p:spTree>
    <p:extLst>
      <p:ext uri="{BB962C8B-B14F-4D97-AF65-F5344CB8AC3E}">
        <p14:creationId xmlns:p14="http://schemas.microsoft.com/office/powerpoint/2010/main" val="21105022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Click to edit Master title style</a:t>
            </a:r>
            <a:endParaRPr lang="en-GB"/>
          </a:p>
        </p:txBody>
      </p:sp>
      <p:sp>
        <p:nvSpPr>
          <p:cNvPr id="3" name="Kicker"/>
          <p:cNvSpPr>
            <a:spLocks noGrp="1"/>
          </p:cNvSpPr>
          <p:nvPr>
            <p:ph type="body" sz="quarter" idx="10" hasCustomPrompt="1"/>
          </p:nvPr>
        </p:nvSpPr>
        <p:spPr>
          <a:xfrm>
            <a:off x="360363" y="6048000"/>
            <a:ext cx="9187200" cy="439709"/>
          </a:xfrm>
          <a:solidFill>
            <a:schemeClr val="tx2"/>
          </a:solidFill>
          <a:ln w="3175">
            <a:solidFill>
              <a:schemeClr val="tx2"/>
            </a:solidFill>
          </a:ln>
        </p:spPr>
        <p:txBody>
          <a:bodyPr vert="horz" lIns="0" tIns="108000" rIns="0" bIns="108000" rtlCol="0" anchor="b" anchorCtr="1">
            <a:spAutoFit/>
          </a:bodyPr>
          <a:lstStyle>
            <a:lvl1pPr>
              <a:defRPr lang="en-GB" b="1" baseline="0" dirty="0" smtClean="0">
                <a:solidFill>
                  <a:schemeClr val="bg1"/>
                </a:solidFill>
              </a:defRPr>
            </a:lvl1pPr>
          </a:lstStyle>
          <a:p>
            <a:pPr marR="0" lvl="0" algn="ctr" fontAlgn="auto">
              <a:spcBef>
                <a:spcPts val="650"/>
              </a:spcBef>
              <a:spcAft>
                <a:spcPts val="1300"/>
              </a:spcAft>
              <a:buSzTx/>
              <a:tabLst/>
            </a:pPr>
            <a:r>
              <a:rPr lang="en-GB" dirty="0"/>
              <a:t>Click to add kicker or ‘so what’. Delete if not required.</a:t>
            </a:r>
          </a:p>
        </p:txBody>
      </p:sp>
      <p:sp>
        <p:nvSpPr>
          <p:cNvPr id="4" name="Date Placeholder 3"/>
          <p:cNvSpPr>
            <a:spLocks noGrp="1"/>
          </p:cNvSpPr>
          <p:nvPr>
            <p:ph type="dt" sz="half" idx="11"/>
          </p:nvPr>
        </p:nvSpPr>
        <p:spPr/>
        <p:txBody>
          <a:bodyPr/>
          <a:lstStyle/>
          <a:p>
            <a:fld id="{F3CBE508-6254-4F73-9B1A-6B8177844770}" type="datetime3">
              <a:rPr lang="en-US">
                <a:solidFill>
                  <a:srgbClr val="B3B3B3"/>
                </a:solidFill>
              </a:rPr>
              <a:pPr/>
              <a:t>14 January 2020</a:t>
            </a:fld>
            <a:endParaRPr dirty="0">
              <a:solidFill>
                <a:srgbClr val="B3B3B3"/>
              </a:solidFill>
            </a:endParaRPr>
          </a:p>
        </p:txBody>
      </p:sp>
      <p:sp>
        <p:nvSpPr>
          <p:cNvPr id="5" name="Footer Placeholder 4"/>
          <p:cNvSpPr>
            <a:spLocks noGrp="1"/>
          </p:cNvSpPr>
          <p:nvPr>
            <p:ph type="ftr" sz="quarter" idx="12"/>
          </p:nvPr>
        </p:nvSpPr>
        <p:spPr/>
        <p:txBody>
          <a:bodyPr/>
          <a:lstStyle/>
          <a:p>
            <a:r>
              <a:rPr dirty="0">
                <a:solidFill>
                  <a:srgbClr val="B3B3B3"/>
                </a:solidFill>
              </a:rPr>
              <a:t>Useful Graphics</a:t>
            </a:r>
          </a:p>
        </p:txBody>
      </p:sp>
      <p:sp>
        <p:nvSpPr>
          <p:cNvPr id="6" name="Slide Number Placeholder 5"/>
          <p:cNvSpPr>
            <a:spLocks noGrp="1"/>
          </p:cNvSpPr>
          <p:nvPr>
            <p:ph type="sldNum" sz="quarter" idx="13"/>
          </p:nvPr>
        </p:nvSpPr>
        <p:spPr/>
        <p:txBody>
          <a:bodyPr/>
          <a:lstStyle/>
          <a:p>
            <a:fld id="{203C551C-83BB-4568-94F6-AC8A8312A04A}" type="slidenum">
              <a:rPr lang="en-GB">
                <a:solidFill>
                  <a:srgbClr val="E4610F"/>
                </a:solidFill>
              </a:rPr>
              <a:pPr/>
              <a:t>‹#›</a:t>
            </a:fld>
            <a:endParaRPr lang="en-GB" dirty="0">
              <a:solidFill>
                <a:srgbClr val="E4610F"/>
              </a:solidFill>
            </a:endParaRPr>
          </a:p>
        </p:txBody>
      </p:sp>
    </p:spTree>
    <p:extLst>
      <p:ext uri="{BB962C8B-B14F-4D97-AF65-F5344CB8AC3E}">
        <p14:creationId xmlns:p14="http://schemas.microsoft.com/office/powerpoint/2010/main" val="25944310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4" name="Table Grid" hidden="1"/>
          <p:cNvGraphicFramePr>
            <a:graphicFrameLocks noGrp="1"/>
          </p:cNvGraphicFramePr>
          <p:nvPr userDrawn="1"/>
        </p:nvGraphicFramePr>
        <p:xfrm>
          <a:off x="-2000" y="0"/>
          <a:ext cx="9910000" cy="6858000"/>
        </p:xfrm>
        <a:graphic>
          <a:graphicData uri="http://schemas.openxmlformats.org/drawingml/2006/table">
            <a:tbl>
              <a:tblPr firstRow="1" bandRow="1"/>
              <a:tblGrid>
                <a:gridCol w="361400">
                  <a:extLst>
                    <a:ext uri="{9D8B030D-6E8A-4147-A177-3AD203B41FA5}">
                      <a16:colId xmlns:a16="http://schemas.microsoft.com/office/drawing/2014/main" val="20000"/>
                    </a:ext>
                  </a:extLst>
                </a:gridCol>
                <a:gridCol w="1321200">
                  <a:extLst>
                    <a:ext uri="{9D8B030D-6E8A-4147-A177-3AD203B41FA5}">
                      <a16:colId xmlns:a16="http://schemas.microsoft.com/office/drawing/2014/main" val="20001"/>
                    </a:ext>
                  </a:extLst>
                </a:gridCol>
                <a:gridCol w="252000">
                  <a:extLst>
                    <a:ext uri="{9D8B030D-6E8A-4147-A177-3AD203B41FA5}">
                      <a16:colId xmlns:a16="http://schemas.microsoft.com/office/drawing/2014/main" val="20002"/>
                    </a:ext>
                  </a:extLst>
                </a:gridCol>
                <a:gridCol w="1321200">
                  <a:extLst>
                    <a:ext uri="{9D8B030D-6E8A-4147-A177-3AD203B41FA5}">
                      <a16:colId xmlns:a16="http://schemas.microsoft.com/office/drawing/2014/main" val="20003"/>
                    </a:ext>
                  </a:extLst>
                </a:gridCol>
                <a:gridCol w="252000">
                  <a:extLst>
                    <a:ext uri="{9D8B030D-6E8A-4147-A177-3AD203B41FA5}">
                      <a16:colId xmlns:a16="http://schemas.microsoft.com/office/drawing/2014/main" val="20004"/>
                    </a:ext>
                  </a:extLst>
                </a:gridCol>
                <a:gridCol w="1321200">
                  <a:extLst>
                    <a:ext uri="{9D8B030D-6E8A-4147-A177-3AD203B41FA5}">
                      <a16:colId xmlns:a16="http://schemas.microsoft.com/office/drawing/2014/main" val="20005"/>
                    </a:ext>
                  </a:extLst>
                </a:gridCol>
                <a:gridCol w="252000">
                  <a:extLst>
                    <a:ext uri="{9D8B030D-6E8A-4147-A177-3AD203B41FA5}">
                      <a16:colId xmlns:a16="http://schemas.microsoft.com/office/drawing/2014/main" val="20006"/>
                    </a:ext>
                  </a:extLst>
                </a:gridCol>
                <a:gridCol w="1321200">
                  <a:extLst>
                    <a:ext uri="{9D8B030D-6E8A-4147-A177-3AD203B41FA5}">
                      <a16:colId xmlns:a16="http://schemas.microsoft.com/office/drawing/2014/main" val="20007"/>
                    </a:ext>
                  </a:extLst>
                </a:gridCol>
                <a:gridCol w="252000">
                  <a:extLst>
                    <a:ext uri="{9D8B030D-6E8A-4147-A177-3AD203B41FA5}">
                      <a16:colId xmlns:a16="http://schemas.microsoft.com/office/drawing/2014/main" val="20008"/>
                    </a:ext>
                  </a:extLst>
                </a:gridCol>
                <a:gridCol w="1321200">
                  <a:extLst>
                    <a:ext uri="{9D8B030D-6E8A-4147-A177-3AD203B41FA5}">
                      <a16:colId xmlns:a16="http://schemas.microsoft.com/office/drawing/2014/main" val="20009"/>
                    </a:ext>
                  </a:extLst>
                </a:gridCol>
                <a:gridCol w="252000">
                  <a:extLst>
                    <a:ext uri="{9D8B030D-6E8A-4147-A177-3AD203B41FA5}">
                      <a16:colId xmlns:a16="http://schemas.microsoft.com/office/drawing/2014/main" val="20010"/>
                    </a:ext>
                  </a:extLst>
                </a:gridCol>
                <a:gridCol w="1321200">
                  <a:extLst>
                    <a:ext uri="{9D8B030D-6E8A-4147-A177-3AD203B41FA5}">
                      <a16:colId xmlns:a16="http://schemas.microsoft.com/office/drawing/2014/main" val="20011"/>
                    </a:ext>
                  </a:extLst>
                </a:gridCol>
                <a:gridCol w="361400">
                  <a:extLst>
                    <a:ext uri="{9D8B030D-6E8A-4147-A177-3AD203B41FA5}">
                      <a16:colId xmlns:a16="http://schemas.microsoft.com/office/drawing/2014/main" val="20012"/>
                    </a:ext>
                  </a:extLst>
                </a:gridCol>
              </a:tblGrid>
              <a:tr h="540000">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p>
                      <a:endParaRPr lang="en-GB" sz="100" dirty="0"/>
                    </a:p>
                    <a:p>
                      <a:r>
                        <a:rPr lang="en-GB" sz="100" dirty="0"/>
                        <a:t> </a:t>
                      </a:r>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10000"/>
                  </a:ext>
                </a:extLst>
              </a:tr>
              <a:tr h="1818000">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10001"/>
                  </a:ext>
                </a:extLst>
              </a:tr>
              <a:tr h="252000">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10002"/>
                  </a:ext>
                </a:extLst>
              </a:tr>
              <a:tr h="1818000">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10003"/>
                  </a:ext>
                </a:extLst>
              </a:tr>
              <a:tr h="252000">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r>
                        <a:rPr lang="en-GB" sz="100" dirty="0"/>
                        <a:t>.7</a:t>
                      </a:r>
                    </a:p>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10004"/>
                  </a:ext>
                </a:extLst>
              </a:tr>
              <a:tr h="1818000">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10005"/>
                  </a:ext>
                </a:extLst>
              </a:tr>
              <a:tr h="360000">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endParaRPr lang="en-GB" sz="100" dirty="0"/>
                    </a:p>
                  </a:txBody>
                  <a:tcP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3" name="Kicker"/>
          <p:cNvSpPr>
            <a:spLocks noGrp="1"/>
          </p:cNvSpPr>
          <p:nvPr>
            <p:ph type="body" sz="quarter" idx="10" hasCustomPrompt="1"/>
          </p:nvPr>
        </p:nvSpPr>
        <p:spPr>
          <a:xfrm>
            <a:off x="360363" y="6048000"/>
            <a:ext cx="9187200" cy="439709"/>
          </a:xfrm>
          <a:solidFill>
            <a:schemeClr val="tx2"/>
          </a:solidFill>
          <a:ln w="3175">
            <a:solidFill>
              <a:schemeClr val="tx2"/>
            </a:solidFill>
          </a:ln>
        </p:spPr>
        <p:txBody>
          <a:bodyPr vert="horz" lIns="0" tIns="108000" rIns="0" bIns="108000" rtlCol="0" anchor="b" anchorCtr="1">
            <a:spAutoFit/>
          </a:bodyPr>
          <a:lstStyle>
            <a:lvl1pPr>
              <a:defRPr lang="en-GB" b="1" baseline="0" dirty="0" smtClean="0">
                <a:solidFill>
                  <a:schemeClr val="bg1"/>
                </a:solidFill>
              </a:defRPr>
            </a:lvl1pPr>
          </a:lstStyle>
          <a:p>
            <a:pPr marR="0" lvl="0" algn="ctr" fontAlgn="auto">
              <a:spcBef>
                <a:spcPts val="650"/>
              </a:spcBef>
              <a:spcAft>
                <a:spcPts val="1300"/>
              </a:spcAft>
              <a:buSzTx/>
              <a:tabLst/>
            </a:pPr>
            <a:r>
              <a:rPr lang="en-GB" dirty="0"/>
              <a:t>Click to add kicker or ‘so what’. Delete if not required.</a:t>
            </a:r>
          </a:p>
        </p:txBody>
      </p:sp>
      <p:sp>
        <p:nvSpPr>
          <p:cNvPr id="2" name="Date Placeholder 1"/>
          <p:cNvSpPr>
            <a:spLocks noGrp="1"/>
          </p:cNvSpPr>
          <p:nvPr>
            <p:ph type="dt" sz="half" idx="11"/>
          </p:nvPr>
        </p:nvSpPr>
        <p:spPr/>
        <p:txBody>
          <a:bodyPr/>
          <a:lstStyle/>
          <a:p>
            <a:fld id="{5BBAF595-DA3D-4B77-A6CD-EBE5A668472E}" type="datetime3">
              <a:rPr lang="en-US">
                <a:solidFill>
                  <a:srgbClr val="B3B3B3"/>
                </a:solidFill>
              </a:rPr>
              <a:pPr/>
              <a:t>14 January 2020</a:t>
            </a:fld>
            <a:endParaRPr dirty="0">
              <a:solidFill>
                <a:srgbClr val="B3B3B3"/>
              </a:solidFill>
            </a:endParaRPr>
          </a:p>
        </p:txBody>
      </p:sp>
      <p:sp>
        <p:nvSpPr>
          <p:cNvPr id="5" name="Footer Placeholder 4"/>
          <p:cNvSpPr>
            <a:spLocks noGrp="1"/>
          </p:cNvSpPr>
          <p:nvPr>
            <p:ph type="ftr" sz="quarter" idx="12"/>
          </p:nvPr>
        </p:nvSpPr>
        <p:spPr/>
        <p:txBody>
          <a:bodyPr/>
          <a:lstStyle/>
          <a:p>
            <a:r>
              <a:rPr dirty="0">
                <a:solidFill>
                  <a:srgbClr val="B3B3B3"/>
                </a:solidFill>
              </a:rPr>
              <a:t>Useful Graphics</a:t>
            </a:r>
          </a:p>
        </p:txBody>
      </p:sp>
      <p:sp>
        <p:nvSpPr>
          <p:cNvPr id="6" name="Slide Number Placeholder 5"/>
          <p:cNvSpPr>
            <a:spLocks noGrp="1"/>
          </p:cNvSpPr>
          <p:nvPr>
            <p:ph type="sldNum" sz="quarter" idx="13"/>
          </p:nvPr>
        </p:nvSpPr>
        <p:spPr/>
        <p:txBody>
          <a:bodyPr/>
          <a:lstStyle/>
          <a:p>
            <a:fld id="{203C551C-83BB-4568-94F6-AC8A8312A04A}" type="slidenum">
              <a:rPr lang="en-GB">
                <a:solidFill>
                  <a:srgbClr val="E4610F"/>
                </a:solidFill>
              </a:rPr>
              <a:pPr/>
              <a:t>‹#›</a:t>
            </a:fld>
            <a:endParaRPr lang="en-GB" dirty="0">
              <a:solidFill>
                <a:srgbClr val="E4610F"/>
              </a:solidFill>
            </a:endParaRPr>
          </a:p>
        </p:txBody>
      </p:sp>
    </p:spTree>
    <p:extLst>
      <p:ext uri="{BB962C8B-B14F-4D97-AF65-F5344CB8AC3E}">
        <p14:creationId xmlns:p14="http://schemas.microsoft.com/office/powerpoint/2010/main" val="6151598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2 Content w Titles">
    <p:spTree>
      <p:nvGrpSpPr>
        <p:cNvPr id="1" name=""/>
        <p:cNvGrpSpPr/>
        <p:nvPr/>
      </p:nvGrpSpPr>
      <p:grpSpPr>
        <a:xfrm>
          <a:off x="0" y="0"/>
          <a:ext cx="0" cy="0"/>
          <a:chOff x="0" y="0"/>
          <a:chExt cx="0" cy="0"/>
        </a:xfrm>
      </p:grpSpPr>
      <p:sp>
        <p:nvSpPr>
          <p:cNvPr id="2" name="Title"/>
          <p:cNvSpPr>
            <a:spLocks noGrp="1"/>
          </p:cNvSpPr>
          <p:nvPr>
            <p:ph type="title"/>
          </p:nvPr>
        </p:nvSpPr>
        <p:spPr>
          <a:xfrm>
            <a:off x="360000" y="540000"/>
            <a:ext cx="9187200" cy="630000"/>
          </a:xfrm>
        </p:spPr>
        <p:txBody>
          <a:bodyPr>
            <a:noAutofit/>
          </a:bodyPr>
          <a:lstStyle/>
          <a:p>
            <a:r>
              <a:rPr lang="en-US"/>
              <a:t>Click to edit Master title style</a:t>
            </a:r>
            <a:endParaRPr lang="en-GB"/>
          </a:p>
        </p:txBody>
      </p:sp>
      <p:sp>
        <p:nvSpPr>
          <p:cNvPr id="3" name="Kicker"/>
          <p:cNvSpPr>
            <a:spLocks noGrp="1"/>
          </p:cNvSpPr>
          <p:nvPr>
            <p:ph type="body" sz="quarter" idx="20" hasCustomPrompt="1"/>
          </p:nvPr>
        </p:nvSpPr>
        <p:spPr>
          <a:xfrm>
            <a:off x="360363" y="6048000"/>
            <a:ext cx="9187200" cy="439709"/>
          </a:xfrm>
          <a:solidFill>
            <a:schemeClr val="tx2"/>
          </a:solidFill>
          <a:ln w="3175">
            <a:solidFill>
              <a:schemeClr val="tx2"/>
            </a:solidFill>
          </a:ln>
        </p:spPr>
        <p:txBody>
          <a:bodyPr vert="horz" lIns="0" tIns="108000" rIns="0" bIns="108000" rtlCol="0" anchor="b" anchorCtr="1">
            <a:spAutoFit/>
          </a:bodyPr>
          <a:lstStyle>
            <a:lvl1pPr>
              <a:defRPr lang="en-GB" b="1" baseline="0" dirty="0" smtClean="0">
                <a:solidFill>
                  <a:schemeClr val="bg1"/>
                </a:solidFill>
              </a:defRPr>
            </a:lvl1pPr>
          </a:lstStyle>
          <a:p>
            <a:pPr marR="0" lvl="0" algn="ctr" fontAlgn="auto">
              <a:spcBef>
                <a:spcPts val="650"/>
              </a:spcBef>
              <a:spcAft>
                <a:spcPts val="1300"/>
              </a:spcAft>
              <a:buSzTx/>
              <a:tabLst/>
            </a:pPr>
            <a:r>
              <a:rPr lang="en-GB" dirty="0"/>
              <a:t>Click to add kicker or ‘so what’. Delete if not required.</a:t>
            </a:r>
          </a:p>
        </p:txBody>
      </p:sp>
      <p:sp>
        <p:nvSpPr>
          <p:cNvPr id="15" name="Content Left"/>
          <p:cNvSpPr>
            <a:spLocks noGrp="1"/>
          </p:cNvSpPr>
          <p:nvPr>
            <p:ph sz="quarter" idx="16" hasCustomPrompt="1"/>
          </p:nvPr>
        </p:nvSpPr>
        <p:spPr>
          <a:xfrm>
            <a:off x="360363" y="1709987"/>
            <a:ext cx="4467600" cy="4095501"/>
          </a:xfrm>
        </p:spPr>
        <p:txBody>
          <a:bodyPr>
            <a:noAutofit/>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360363" y="1169988"/>
            <a:ext cx="4467600" cy="540000"/>
          </a:xfrm>
        </p:spPr>
        <p:txBody>
          <a:bodyPr tIns="0" bIns="0" anchor="ctr">
            <a:noAutofit/>
          </a:bodyPr>
          <a:lstStyle>
            <a:lvl1pPr marL="0" indent="0" algn="l" defTabSz="990570" rtl="0" eaLnBrk="1" latinLnBrk="0" hangingPunct="1">
              <a:lnSpc>
                <a:spcPct val="90000"/>
              </a:lnSpc>
              <a:spcBef>
                <a:spcPts val="650"/>
              </a:spcBef>
              <a:spcAft>
                <a:spcPts val="1300"/>
              </a:spcAft>
              <a:buClr>
                <a:schemeClr val="accent1"/>
              </a:buClr>
              <a:buFont typeface="Arial" panose="020B0604020202020204" pitchFamily="34" charset="0"/>
              <a:buNone/>
              <a:defRPr lang="en-US" sz="1950" b="1" kern="1200" dirty="0" smtClean="0">
                <a:solidFill>
                  <a:schemeClr val="accent1"/>
                </a:solidFill>
                <a:latin typeface="+mn-lt"/>
                <a:ea typeface="+mn-ea"/>
                <a:cs typeface="+mn-cs"/>
              </a:defRPr>
            </a:lvl1pPr>
          </a:lstStyle>
          <a:p>
            <a:pPr marL="0" lvl="0" indent="0" algn="l" defTabSz="990570" rtl="0" eaLnBrk="1" latinLnBrk="0" hangingPunct="1">
              <a:lnSpc>
                <a:spcPct val="90000"/>
              </a:lnSpc>
              <a:spcBef>
                <a:spcPts val="650"/>
              </a:spcBef>
              <a:spcAft>
                <a:spcPts val="13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5079600" y="1709987"/>
            <a:ext cx="4467600" cy="4095501"/>
          </a:xfrm>
        </p:spPr>
        <p:txBody>
          <a:bodyPr>
            <a:noAutofit/>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5079600" y="1169988"/>
            <a:ext cx="4467600" cy="540000"/>
          </a:xfrm>
        </p:spPr>
        <p:txBody>
          <a:bodyPr tIns="0" bIns="0" anchor="ctr">
            <a:noAutofit/>
          </a:bodyPr>
          <a:lstStyle>
            <a:lvl1pPr marL="0" indent="0" algn="l" defTabSz="990570" rtl="0" eaLnBrk="1" latinLnBrk="0" hangingPunct="1">
              <a:lnSpc>
                <a:spcPct val="90000"/>
              </a:lnSpc>
              <a:spcBef>
                <a:spcPts val="650"/>
              </a:spcBef>
              <a:spcAft>
                <a:spcPts val="1300"/>
              </a:spcAft>
              <a:buClr>
                <a:schemeClr val="accent1"/>
              </a:buClr>
              <a:buFont typeface="Arial" panose="020B0604020202020204" pitchFamily="34" charset="0"/>
              <a:buNone/>
              <a:defRPr lang="en-GB" sz="1950" b="1" kern="1200" dirty="0" smtClean="0">
                <a:solidFill>
                  <a:schemeClr val="accent1"/>
                </a:solidFill>
                <a:latin typeface="+mn-lt"/>
                <a:ea typeface="+mn-ea"/>
                <a:cs typeface="+mn-cs"/>
              </a:defRPr>
            </a:lvl1pPr>
          </a:lstStyle>
          <a:p>
            <a:pPr marL="0" lvl="0" indent="0" algn="l" defTabSz="990570" rtl="0" eaLnBrk="1" latinLnBrk="0" hangingPunct="1">
              <a:lnSpc>
                <a:spcPct val="90000"/>
              </a:lnSpc>
              <a:spcBef>
                <a:spcPts val="650"/>
              </a:spcBef>
              <a:spcAft>
                <a:spcPts val="1300"/>
              </a:spcAft>
              <a:buClr>
                <a:schemeClr val="accent1"/>
              </a:buClr>
              <a:buFont typeface="Arial" panose="020B0604020202020204" pitchFamily="34" charset="0"/>
              <a:buNone/>
            </a:pPr>
            <a:r>
              <a:rPr lang="en-US" dirty="0"/>
              <a:t>Add heading</a:t>
            </a:r>
          </a:p>
        </p:txBody>
      </p:sp>
      <p:sp>
        <p:nvSpPr>
          <p:cNvPr id="4" name="Date Placeholder 3"/>
          <p:cNvSpPr>
            <a:spLocks noGrp="1"/>
          </p:cNvSpPr>
          <p:nvPr>
            <p:ph type="dt" sz="half" idx="21"/>
          </p:nvPr>
        </p:nvSpPr>
        <p:spPr/>
        <p:txBody>
          <a:bodyPr/>
          <a:lstStyle/>
          <a:p>
            <a:fld id="{602C4566-BA20-42B9-9655-B65A72613C43}" type="datetime3">
              <a:rPr lang="en-US">
                <a:solidFill>
                  <a:srgbClr val="B3B3B3"/>
                </a:solidFill>
              </a:rPr>
              <a:pPr/>
              <a:t>14 January 2020</a:t>
            </a:fld>
            <a:endParaRPr dirty="0">
              <a:solidFill>
                <a:srgbClr val="B3B3B3"/>
              </a:solidFill>
            </a:endParaRPr>
          </a:p>
        </p:txBody>
      </p:sp>
      <p:sp>
        <p:nvSpPr>
          <p:cNvPr id="5" name="Footer Placeholder 4"/>
          <p:cNvSpPr>
            <a:spLocks noGrp="1"/>
          </p:cNvSpPr>
          <p:nvPr>
            <p:ph type="ftr" sz="quarter" idx="22"/>
          </p:nvPr>
        </p:nvSpPr>
        <p:spPr/>
        <p:txBody>
          <a:bodyPr/>
          <a:lstStyle/>
          <a:p>
            <a:r>
              <a:rPr dirty="0">
                <a:solidFill>
                  <a:srgbClr val="B3B3B3"/>
                </a:solidFill>
              </a:rPr>
              <a:t>Useful Graphics</a:t>
            </a:r>
          </a:p>
        </p:txBody>
      </p:sp>
      <p:sp>
        <p:nvSpPr>
          <p:cNvPr id="6" name="Slide Number Placeholder 5"/>
          <p:cNvSpPr>
            <a:spLocks noGrp="1"/>
          </p:cNvSpPr>
          <p:nvPr>
            <p:ph type="sldNum" sz="quarter" idx="23"/>
          </p:nvPr>
        </p:nvSpPr>
        <p:spPr/>
        <p:txBody>
          <a:bodyPr/>
          <a:lstStyle/>
          <a:p>
            <a:fld id="{203C551C-83BB-4568-94F6-AC8A8312A04A}" type="slidenum">
              <a:rPr lang="en-GB">
                <a:solidFill>
                  <a:srgbClr val="E4610F"/>
                </a:solidFill>
              </a:rPr>
              <a:pPr/>
              <a:t>‹#›</a:t>
            </a:fld>
            <a:endParaRPr lang="en-GB" dirty="0">
              <a:solidFill>
                <a:srgbClr val="E4610F"/>
              </a:solidFill>
            </a:endParaRPr>
          </a:p>
        </p:txBody>
      </p:sp>
    </p:spTree>
    <p:extLst>
      <p:ext uri="{BB962C8B-B14F-4D97-AF65-F5344CB8AC3E}">
        <p14:creationId xmlns:p14="http://schemas.microsoft.com/office/powerpoint/2010/main" val="8950690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Content, Callout">
    <p:spTree>
      <p:nvGrpSpPr>
        <p:cNvPr id="1" name=""/>
        <p:cNvGrpSpPr/>
        <p:nvPr/>
      </p:nvGrpSpPr>
      <p:grpSpPr>
        <a:xfrm>
          <a:off x="0" y="0"/>
          <a:ext cx="0" cy="0"/>
          <a:chOff x="0" y="0"/>
          <a:chExt cx="0" cy="0"/>
        </a:xfrm>
      </p:grpSpPr>
      <p:sp>
        <p:nvSpPr>
          <p:cNvPr id="4" name="Title"/>
          <p:cNvSpPr>
            <a:spLocks noGrp="1"/>
          </p:cNvSpPr>
          <p:nvPr>
            <p:ph type="title"/>
          </p:nvPr>
        </p:nvSpPr>
        <p:spPr>
          <a:xfrm>
            <a:off x="360000" y="540000"/>
            <a:ext cx="6040800" cy="630000"/>
          </a:xfrm>
        </p:spPr>
        <p:txBody>
          <a:bodyPr/>
          <a:lstStyle/>
          <a:p>
            <a:r>
              <a:rPr lang="en-US"/>
              <a:t>Click to edit Master title style</a:t>
            </a:r>
            <a:endParaRPr lang="en-GB"/>
          </a:p>
        </p:txBody>
      </p:sp>
      <p:sp>
        <p:nvSpPr>
          <p:cNvPr id="5" name="Kicker"/>
          <p:cNvSpPr>
            <a:spLocks noGrp="1"/>
          </p:cNvSpPr>
          <p:nvPr>
            <p:ph type="body" sz="quarter" idx="15" hasCustomPrompt="1"/>
          </p:nvPr>
        </p:nvSpPr>
        <p:spPr>
          <a:xfrm>
            <a:off x="360363" y="6048000"/>
            <a:ext cx="9187200" cy="439709"/>
          </a:xfrm>
          <a:solidFill>
            <a:schemeClr val="tx2"/>
          </a:solidFill>
          <a:ln w="3175">
            <a:solidFill>
              <a:schemeClr val="tx2"/>
            </a:solidFill>
          </a:ln>
        </p:spPr>
        <p:txBody>
          <a:bodyPr vert="horz" lIns="0" tIns="108000" rIns="0" bIns="108000" rtlCol="0" anchor="b" anchorCtr="1">
            <a:spAutoFit/>
          </a:bodyPr>
          <a:lstStyle>
            <a:lvl1pPr>
              <a:defRPr lang="en-GB" b="1" baseline="0" dirty="0" smtClean="0">
                <a:solidFill>
                  <a:schemeClr val="bg1"/>
                </a:solidFill>
              </a:defRPr>
            </a:lvl1pPr>
          </a:lstStyle>
          <a:p>
            <a:pPr marR="0" lvl="0" algn="ctr" fontAlgn="auto">
              <a:spcBef>
                <a:spcPts val="650"/>
              </a:spcBef>
              <a:spcAft>
                <a:spcPts val="1300"/>
              </a:spcAft>
              <a:buSzTx/>
              <a:tabLst/>
            </a:pPr>
            <a:r>
              <a:rPr lang="en-GB" dirty="0"/>
              <a:t>Click to add kicker or ‘so what’. Delete if not required.</a:t>
            </a:r>
          </a:p>
        </p:txBody>
      </p:sp>
      <p:sp>
        <p:nvSpPr>
          <p:cNvPr id="3" name="Content"/>
          <p:cNvSpPr>
            <a:spLocks noGrp="1"/>
          </p:cNvSpPr>
          <p:nvPr>
            <p:ph idx="1" hasCustomPrompt="1"/>
          </p:nvPr>
        </p:nvSpPr>
        <p:spPr>
          <a:xfrm>
            <a:off x="360000" y="1170000"/>
            <a:ext cx="6040800" cy="4625364"/>
          </a:xfrm>
          <a:prstGeom prst="rect">
            <a:avLst/>
          </a:prstGeom>
        </p:spPr>
        <p:txBody>
          <a:bodyPr lIns="0" tIns="108000" anchor="t" anchorCtr="0">
            <a:normAutofit/>
          </a:bodyPr>
          <a:lstStyle>
            <a:lvl1pPr marL="0" marR="0" indent="0" algn="l" defTabSz="990570" rtl="0" eaLnBrk="1" fontAlgn="auto" latinLnBrk="0" hangingPunct="1">
              <a:lnSpc>
                <a:spcPct val="90000"/>
              </a:lnSpc>
              <a:spcBef>
                <a:spcPts val="650"/>
              </a:spcBef>
              <a:spcAft>
                <a:spcPts val="1300"/>
              </a:spcAft>
              <a:buClr>
                <a:schemeClr val="accent1"/>
              </a:buClr>
              <a:buSzTx/>
              <a:buFont typeface="Arial" panose="020B0604020202020204" pitchFamily="34" charset="0"/>
              <a:buNone/>
              <a:tabLst/>
              <a:defRPr sz="1950" baseline="0">
                <a:solidFill>
                  <a:srgbClr val="000000"/>
                </a:solidFill>
              </a:defRPr>
            </a:lvl1pPr>
            <a:lvl2pPr>
              <a:defRPr>
                <a:solidFill>
                  <a:schemeClr val="tx1"/>
                </a:solidFill>
              </a:defRPr>
            </a:lvl2pPr>
            <a:lvl3pPr>
              <a:defRPr>
                <a:solidFill>
                  <a:srgbClr val="000000"/>
                </a:solidFill>
              </a:defRPr>
            </a:lvl3pPr>
            <a:lvl4pPr>
              <a:defRPr>
                <a:solidFill>
                  <a:srgbClr val="000000"/>
                </a:solidFill>
              </a:defRPr>
            </a:lvl4pPr>
            <a:lvl5pPr>
              <a:defRPr>
                <a:solidFill>
                  <a:srgbClr val="000000"/>
                </a:solidFill>
              </a:defRPr>
            </a:lvl5pPr>
          </a:lstStyle>
          <a:p>
            <a:pPr lvl="1"/>
            <a:r>
              <a:rPr lang="en-US" dirty="0"/>
              <a:t>Click to add text, tables, charts, smart art, pictures or media</a:t>
            </a:r>
          </a:p>
        </p:txBody>
      </p:sp>
      <p:grpSp>
        <p:nvGrpSpPr>
          <p:cNvPr id="2" name="Foldover Box Top"/>
          <p:cNvGrpSpPr/>
          <p:nvPr userDrawn="1"/>
        </p:nvGrpSpPr>
        <p:grpSpPr>
          <a:xfrm>
            <a:off x="6645875" y="1000125"/>
            <a:ext cx="2894400" cy="390707"/>
            <a:chOff x="6595649" y="2433028"/>
            <a:chExt cx="2894400" cy="390707"/>
          </a:xfrm>
        </p:grpSpPr>
        <p:sp>
          <p:nvSpPr>
            <p:cNvPr id="17" name="Freeform 16"/>
            <p:cNvSpPr/>
            <p:nvPr userDrawn="1"/>
          </p:nvSpPr>
          <p:spPr>
            <a:xfrm>
              <a:off x="6595649" y="2433028"/>
              <a:ext cx="2894400" cy="390707"/>
            </a:xfrm>
            <a:custGeom>
              <a:avLst/>
              <a:gdLst>
                <a:gd name="connsiteX0" fmla="*/ 180000 w 2894400"/>
                <a:gd name="connsiteY0" fmla="*/ 0 h 390707"/>
                <a:gd name="connsiteX1" fmla="*/ 2894400 w 2894400"/>
                <a:gd name="connsiteY1" fmla="*/ 0 h 390707"/>
                <a:gd name="connsiteX2" fmla="*/ 2894400 w 2894400"/>
                <a:gd name="connsiteY2" fmla="*/ 390707 h 390707"/>
                <a:gd name="connsiteX3" fmla="*/ 0 w 2894400"/>
                <a:gd name="connsiteY3" fmla="*/ 390707 h 390707"/>
                <a:gd name="connsiteX4" fmla="*/ 0 w 2894400"/>
                <a:gd name="connsiteY4" fmla="*/ 180000 h 3907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4400" h="390707">
                  <a:moveTo>
                    <a:pt x="180000" y="0"/>
                  </a:moveTo>
                  <a:lnTo>
                    <a:pt x="2894400" y="0"/>
                  </a:lnTo>
                  <a:lnTo>
                    <a:pt x="2894400" y="390707"/>
                  </a:lnTo>
                  <a:lnTo>
                    <a:pt x="0" y="390707"/>
                  </a:lnTo>
                  <a:lnTo>
                    <a:pt x="0" y="180000"/>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GB" sz="1950" dirty="0">
                <a:solidFill>
                  <a:prstClr val="white"/>
                </a:solidFill>
              </a:endParaRPr>
            </a:p>
          </p:txBody>
        </p:sp>
        <p:sp>
          <p:nvSpPr>
            <p:cNvPr id="11" name="Foldover Corner"/>
            <p:cNvSpPr>
              <a:spLocks/>
            </p:cNvSpPr>
            <p:nvPr userDrawn="1"/>
          </p:nvSpPr>
          <p:spPr>
            <a:xfrm>
              <a:off x="6595649" y="2433028"/>
              <a:ext cx="180000" cy="180000"/>
            </a:xfrm>
            <a:custGeom>
              <a:avLst/>
              <a:gdLst>
                <a:gd name="connsiteX0" fmla="*/ 0 w 274320"/>
                <a:gd name="connsiteY0" fmla="*/ 0 h 274320"/>
                <a:gd name="connsiteX1" fmla="*/ 274320 w 274320"/>
                <a:gd name="connsiteY1" fmla="*/ 0 h 274320"/>
                <a:gd name="connsiteX2" fmla="*/ 274320 w 274320"/>
                <a:gd name="connsiteY2" fmla="*/ 274320 h 274320"/>
                <a:gd name="connsiteX3" fmla="*/ 0 w 274320"/>
                <a:gd name="connsiteY3" fmla="*/ 274320 h 274320"/>
                <a:gd name="connsiteX4" fmla="*/ 0 w 274320"/>
                <a:gd name="connsiteY4" fmla="*/ 0 h 274320"/>
                <a:gd name="connsiteX0" fmla="*/ 0 w 274320"/>
                <a:gd name="connsiteY0" fmla="*/ 274320 h 274320"/>
                <a:gd name="connsiteX1" fmla="*/ 274320 w 274320"/>
                <a:gd name="connsiteY1" fmla="*/ 0 h 274320"/>
                <a:gd name="connsiteX2" fmla="*/ 274320 w 274320"/>
                <a:gd name="connsiteY2" fmla="*/ 274320 h 274320"/>
                <a:gd name="connsiteX3" fmla="*/ 0 w 274320"/>
                <a:gd name="connsiteY3" fmla="*/ 274320 h 274320"/>
              </a:gdLst>
              <a:ahLst/>
              <a:cxnLst>
                <a:cxn ang="0">
                  <a:pos x="connsiteX0" y="connsiteY0"/>
                </a:cxn>
                <a:cxn ang="0">
                  <a:pos x="connsiteX1" y="connsiteY1"/>
                </a:cxn>
                <a:cxn ang="0">
                  <a:pos x="connsiteX2" y="connsiteY2"/>
                </a:cxn>
                <a:cxn ang="0">
                  <a:pos x="connsiteX3" y="connsiteY3"/>
                </a:cxn>
              </a:cxnLst>
              <a:rect l="l" t="t" r="r" b="b"/>
              <a:pathLst>
                <a:path w="274320" h="274320">
                  <a:moveTo>
                    <a:pt x="0" y="274320"/>
                  </a:moveTo>
                  <a:lnTo>
                    <a:pt x="274320" y="0"/>
                  </a:lnTo>
                  <a:lnTo>
                    <a:pt x="274320" y="274320"/>
                  </a:lnTo>
                  <a:lnTo>
                    <a:pt x="0" y="274320"/>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50" dirty="0">
                <a:solidFill>
                  <a:prstClr val="white"/>
                </a:solidFill>
              </a:endParaRPr>
            </a:p>
          </p:txBody>
        </p:sp>
      </p:grpSp>
      <p:sp>
        <p:nvSpPr>
          <p:cNvPr id="15" name="Text Foldover Box"/>
          <p:cNvSpPr>
            <a:spLocks noGrp="1"/>
          </p:cNvSpPr>
          <p:nvPr userDrawn="1">
            <p:ph type="body" sz="quarter" idx="14" hasCustomPrompt="1"/>
          </p:nvPr>
        </p:nvSpPr>
        <p:spPr>
          <a:xfrm>
            <a:off x="6645875" y="1176705"/>
            <a:ext cx="2894400" cy="1537308"/>
          </a:xfrm>
          <a:prstGeom prst="rect">
            <a:avLst/>
          </a:prstGeom>
          <a:solidFill>
            <a:schemeClr val="accent1"/>
          </a:solidFill>
          <a:ln>
            <a:noFill/>
          </a:ln>
        </p:spPr>
        <p:txBody>
          <a:bodyPr wrap="square" lIns="216000" tIns="0" rIns="216000" bIns="288000">
            <a:spAutoFit/>
          </a:bodyPr>
          <a:lstStyle>
            <a:lvl1pPr marL="0" marR="0" indent="0" algn="l" defTabSz="990570" rtl="0" eaLnBrk="1" fontAlgn="auto" latinLnBrk="0" hangingPunct="1">
              <a:lnSpc>
                <a:spcPct val="90000"/>
              </a:lnSpc>
              <a:spcBef>
                <a:spcPts val="1083"/>
              </a:spcBef>
              <a:spcAft>
                <a:spcPts val="0"/>
              </a:spcAft>
              <a:buClr>
                <a:schemeClr val="accent1"/>
              </a:buClr>
              <a:buSzTx/>
              <a:buFont typeface="Arial" panose="020B0604020202020204" pitchFamily="34" charset="0"/>
              <a:buNone/>
              <a:tabLst/>
              <a:defRPr sz="1800" b="1" baseline="0">
                <a:solidFill>
                  <a:schemeClr val="bg1"/>
                </a:solidFill>
              </a:defRPr>
            </a:lvl1pPr>
            <a:lvl2pPr marL="495285" indent="0">
              <a:buNone/>
              <a:defRPr>
                <a:solidFill>
                  <a:schemeClr val="tx1"/>
                </a:solidFill>
              </a:defRPr>
            </a:lvl2pPr>
            <a:lvl3pPr marL="990570" indent="0">
              <a:buNone/>
              <a:defRPr>
                <a:solidFill>
                  <a:schemeClr val="tx1"/>
                </a:solidFill>
              </a:defRPr>
            </a:lvl3pPr>
            <a:lvl4pPr marL="1485854" indent="0">
              <a:buNone/>
              <a:defRPr>
                <a:solidFill>
                  <a:schemeClr val="tx1"/>
                </a:solidFill>
              </a:defRPr>
            </a:lvl4pPr>
            <a:lvl5pPr marL="1981139" indent="0">
              <a:buNone/>
              <a:defRPr>
                <a:solidFill>
                  <a:schemeClr val="tx1"/>
                </a:solidFill>
              </a:defRPr>
            </a:lvl5pPr>
          </a:lstStyle>
          <a:p>
            <a:pPr marL="0" marR="0" lvl="0" indent="0" algn="l" defTabSz="990570" rtl="0" eaLnBrk="1" fontAlgn="auto" latinLnBrk="0" hangingPunct="1">
              <a:lnSpc>
                <a:spcPct val="90000"/>
              </a:lnSpc>
              <a:spcBef>
                <a:spcPts val="1083"/>
              </a:spcBef>
              <a:spcAft>
                <a:spcPts val="0"/>
              </a:spcAft>
              <a:buClr>
                <a:schemeClr val="accent1"/>
              </a:buClr>
              <a:buSzTx/>
              <a:buFont typeface="Arial" panose="020B0604020202020204" pitchFamily="34" charset="0"/>
              <a:buNone/>
              <a:tabLst/>
              <a:defRPr/>
            </a:pPr>
            <a:r>
              <a:rPr lang="en-US" dirty="0"/>
              <a:t>Edit call out text. Do no change the width of box, will adjust vertically automatically.</a:t>
            </a:r>
          </a:p>
        </p:txBody>
      </p:sp>
      <p:sp>
        <p:nvSpPr>
          <p:cNvPr id="6" name="Date Placeholder 5"/>
          <p:cNvSpPr>
            <a:spLocks noGrp="1"/>
          </p:cNvSpPr>
          <p:nvPr>
            <p:ph type="dt" sz="half" idx="16"/>
          </p:nvPr>
        </p:nvSpPr>
        <p:spPr/>
        <p:txBody>
          <a:bodyPr/>
          <a:lstStyle/>
          <a:p>
            <a:fld id="{3C28F9EF-28D9-472A-8236-D53C3A4B75B7}" type="datetime3">
              <a:rPr lang="en-US">
                <a:solidFill>
                  <a:srgbClr val="B3B3B3"/>
                </a:solidFill>
              </a:rPr>
              <a:pPr/>
              <a:t>14 January 2020</a:t>
            </a:fld>
            <a:endParaRPr dirty="0">
              <a:solidFill>
                <a:srgbClr val="B3B3B3"/>
              </a:solidFill>
            </a:endParaRPr>
          </a:p>
        </p:txBody>
      </p:sp>
      <p:sp>
        <p:nvSpPr>
          <p:cNvPr id="7" name="Footer Placeholder 6"/>
          <p:cNvSpPr>
            <a:spLocks noGrp="1"/>
          </p:cNvSpPr>
          <p:nvPr>
            <p:ph type="ftr" sz="quarter" idx="17"/>
          </p:nvPr>
        </p:nvSpPr>
        <p:spPr/>
        <p:txBody>
          <a:bodyPr/>
          <a:lstStyle/>
          <a:p>
            <a:r>
              <a:rPr dirty="0">
                <a:solidFill>
                  <a:srgbClr val="B3B3B3"/>
                </a:solidFill>
              </a:rPr>
              <a:t>Useful Graphics</a:t>
            </a:r>
          </a:p>
        </p:txBody>
      </p:sp>
      <p:sp>
        <p:nvSpPr>
          <p:cNvPr id="8" name="Slide Number Placeholder 7"/>
          <p:cNvSpPr>
            <a:spLocks noGrp="1"/>
          </p:cNvSpPr>
          <p:nvPr>
            <p:ph type="sldNum" sz="quarter" idx="18"/>
          </p:nvPr>
        </p:nvSpPr>
        <p:spPr/>
        <p:txBody>
          <a:bodyPr/>
          <a:lstStyle/>
          <a:p>
            <a:fld id="{203C551C-83BB-4568-94F6-AC8A8312A04A}" type="slidenum">
              <a:rPr lang="en-GB">
                <a:solidFill>
                  <a:srgbClr val="E4610F"/>
                </a:solidFill>
              </a:rPr>
              <a:pPr/>
              <a:t>‹#›</a:t>
            </a:fld>
            <a:endParaRPr lang="en-GB" dirty="0">
              <a:solidFill>
                <a:srgbClr val="E4610F"/>
              </a:solidFill>
            </a:endParaRPr>
          </a:p>
        </p:txBody>
      </p:sp>
    </p:spTree>
    <p:extLst>
      <p:ext uri="{BB962C8B-B14F-4D97-AF65-F5344CB8AC3E}">
        <p14:creationId xmlns:p14="http://schemas.microsoft.com/office/powerpoint/2010/main" val="39528468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Click to edit Master title style</a:t>
            </a:r>
            <a:endParaRPr lang="en-GB"/>
          </a:p>
        </p:txBody>
      </p:sp>
      <p:sp>
        <p:nvSpPr>
          <p:cNvPr id="6" name="Kicker"/>
          <p:cNvSpPr>
            <a:spLocks noGrp="1"/>
          </p:cNvSpPr>
          <p:nvPr>
            <p:ph type="body" sz="quarter" idx="12" hasCustomPrompt="1"/>
          </p:nvPr>
        </p:nvSpPr>
        <p:spPr>
          <a:xfrm>
            <a:off x="360363" y="6048000"/>
            <a:ext cx="9187200" cy="439709"/>
          </a:xfrm>
          <a:solidFill>
            <a:schemeClr val="tx2"/>
          </a:solidFill>
          <a:ln w="3175">
            <a:solidFill>
              <a:schemeClr val="tx2"/>
            </a:solidFill>
          </a:ln>
        </p:spPr>
        <p:txBody>
          <a:bodyPr vert="horz" lIns="0" tIns="108000" rIns="0" bIns="108000" rtlCol="0" anchor="b" anchorCtr="1">
            <a:spAutoFit/>
          </a:bodyPr>
          <a:lstStyle>
            <a:lvl1pPr>
              <a:defRPr lang="en-GB" b="1" baseline="0" dirty="0" smtClean="0">
                <a:solidFill>
                  <a:schemeClr val="bg1"/>
                </a:solidFill>
              </a:defRPr>
            </a:lvl1pPr>
          </a:lstStyle>
          <a:p>
            <a:pPr marR="0" lvl="0" algn="ctr" fontAlgn="auto">
              <a:spcBef>
                <a:spcPts val="650"/>
              </a:spcBef>
              <a:spcAft>
                <a:spcPts val="1300"/>
              </a:spcAft>
              <a:buSzTx/>
              <a:tabLst/>
            </a:pPr>
            <a:r>
              <a:rPr lang="en-GB" dirty="0"/>
              <a:t>Click to add kicker or ‘so what’. Delete if not required.</a:t>
            </a:r>
          </a:p>
        </p:txBody>
      </p:sp>
      <p:sp>
        <p:nvSpPr>
          <p:cNvPr id="8" name="Content"/>
          <p:cNvSpPr>
            <a:spLocks noGrp="1"/>
          </p:cNvSpPr>
          <p:nvPr>
            <p:ph sz="quarter" idx="22"/>
          </p:nvPr>
        </p:nvSpPr>
        <p:spPr>
          <a:xfrm>
            <a:off x="360363" y="1808976"/>
            <a:ext cx="9187200" cy="39965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Subtitle"/>
          <p:cNvSpPr>
            <a:spLocks noGrp="1"/>
          </p:cNvSpPr>
          <p:nvPr>
            <p:ph type="body" sz="quarter" idx="21" hasCustomPrompt="1"/>
          </p:nvPr>
        </p:nvSpPr>
        <p:spPr>
          <a:xfrm>
            <a:off x="360363" y="1169988"/>
            <a:ext cx="9187200" cy="612000"/>
          </a:xfrm>
        </p:spPr>
        <p:txBody>
          <a:bodyPr vert="horz" lIns="0" tIns="72000" rIns="0" bIns="72000" rtlCol="0">
            <a:noAutofit/>
          </a:bodyPr>
          <a:lstStyle>
            <a:lvl1pPr marL="0" marR="0" indent="0" algn="l" defTabSz="990570" rtl="0" eaLnBrk="1" fontAlgn="auto" latinLnBrk="0" hangingPunct="1">
              <a:lnSpc>
                <a:spcPct val="90000"/>
              </a:lnSpc>
              <a:spcBef>
                <a:spcPts val="400"/>
              </a:spcBef>
              <a:spcAft>
                <a:spcPts val="800"/>
              </a:spcAft>
              <a:buClr>
                <a:schemeClr val="accent1"/>
              </a:buClr>
              <a:buSzTx/>
              <a:buFont typeface="Arial" panose="020B0604020202020204" pitchFamily="34" charset="0"/>
              <a:buNone/>
              <a:tabLst/>
              <a:defRPr lang="en-GB" sz="1800">
                <a:solidFill>
                  <a:schemeClr val="tx1"/>
                </a:solidFill>
              </a:defRPr>
            </a:lvl1pPr>
          </a:lstStyle>
          <a:p>
            <a:pPr marL="0" marR="0" lvl="0" indent="0" algn="l" defTabSz="990570" rtl="0" eaLnBrk="1" fontAlgn="auto" latinLnBrk="0" hangingPunct="1">
              <a:lnSpc>
                <a:spcPct val="90000"/>
              </a:lnSpc>
              <a:spcBef>
                <a:spcPts val="400"/>
              </a:spcBef>
              <a:spcAft>
                <a:spcPts val="800"/>
              </a:spcAft>
              <a:buClr>
                <a:schemeClr val="accent1"/>
              </a:buClr>
              <a:buSzTx/>
              <a:buFont typeface="Arial" panose="020B0604020202020204" pitchFamily="34" charset="0"/>
              <a:buNone/>
              <a:tabLst/>
              <a:defRPr/>
            </a:pPr>
            <a:r>
              <a:rPr lang="en-US" dirty="0"/>
              <a:t>Add subtitle</a:t>
            </a:r>
            <a:endParaRPr lang="en-GB" dirty="0"/>
          </a:p>
        </p:txBody>
      </p:sp>
      <p:sp>
        <p:nvSpPr>
          <p:cNvPr id="4" name="Date Placeholder 3"/>
          <p:cNvSpPr>
            <a:spLocks noGrp="1"/>
          </p:cNvSpPr>
          <p:nvPr>
            <p:ph type="dt" sz="half" idx="23"/>
          </p:nvPr>
        </p:nvSpPr>
        <p:spPr/>
        <p:txBody>
          <a:bodyPr/>
          <a:lstStyle/>
          <a:p>
            <a:fld id="{BBCBC218-1E8C-47B8-A589-9D93D7E1A7DB}" type="datetime3">
              <a:rPr lang="en-US">
                <a:solidFill>
                  <a:srgbClr val="B3B3B3"/>
                </a:solidFill>
              </a:rPr>
              <a:pPr/>
              <a:t>14 January 2020</a:t>
            </a:fld>
            <a:endParaRPr dirty="0">
              <a:solidFill>
                <a:srgbClr val="B3B3B3"/>
              </a:solidFill>
            </a:endParaRPr>
          </a:p>
        </p:txBody>
      </p:sp>
      <p:sp>
        <p:nvSpPr>
          <p:cNvPr id="5" name="Footer Placeholder 4"/>
          <p:cNvSpPr>
            <a:spLocks noGrp="1"/>
          </p:cNvSpPr>
          <p:nvPr>
            <p:ph type="ftr" sz="quarter" idx="24"/>
          </p:nvPr>
        </p:nvSpPr>
        <p:spPr/>
        <p:txBody>
          <a:bodyPr/>
          <a:lstStyle/>
          <a:p>
            <a:r>
              <a:rPr dirty="0">
                <a:solidFill>
                  <a:srgbClr val="B3B3B3"/>
                </a:solidFill>
              </a:rPr>
              <a:t>Useful Graphics</a:t>
            </a:r>
          </a:p>
        </p:txBody>
      </p:sp>
      <p:sp>
        <p:nvSpPr>
          <p:cNvPr id="7" name="Slide Number Placeholder 6"/>
          <p:cNvSpPr>
            <a:spLocks noGrp="1"/>
          </p:cNvSpPr>
          <p:nvPr>
            <p:ph type="sldNum" sz="quarter" idx="25"/>
          </p:nvPr>
        </p:nvSpPr>
        <p:spPr/>
        <p:txBody>
          <a:bodyPr/>
          <a:lstStyle/>
          <a:p>
            <a:fld id="{203C551C-83BB-4568-94F6-AC8A8312A04A}" type="slidenum">
              <a:rPr lang="en-GB">
                <a:solidFill>
                  <a:srgbClr val="E4610F"/>
                </a:solidFill>
              </a:rPr>
              <a:pPr/>
              <a:t>‹#›</a:t>
            </a:fld>
            <a:endParaRPr lang="en-GB" dirty="0">
              <a:solidFill>
                <a:srgbClr val="E4610F"/>
              </a:solidFill>
            </a:endParaRPr>
          </a:p>
        </p:txBody>
      </p:sp>
    </p:spTree>
    <p:extLst>
      <p:ext uri="{BB962C8B-B14F-4D97-AF65-F5344CB8AC3E}">
        <p14:creationId xmlns:p14="http://schemas.microsoft.com/office/powerpoint/2010/main" val="1501699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Option 2">
    <p:spTree>
      <p:nvGrpSpPr>
        <p:cNvPr id="1" name=""/>
        <p:cNvGrpSpPr/>
        <p:nvPr/>
      </p:nvGrpSpPr>
      <p:grpSpPr>
        <a:xfrm>
          <a:off x="0" y="0"/>
          <a:ext cx="0" cy="0"/>
          <a:chOff x="0" y="0"/>
          <a:chExt cx="0" cy="0"/>
        </a:xfrm>
      </p:grpSpPr>
      <p:sp>
        <p:nvSpPr>
          <p:cNvPr id="6" name="Picture Placeholder 5"/>
          <p:cNvSpPr>
            <a:spLocks noGrp="1"/>
          </p:cNvSpPr>
          <p:nvPr>
            <p:ph type="pic" sz="quarter" idx="11"/>
          </p:nvPr>
        </p:nvSpPr>
        <p:spPr>
          <a:xfrm>
            <a:off x="360000" y="3624821"/>
            <a:ext cx="9187200" cy="2868054"/>
          </a:xfrm>
        </p:spPr>
        <p:txBody>
          <a:bodyPr anchor="ctr"/>
          <a:lstStyle>
            <a:lvl1pPr marL="0" indent="0" algn="ctr">
              <a:buNone/>
              <a:defRPr/>
            </a:lvl1pPr>
          </a:lstStyle>
          <a:p>
            <a:r>
              <a:rPr lang="en-US"/>
              <a:t>Click icon to add picture</a:t>
            </a:r>
            <a:endParaRPr lang="en-US" dirty="0"/>
          </a:p>
        </p:txBody>
      </p:sp>
      <p:sp>
        <p:nvSpPr>
          <p:cNvPr id="15" name="Freeform 14"/>
          <p:cNvSpPr/>
          <p:nvPr userDrawn="1"/>
        </p:nvSpPr>
        <p:spPr>
          <a:xfrm>
            <a:off x="360000" y="1818448"/>
            <a:ext cx="9187200" cy="1818000"/>
          </a:xfrm>
          <a:custGeom>
            <a:avLst/>
            <a:gdLst>
              <a:gd name="connsiteX0" fmla="*/ 251596 w 9186862"/>
              <a:gd name="connsiteY0" fmla="*/ 0 h 1818000"/>
              <a:gd name="connsiteX1" fmla="*/ 9186862 w 9186862"/>
              <a:gd name="connsiteY1" fmla="*/ 0 h 1818000"/>
              <a:gd name="connsiteX2" fmla="*/ 9186862 w 9186862"/>
              <a:gd name="connsiteY2" fmla="*/ 1818000 h 1818000"/>
              <a:gd name="connsiteX3" fmla="*/ 0 w 9186862"/>
              <a:gd name="connsiteY3" fmla="*/ 1818000 h 1818000"/>
              <a:gd name="connsiteX4" fmla="*/ 0 w 9186862"/>
              <a:gd name="connsiteY4" fmla="*/ 251551 h 181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6862" h="1818000">
                <a:moveTo>
                  <a:pt x="251596" y="0"/>
                </a:moveTo>
                <a:lnTo>
                  <a:pt x="9186862" y="0"/>
                </a:lnTo>
                <a:lnTo>
                  <a:pt x="9186862" y="1818000"/>
                </a:lnTo>
                <a:lnTo>
                  <a:pt x="0" y="1818000"/>
                </a:lnTo>
                <a:lnTo>
                  <a:pt x="0" y="251551"/>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dirty="0">
              <a:solidFill>
                <a:prstClr val="white"/>
              </a:solidFill>
            </a:endParaRPr>
          </a:p>
        </p:txBody>
      </p:sp>
      <p:sp>
        <p:nvSpPr>
          <p:cNvPr id="23" name="Rectangle 18"/>
          <p:cNvSpPr/>
          <p:nvPr userDrawn="1"/>
        </p:nvSpPr>
        <p:spPr>
          <a:xfrm>
            <a:off x="360000" y="1818448"/>
            <a:ext cx="251812" cy="252000"/>
          </a:xfrm>
          <a:custGeom>
            <a:avLst/>
            <a:gdLst>
              <a:gd name="connsiteX0" fmla="*/ 0 w 280737"/>
              <a:gd name="connsiteY0" fmla="*/ 0 h 275113"/>
              <a:gd name="connsiteX1" fmla="*/ 280737 w 280737"/>
              <a:gd name="connsiteY1" fmla="*/ 0 h 275113"/>
              <a:gd name="connsiteX2" fmla="*/ 280737 w 280737"/>
              <a:gd name="connsiteY2" fmla="*/ 275113 h 275113"/>
              <a:gd name="connsiteX3" fmla="*/ 0 w 280737"/>
              <a:gd name="connsiteY3" fmla="*/ 275113 h 275113"/>
              <a:gd name="connsiteX4" fmla="*/ 0 w 280737"/>
              <a:gd name="connsiteY4" fmla="*/ 0 h 275113"/>
              <a:gd name="connsiteX0" fmla="*/ 0 w 280737"/>
              <a:gd name="connsiteY0" fmla="*/ 275113 h 275113"/>
              <a:gd name="connsiteX1" fmla="*/ 280737 w 280737"/>
              <a:gd name="connsiteY1" fmla="*/ 0 h 275113"/>
              <a:gd name="connsiteX2" fmla="*/ 280737 w 280737"/>
              <a:gd name="connsiteY2" fmla="*/ 275113 h 275113"/>
              <a:gd name="connsiteX3" fmla="*/ 0 w 280737"/>
              <a:gd name="connsiteY3" fmla="*/ 275113 h 275113"/>
            </a:gdLst>
            <a:ahLst/>
            <a:cxnLst>
              <a:cxn ang="0">
                <a:pos x="connsiteX0" y="connsiteY0"/>
              </a:cxn>
              <a:cxn ang="0">
                <a:pos x="connsiteX1" y="connsiteY1"/>
              </a:cxn>
              <a:cxn ang="0">
                <a:pos x="connsiteX2" y="connsiteY2"/>
              </a:cxn>
              <a:cxn ang="0">
                <a:pos x="connsiteX3" y="connsiteY3"/>
              </a:cxn>
            </a:cxnLst>
            <a:rect l="l" t="t" r="r" b="b"/>
            <a:pathLst>
              <a:path w="280737" h="275113">
                <a:moveTo>
                  <a:pt x="0" y="275113"/>
                </a:moveTo>
                <a:lnTo>
                  <a:pt x="280737" y="0"/>
                </a:lnTo>
                <a:lnTo>
                  <a:pt x="280737" y="275113"/>
                </a:lnTo>
                <a:lnTo>
                  <a:pt x="0" y="275113"/>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 name="Title"/>
          <p:cNvSpPr>
            <a:spLocks noGrp="1"/>
          </p:cNvSpPr>
          <p:nvPr userDrawn="1">
            <p:ph type="ctrTitle" hasCustomPrompt="1"/>
          </p:nvPr>
        </p:nvSpPr>
        <p:spPr>
          <a:xfrm>
            <a:off x="812540" y="2177037"/>
            <a:ext cx="7746630" cy="324864"/>
          </a:xfrm>
        </p:spPr>
        <p:txBody>
          <a:bodyPr lIns="0" tIns="0" anchor="t">
            <a:noAutofit/>
          </a:bodyPr>
          <a:lstStyle>
            <a:lvl1pPr algn="l">
              <a:defRPr sz="2600" cap="all" baseline="0">
                <a:solidFill>
                  <a:srgbClr val="FFFFFF"/>
                </a:solidFill>
              </a:defRPr>
            </a:lvl1pPr>
          </a:lstStyle>
          <a:p>
            <a:r>
              <a:rPr lang="en-US" dirty="0"/>
              <a:t>EDIT </a:t>
            </a:r>
            <a:r>
              <a:rPr lang="en-US" noProof="0" dirty="0"/>
              <a:t>PRESENTATION</a:t>
            </a:r>
            <a:r>
              <a:rPr lang="en-US" dirty="0"/>
              <a:t> TITLE</a:t>
            </a:r>
          </a:p>
        </p:txBody>
      </p:sp>
      <p:sp>
        <p:nvSpPr>
          <p:cNvPr id="3" name="Subtitle"/>
          <p:cNvSpPr>
            <a:spLocks noGrp="1"/>
          </p:cNvSpPr>
          <p:nvPr userDrawn="1">
            <p:ph type="subTitle" idx="1"/>
          </p:nvPr>
        </p:nvSpPr>
        <p:spPr>
          <a:xfrm>
            <a:off x="812540" y="2554201"/>
            <a:ext cx="7746630" cy="306290"/>
          </a:xfrm>
        </p:spPr>
        <p:txBody>
          <a:bodyPr lIns="0" tIns="0" anchor="t">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9" name="Date"/>
          <p:cNvSpPr>
            <a:spLocks noGrp="1"/>
          </p:cNvSpPr>
          <p:nvPr userDrawn="1">
            <p:ph type="body" sz="quarter" idx="12" hasCustomPrompt="1"/>
          </p:nvPr>
        </p:nvSpPr>
        <p:spPr>
          <a:xfrm>
            <a:off x="812540" y="3113885"/>
            <a:ext cx="1742219" cy="124650"/>
          </a:xfrm>
        </p:spPr>
        <p:txBody>
          <a:bodyPr tIns="0" bIns="0"/>
          <a:lstStyle>
            <a:lvl1pPr marL="0" indent="0">
              <a:buNone/>
              <a:defRPr sz="900" baseline="0"/>
            </a:lvl1pPr>
          </a:lstStyle>
          <a:p>
            <a:pPr lvl="0"/>
            <a:r>
              <a:rPr lang="en-US" dirty="0"/>
              <a:t>MONTH </a:t>
            </a:r>
            <a:r>
              <a:rPr lang="en-US" dirty="0" err="1"/>
              <a:t>20XX</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36397" y="526200"/>
            <a:ext cx="3394674" cy="360000"/>
          </a:xfrm>
          <a:prstGeom prst="rect">
            <a:avLst/>
          </a:prstGeom>
        </p:spPr>
      </p:pic>
    </p:spTree>
    <p:extLst>
      <p:ext uri="{BB962C8B-B14F-4D97-AF65-F5344CB8AC3E}">
        <p14:creationId xmlns:p14="http://schemas.microsoft.com/office/powerpoint/2010/main" val="41103808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title, 2 Content w. titles">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Click to edit Master title style</a:t>
            </a:r>
            <a:endParaRPr lang="en-GB"/>
          </a:p>
        </p:txBody>
      </p:sp>
      <p:sp>
        <p:nvSpPr>
          <p:cNvPr id="3" name="Kicker"/>
          <p:cNvSpPr>
            <a:spLocks noGrp="1"/>
          </p:cNvSpPr>
          <p:nvPr>
            <p:ph type="body" sz="quarter" idx="21" hasCustomPrompt="1"/>
          </p:nvPr>
        </p:nvSpPr>
        <p:spPr>
          <a:xfrm>
            <a:off x="360363" y="6048000"/>
            <a:ext cx="9187200" cy="439709"/>
          </a:xfrm>
          <a:solidFill>
            <a:schemeClr val="tx2"/>
          </a:solidFill>
          <a:ln w="3175">
            <a:solidFill>
              <a:schemeClr val="tx2"/>
            </a:solidFill>
          </a:ln>
        </p:spPr>
        <p:txBody>
          <a:bodyPr vert="horz" lIns="0" tIns="108000" rIns="0" bIns="108000" rtlCol="0" anchor="b" anchorCtr="1">
            <a:spAutoFit/>
          </a:bodyPr>
          <a:lstStyle>
            <a:lvl1pPr>
              <a:defRPr lang="en-GB" b="1" baseline="0" dirty="0" smtClean="0">
                <a:solidFill>
                  <a:schemeClr val="bg1"/>
                </a:solidFill>
              </a:defRPr>
            </a:lvl1pPr>
          </a:lstStyle>
          <a:p>
            <a:pPr marR="0" lvl="0" algn="ctr" fontAlgn="auto">
              <a:spcBef>
                <a:spcPts val="650"/>
              </a:spcBef>
              <a:spcAft>
                <a:spcPts val="1300"/>
              </a:spcAft>
              <a:buSzTx/>
              <a:tabLst/>
            </a:pPr>
            <a:r>
              <a:rPr lang="en-GB" dirty="0"/>
              <a:t>Click to add kicker or ‘so what’. Delete if not required.</a:t>
            </a:r>
          </a:p>
        </p:txBody>
      </p:sp>
      <p:sp>
        <p:nvSpPr>
          <p:cNvPr id="15" name="Content Left"/>
          <p:cNvSpPr>
            <a:spLocks noGrp="1"/>
          </p:cNvSpPr>
          <p:nvPr>
            <p:ph sz="quarter" idx="16" hasCustomPrompt="1"/>
          </p:nvPr>
        </p:nvSpPr>
        <p:spPr>
          <a:xfrm>
            <a:off x="360000" y="2226654"/>
            <a:ext cx="4467600" cy="3578834"/>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360000" y="1782001"/>
            <a:ext cx="4467600" cy="432000"/>
          </a:xfrm>
        </p:spPr>
        <p:txBody>
          <a:bodyPr tIns="0" bIns="0" anchor="ctr">
            <a:noAutofit/>
          </a:bodyPr>
          <a:lstStyle>
            <a:lvl1pPr>
              <a:defRPr lang="en-US" sz="1600" b="1" kern="1200" baseline="0" dirty="0" smtClean="0">
                <a:solidFill>
                  <a:schemeClr val="accent1"/>
                </a:solidFill>
                <a:latin typeface="+mn-lt"/>
                <a:ea typeface="+mn-ea"/>
                <a:cs typeface="+mn-cs"/>
              </a:defRPr>
            </a:lvl1pPr>
          </a:lstStyle>
          <a:p>
            <a:pPr marL="0" lvl="0" indent="0" algn="l" defTabSz="990570" rtl="0" eaLnBrk="1" latinLnBrk="0" hangingPunct="1">
              <a:lnSpc>
                <a:spcPct val="90000"/>
              </a:lnSpc>
              <a:spcBef>
                <a:spcPts val="650"/>
              </a:spcBef>
              <a:spcAft>
                <a:spcPts val="13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5090135" y="2226654"/>
            <a:ext cx="4467600" cy="3578834"/>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5090947" y="1782001"/>
            <a:ext cx="4467600" cy="432000"/>
          </a:xfrm>
        </p:spPr>
        <p:txBody>
          <a:bodyPr tIns="0" bIns="0" anchor="ctr">
            <a:noAutofit/>
          </a:bodyPr>
          <a:lstStyle>
            <a:lvl1pPr marL="0" indent="0" algn="l" defTabSz="990570" rtl="0" eaLnBrk="1" latinLnBrk="0" hangingPunct="1">
              <a:lnSpc>
                <a:spcPct val="90000"/>
              </a:lnSpc>
              <a:spcBef>
                <a:spcPts val="650"/>
              </a:spcBef>
              <a:spcAft>
                <a:spcPts val="1300"/>
              </a:spcAft>
              <a:buClr>
                <a:schemeClr val="accent1"/>
              </a:buClr>
              <a:buFont typeface="Arial" panose="020B0604020202020204" pitchFamily="34" charset="0"/>
              <a:buNone/>
              <a:defRPr lang="en-GB" sz="1600" b="1" kern="1200" dirty="0" smtClean="0">
                <a:solidFill>
                  <a:schemeClr val="accent1"/>
                </a:solidFill>
                <a:latin typeface="+mn-lt"/>
                <a:ea typeface="+mn-ea"/>
                <a:cs typeface="+mn-cs"/>
              </a:defRPr>
            </a:lvl1pPr>
          </a:lstStyle>
          <a:p>
            <a:pPr marL="0" lvl="0" indent="0" algn="l" defTabSz="990570" rtl="0" eaLnBrk="1" latinLnBrk="0" hangingPunct="1">
              <a:lnSpc>
                <a:spcPct val="90000"/>
              </a:lnSpc>
              <a:spcBef>
                <a:spcPts val="650"/>
              </a:spcBef>
              <a:spcAft>
                <a:spcPts val="1300"/>
              </a:spcAft>
              <a:buClr>
                <a:schemeClr val="accent1"/>
              </a:buClr>
              <a:buFont typeface="Arial" panose="020B0604020202020204" pitchFamily="34" charset="0"/>
              <a:buNone/>
            </a:pPr>
            <a:r>
              <a:rPr lang="en-US" dirty="0"/>
              <a:t>Add heading</a:t>
            </a:r>
          </a:p>
        </p:txBody>
      </p:sp>
      <p:sp>
        <p:nvSpPr>
          <p:cNvPr id="31" name="Subtitle"/>
          <p:cNvSpPr>
            <a:spLocks noGrp="1"/>
          </p:cNvSpPr>
          <p:nvPr>
            <p:ph type="body" sz="quarter" idx="20" hasCustomPrompt="1"/>
          </p:nvPr>
        </p:nvSpPr>
        <p:spPr>
          <a:xfrm>
            <a:off x="360363" y="1169988"/>
            <a:ext cx="9187200" cy="612000"/>
          </a:xfrm>
        </p:spPr>
        <p:txBody>
          <a:bodyPr tIns="72000" bIns="72000">
            <a:noAutofit/>
          </a:bodyPr>
          <a:lstStyle>
            <a:lvl1pPr>
              <a:defRPr sz="1800">
                <a:solidFill>
                  <a:schemeClr val="tx1"/>
                </a:solidFill>
              </a:defRPr>
            </a:lvl1pPr>
          </a:lstStyle>
          <a:p>
            <a:pPr lvl="0"/>
            <a:r>
              <a:rPr lang="en-US" dirty="0"/>
              <a:t>Add subtitle</a:t>
            </a:r>
          </a:p>
        </p:txBody>
      </p:sp>
      <p:sp>
        <p:nvSpPr>
          <p:cNvPr id="4" name="Date Placeholder 3"/>
          <p:cNvSpPr>
            <a:spLocks noGrp="1"/>
          </p:cNvSpPr>
          <p:nvPr>
            <p:ph type="dt" sz="half" idx="22"/>
          </p:nvPr>
        </p:nvSpPr>
        <p:spPr/>
        <p:txBody>
          <a:bodyPr/>
          <a:lstStyle/>
          <a:p>
            <a:fld id="{CBA0A9DF-52F1-40D6-9E19-07D97669222C}" type="datetime3">
              <a:rPr lang="en-US">
                <a:solidFill>
                  <a:srgbClr val="B3B3B3"/>
                </a:solidFill>
              </a:rPr>
              <a:pPr/>
              <a:t>14 January 2020</a:t>
            </a:fld>
            <a:endParaRPr dirty="0">
              <a:solidFill>
                <a:srgbClr val="B3B3B3"/>
              </a:solidFill>
            </a:endParaRPr>
          </a:p>
        </p:txBody>
      </p:sp>
      <p:sp>
        <p:nvSpPr>
          <p:cNvPr id="5" name="Footer Placeholder 4"/>
          <p:cNvSpPr>
            <a:spLocks noGrp="1"/>
          </p:cNvSpPr>
          <p:nvPr>
            <p:ph type="ftr" sz="quarter" idx="23"/>
          </p:nvPr>
        </p:nvSpPr>
        <p:spPr/>
        <p:txBody>
          <a:bodyPr/>
          <a:lstStyle/>
          <a:p>
            <a:r>
              <a:rPr dirty="0">
                <a:solidFill>
                  <a:srgbClr val="B3B3B3"/>
                </a:solidFill>
              </a:rPr>
              <a:t>Useful Graphics</a:t>
            </a:r>
          </a:p>
        </p:txBody>
      </p:sp>
      <p:sp>
        <p:nvSpPr>
          <p:cNvPr id="6" name="Slide Number Placeholder 5"/>
          <p:cNvSpPr>
            <a:spLocks noGrp="1"/>
          </p:cNvSpPr>
          <p:nvPr>
            <p:ph type="sldNum" sz="quarter" idx="24"/>
          </p:nvPr>
        </p:nvSpPr>
        <p:spPr/>
        <p:txBody>
          <a:bodyPr/>
          <a:lstStyle/>
          <a:p>
            <a:fld id="{203C551C-83BB-4568-94F6-AC8A8312A04A}" type="slidenum">
              <a:rPr lang="en-GB">
                <a:solidFill>
                  <a:srgbClr val="E4610F"/>
                </a:solidFill>
              </a:rPr>
              <a:pPr/>
              <a:t>‹#›</a:t>
            </a:fld>
            <a:endParaRPr lang="en-GB" dirty="0">
              <a:solidFill>
                <a:srgbClr val="E4610F"/>
              </a:solidFill>
            </a:endParaRPr>
          </a:p>
        </p:txBody>
      </p:sp>
    </p:spTree>
    <p:extLst>
      <p:ext uri="{BB962C8B-B14F-4D97-AF65-F5344CB8AC3E}">
        <p14:creationId xmlns:p14="http://schemas.microsoft.com/office/powerpoint/2010/main" val="8603902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ubtitle, Content, Callout">
    <p:spTree>
      <p:nvGrpSpPr>
        <p:cNvPr id="1" name=""/>
        <p:cNvGrpSpPr/>
        <p:nvPr/>
      </p:nvGrpSpPr>
      <p:grpSpPr>
        <a:xfrm>
          <a:off x="0" y="0"/>
          <a:ext cx="0" cy="0"/>
          <a:chOff x="0" y="0"/>
          <a:chExt cx="0" cy="0"/>
        </a:xfrm>
      </p:grpSpPr>
      <p:sp>
        <p:nvSpPr>
          <p:cNvPr id="4" name="Title"/>
          <p:cNvSpPr>
            <a:spLocks noGrp="1"/>
          </p:cNvSpPr>
          <p:nvPr>
            <p:ph type="title"/>
          </p:nvPr>
        </p:nvSpPr>
        <p:spPr>
          <a:xfrm>
            <a:off x="360000" y="540000"/>
            <a:ext cx="6040800" cy="630000"/>
          </a:xfrm>
        </p:spPr>
        <p:txBody>
          <a:bodyPr/>
          <a:lstStyle/>
          <a:p>
            <a:r>
              <a:rPr lang="en-US"/>
              <a:t>Click to edit Master title style</a:t>
            </a:r>
            <a:endParaRPr lang="en-GB"/>
          </a:p>
        </p:txBody>
      </p:sp>
      <p:sp>
        <p:nvSpPr>
          <p:cNvPr id="5" name="Kicker"/>
          <p:cNvSpPr>
            <a:spLocks noGrp="1"/>
          </p:cNvSpPr>
          <p:nvPr>
            <p:ph type="body" sz="quarter" idx="15" hasCustomPrompt="1"/>
          </p:nvPr>
        </p:nvSpPr>
        <p:spPr>
          <a:xfrm>
            <a:off x="360363" y="6048000"/>
            <a:ext cx="9187200" cy="439709"/>
          </a:xfrm>
          <a:solidFill>
            <a:schemeClr val="tx2"/>
          </a:solidFill>
          <a:ln w="3175">
            <a:solidFill>
              <a:schemeClr val="tx2"/>
            </a:solidFill>
          </a:ln>
        </p:spPr>
        <p:txBody>
          <a:bodyPr vert="horz" lIns="0" tIns="108000" rIns="0" bIns="108000" rtlCol="0" anchor="b" anchorCtr="1">
            <a:spAutoFit/>
          </a:bodyPr>
          <a:lstStyle>
            <a:lvl1pPr>
              <a:defRPr lang="en-GB" b="1" baseline="0" dirty="0" smtClean="0">
                <a:solidFill>
                  <a:schemeClr val="bg1"/>
                </a:solidFill>
              </a:defRPr>
            </a:lvl1pPr>
          </a:lstStyle>
          <a:p>
            <a:pPr marR="0" lvl="0" algn="ctr" fontAlgn="auto">
              <a:spcBef>
                <a:spcPts val="650"/>
              </a:spcBef>
              <a:spcAft>
                <a:spcPts val="1300"/>
              </a:spcAft>
              <a:buSzTx/>
              <a:tabLst/>
            </a:pPr>
            <a:r>
              <a:rPr lang="en-GB" dirty="0"/>
              <a:t>Click to add kicker or ‘so what’. Delete if not required.</a:t>
            </a:r>
          </a:p>
        </p:txBody>
      </p:sp>
      <p:sp>
        <p:nvSpPr>
          <p:cNvPr id="3" name="Content"/>
          <p:cNvSpPr>
            <a:spLocks noGrp="1"/>
          </p:cNvSpPr>
          <p:nvPr>
            <p:ph idx="1" hasCustomPrompt="1"/>
          </p:nvPr>
        </p:nvSpPr>
        <p:spPr>
          <a:xfrm>
            <a:off x="360000" y="1799989"/>
            <a:ext cx="6040800" cy="4005500"/>
          </a:xfrm>
          <a:prstGeom prst="rect">
            <a:avLst/>
          </a:prstGeom>
        </p:spPr>
        <p:txBody>
          <a:bodyPr lIns="0" tIns="108000" anchor="t" anchorCtr="0">
            <a:normAutofit/>
          </a:bodyPr>
          <a:lstStyle>
            <a:lvl1pPr marL="0" marR="0" indent="0" algn="l" defTabSz="990570" rtl="0" eaLnBrk="1" fontAlgn="auto" latinLnBrk="0" hangingPunct="1">
              <a:lnSpc>
                <a:spcPct val="90000"/>
              </a:lnSpc>
              <a:spcBef>
                <a:spcPts val="650"/>
              </a:spcBef>
              <a:spcAft>
                <a:spcPts val="1300"/>
              </a:spcAft>
              <a:buClr>
                <a:schemeClr val="accent1"/>
              </a:buClr>
              <a:buSzTx/>
              <a:buFont typeface="Arial" panose="020B0604020202020204" pitchFamily="34" charset="0"/>
              <a:buNone/>
              <a:tabLst/>
              <a:defRPr sz="1950" baseline="0">
                <a:solidFill>
                  <a:srgbClr val="000000"/>
                </a:solidFill>
              </a:defRPr>
            </a:lvl1pPr>
            <a:lvl2pPr>
              <a:defRPr>
                <a:solidFill>
                  <a:schemeClr val="tx1"/>
                </a:solidFill>
              </a:defRPr>
            </a:lvl2pPr>
            <a:lvl3pPr>
              <a:defRPr>
                <a:solidFill>
                  <a:srgbClr val="000000"/>
                </a:solidFill>
              </a:defRPr>
            </a:lvl3pPr>
            <a:lvl4pPr>
              <a:defRPr>
                <a:solidFill>
                  <a:srgbClr val="000000"/>
                </a:solidFill>
              </a:defRPr>
            </a:lvl4pPr>
            <a:lvl5pPr>
              <a:defRPr>
                <a:solidFill>
                  <a:srgbClr val="000000"/>
                </a:solidFill>
              </a:defRPr>
            </a:lvl5pPr>
          </a:lstStyle>
          <a:p>
            <a:pPr lvl="1"/>
            <a:r>
              <a:rPr lang="en-US" dirty="0"/>
              <a:t>Click to add text, tables, charts, smart art, pictures or media</a:t>
            </a:r>
          </a:p>
        </p:txBody>
      </p:sp>
      <p:sp>
        <p:nvSpPr>
          <p:cNvPr id="8" name="Subtitle"/>
          <p:cNvSpPr>
            <a:spLocks noGrp="1"/>
          </p:cNvSpPr>
          <p:nvPr userDrawn="1">
            <p:ph type="body" sz="quarter" idx="13" hasCustomPrompt="1"/>
          </p:nvPr>
        </p:nvSpPr>
        <p:spPr>
          <a:xfrm>
            <a:off x="360363" y="1169988"/>
            <a:ext cx="6040800" cy="612000"/>
          </a:xfrm>
          <a:prstGeom prst="rect">
            <a:avLst/>
          </a:prstGeom>
        </p:spPr>
        <p:txBody>
          <a:bodyPr lIns="0" tIns="72000" bIns="72000" anchor="t" anchorCtr="0">
            <a:noAutofit/>
          </a:bodyPr>
          <a:lstStyle>
            <a:lvl1pPr marL="0" indent="0">
              <a:buNone/>
              <a:defRPr sz="1800">
                <a:solidFill>
                  <a:schemeClr val="tx1"/>
                </a:solidFill>
              </a:defRPr>
            </a:lvl1pPr>
          </a:lstStyle>
          <a:p>
            <a:pPr lvl="0"/>
            <a:r>
              <a:rPr lang="en-US" dirty="0"/>
              <a:t>Add subtitle</a:t>
            </a:r>
          </a:p>
        </p:txBody>
      </p:sp>
      <p:grpSp>
        <p:nvGrpSpPr>
          <p:cNvPr id="2" name="Foldover Box Top"/>
          <p:cNvGrpSpPr/>
          <p:nvPr userDrawn="1"/>
        </p:nvGrpSpPr>
        <p:grpSpPr>
          <a:xfrm>
            <a:off x="6645875" y="1000125"/>
            <a:ext cx="2894400" cy="390707"/>
            <a:chOff x="6595649" y="2433028"/>
            <a:chExt cx="2894400" cy="390707"/>
          </a:xfrm>
        </p:grpSpPr>
        <p:sp>
          <p:nvSpPr>
            <p:cNvPr id="17" name="Freeform 16"/>
            <p:cNvSpPr/>
            <p:nvPr userDrawn="1"/>
          </p:nvSpPr>
          <p:spPr>
            <a:xfrm>
              <a:off x="6595649" y="2433028"/>
              <a:ext cx="2894400" cy="390707"/>
            </a:xfrm>
            <a:custGeom>
              <a:avLst/>
              <a:gdLst>
                <a:gd name="connsiteX0" fmla="*/ 180000 w 2894400"/>
                <a:gd name="connsiteY0" fmla="*/ 0 h 390707"/>
                <a:gd name="connsiteX1" fmla="*/ 2894400 w 2894400"/>
                <a:gd name="connsiteY1" fmla="*/ 0 h 390707"/>
                <a:gd name="connsiteX2" fmla="*/ 2894400 w 2894400"/>
                <a:gd name="connsiteY2" fmla="*/ 390707 h 390707"/>
                <a:gd name="connsiteX3" fmla="*/ 0 w 2894400"/>
                <a:gd name="connsiteY3" fmla="*/ 390707 h 390707"/>
                <a:gd name="connsiteX4" fmla="*/ 0 w 2894400"/>
                <a:gd name="connsiteY4" fmla="*/ 180000 h 3907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4400" h="390707">
                  <a:moveTo>
                    <a:pt x="180000" y="0"/>
                  </a:moveTo>
                  <a:lnTo>
                    <a:pt x="2894400" y="0"/>
                  </a:lnTo>
                  <a:lnTo>
                    <a:pt x="2894400" y="390707"/>
                  </a:lnTo>
                  <a:lnTo>
                    <a:pt x="0" y="390707"/>
                  </a:lnTo>
                  <a:lnTo>
                    <a:pt x="0" y="180000"/>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GB" sz="1950" dirty="0">
                <a:solidFill>
                  <a:prstClr val="white"/>
                </a:solidFill>
              </a:endParaRPr>
            </a:p>
          </p:txBody>
        </p:sp>
        <p:sp>
          <p:nvSpPr>
            <p:cNvPr id="11" name="Foldover Corner"/>
            <p:cNvSpPr>
              <a:spLocks/>
            </p:cNvSpPr>
            <p:nvPr userDrawn="1"/>
          </p:nvSpPr>
          <p:spPr>
            <a:xfrm>
              <a:off x="6595649" y="2433028"/>
              <a:ext cx="180000" cy="180000"/>
            </a:xfrm>
            <a:custGeom>
              <a:avLst/>
              <a:gdLst>
                <a:gd name="connsiteX0" fmla="*/ 0 w 274320"/>
                <a:gd name="connsiteY0" fmla="*/ 0 h 274320"/>
                <a:gd name="connsiteX1" fmla="*/ 274320 w 274320"/>
                <a:gd name="connsiteY1" fmla="*/ 0 h 274320"/>
                <a:gd name="connsiteX2" fmla="*/ 274320 w 274320"/>
                <a:gd name="connsiteY2" fmla="*/ 274320 h 274320"/>
                <a:gd name="connsiteX3" fmla="*/ 0 w 274320"/>
                <a:gd name="connsiteY3" fmla="*/ 274320 h 274320"/>
                <a:gd name="connsiteX4" fmla="*/ 0 w 274320"/>
                <a:gd name="connsiteY4" fmla="*/ 0 h 274320"/>
                <a:gd name="connsiteX0" fmla="*/ 0 w 274320"/>
                <a:gd name="connsiteY0" fmla="*/ 274320 h 274320"/>
                <a:gd name="connsiteX1" fmla="*/ 274320 w 274320"/>
                <a:gd name="connsiteY1" fmla="*/ 0 h 274320"/>
                <a:gd name="connsiteX2" fmla="*/ 274320 w 274320"/>
                <a:gd name="connsiteY2" fmla="*/ 274320 h 274320"/>
                <a:gd name="connsiteX3" fmla="*/ 0 w 274320"/>
                <a:gd name="connsiteY3" fmla="*/ 274320 h 274320"/>
              </a:gdLst>
              <a:ahLst/>
              <a:cxnLst>
                <a:cxn ang="0">
                  <a:pos x="connsiteX0" y="connsiteY0"/>
                </a:cxn>
                <a:cxn ang="0">
                  <a:pos x="connsiteX1" y="connsiteY1"/>
                </a:cxn>
                <a:cxn ang="0">
                  <a:pos x="connsiteX2" y="connsiteY2"/>
                </a:cxn>
                <a:cxn ang="0">
                  <a:pos x="connsiteX3" y="connsiteY3"/>
                </a:cxn>
              </a:cxnLst>
              <a:rect l="l" t="t" r="r" b="b"/>
              <a:pathLst>
                <a:path w="274320" h="274320">
                  <a:moveTo>
                    <a:pt x="0" y="274320"/>
                  </a:moveTo>
                  <a:lnTo>
                    <a:pt x="274320" y="0"/>
                  </a:lnTo>
                  <a:lnTo>
                    <a:pt x="274320" y="274320"/>
                  </a:lnTo>
                  <a:lnTo>
                    <a:pt x="0" y="274320"/>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50" dirty="0">
                <a:solidFill>
                  <a:prstClr val="white"/>
                </a:solidFill>
              </a:endParaRPr>
            </a:p>
          </p:txBody>
        </p:sp>
      </p:grpSp>
      <p:sp>
        <p:nvSpPr>
          <p:cNvPr id="15" name="Text Foldover Box"/>
          <p:cNvSpPr>
            <a:spLocks noGrp="1"/>
          </p:cNvSpPr>
          <p:nvPr userDrawn="1">
            <p:ph type="body" sz="quarter" idx="14" hasCustomPrompt="1"/>
          </p:nvPr>
        </p:nvSpPr>
        <p:spPr>
          <a:xfrm>
            <a:off x="6645875" y="1176705"/>
            <a:ext cx="2894400" cy="1537308"/>
          </a:xfrm>
          <a:prstGeom prst="rect">
            <a:avLst/>
          </a:prstGeom>
          <a:solidFill>
            <a:schemeClr val="accent1"/>
          </a:solidFill>
          <a:ln>
            <a:noFill/>
          </a:ln>
        </p:spPr>
        <p:txBody>
          <a:bodyPr wrap="square" lIns="216000" tIns="0" rIns="216000" bIns="288000">
            <a:spAutoFit/>
          </a:bodyPr>
          <a:lstStyle>
            <a:lvl1pPr marL="0" marR="0" indent="0" algn="l" defTabSz="990570" rtl="0" eaLnBrk="1" fontAlgn="auto" latinLnBrk="0" hangingPunct="1">
              <a:lnSpc>
                <a:spcPct val="90000"/>
              </a:lnSpc>
              <a:spcBef>
                <a:spcPts val="1083"/>
              </a:spcBef>
              <a:spcAft>
                <a:spcPts val="0"/>
              </a:spcAft>
              <a:buClr>
                <a:schemeClr val="accent1"/>
              </a:buClr>
              <a:buSzTx/>
              <a:buFont typeface="Arial" panose="020B0604020202020204" pitchFamily="34" charset="0"/>
              <a:buNone/>
              <a:tabLst/>
              <a:defRPr sz="1800" b="1" baseline="0">
                <a:solidFill>
                  <a:schemeClr val="bg1"/>
                </a:solidFill>
              </a:defRPr>
            </a:lvl1pPr>
            <a:lvl2pPr marL="495285" indent="0">
              <a:buNone/>
              <a:defRPr>
                <a:solidFill>
                  <a:schemeClr val="tx1"/>
                </a:solidFill>
              </a:defRPr>
            </a:lvl2pPr>
            <a:lvl3pPr marL="990570" indent="0">
              <a:buNone/>
              <a:defRPr>
                <a:solidFill>
                  <a:schemeClr val="tx1"/>
                </a:solidFill>
              </a:defRPr>
            </a:lvl3pPr>
            <a:lvl4pPr marL="1485854" indent="0">
              <a:buNone/>
              <a:defRPr>
                <a:solidFill>
                  <a:schemeClr val="tx1"/>
                </a:solidFill>
              </a:defRPr>
            </a:lvl4pPr>
            <a:lvl5pPr marL="1981139" indent="0">
              <a:buNone/>
              <a:defRPr>
                <a:solidFill>
                  <a:schemeClr val="tx1"/>
                </a:solidFill>
              </a:defRPr>
            </a:lvl5pPr>
          </a:lstStyle>
          <a:p>
            <a:pPr marL="0" marR="0" lvl="0" indent="0" algn="l" defTabSz="990570" rtl="0" eaLnBrk="1" fontAlgn="auto" latinLnBrk="0" hangingPunct="1">
              <a:lnSpc>
                <a:spcPct val="90000"/>
              </a:lnSpc>
              <a:spcBef>
                <a:spcPts val="1083"/>
              </a:spcBef>
              <a:spcAft>
                <a:spcPts val="0"/>
              </a:spcAft>
              <a:buClr>
                <a:schemeClr val="accent1"/>
              </a:buClr>
              <a:buSzTx/>
              <a:buFont typeface="Arial" panose="020B0604020202020204" pitchFamily="34" charset="0"/>
              <a:buNone/>
              <a:tabLst/>
              <a:defRPr/>
            </a:pPr>
            <a:r>
              <a:rPr lang="en-US" dirty="0"/>
              <a:t>Edit call out text. Do no change the width of box, will adjust vertically automatically.</a:t>
            </a:r>
          </a:p>
        </p:txBody>
      </p:sp>
      <p:sp>
        <p:nvSpPr>
          <p:cNvPr id="6" name="Date Placeholder 5"/>
          <p:cNvSpPr>
            <a:spLocks noGrp="1"/>
          </p:cNvSpPr>
          <p:nvPr>
            <p:ph type="dt" sz="half" idx="16"/>
          </p:nvPr>
        </p:nvSpPr>
        <p:spPr/>
        <p:txBody>
          <a:bodyPr/>
          <a:lstStyle/>
          <a:p>
            <a:fld id="{C4771831-742E-4393-AA50-30B7A82A0669}" type="datetime3">
              <a:rPr lang="en-US">
                <a:solidFill>
                  <a:srgbClr val="B3B3B3"/>
                </a:solidFill>
              </a:rPr>
              <a:pPr/>
              <a:t>14 January 2020</a:t>
            </a:fld>
            <a:endParaRPr dirty="0">
              <a:solidFill>
                <a:srgbClr val="B3B3B3"/>
              </a:solidFill>
            </a:endParaRPr>
          </a:p>
        </p:txBody>
      </p:sp>
      <p:sp>
        <p:nvSpPr>
          <p:cNvPr id="7" name="Footer Placeholder 6"/>
          <p:cNvSpPr>
            <a:spLocks noGrp="1"/>
          </p:cNvSpPr>
          <p:nvPr>
            <p:ph type="ftr" sz="quarter" idx="17"/>
          </p:nvPr>
        </p:nvSpPr>
        <p:spPr/>
        <p:txBody>
          <a:bodyPr/>
          <a:lstStyle/>
          <a:p>
            <a:r>
              <a:rPr dirty="0">
                <a:solidFill>
                  <a:srgbClr val="B3B3B3"/>
                </a:solidFill>
              </a:rPr>
              <a:t>Useful Graphics</a:t>
            </a:r>
          </a:p>
        </p:txBody>
      </p:sp>
      <p:sp>
        <p:nvSpPr>
          <p:cNvPr id="9" name="Slide Number Placeholder 8"/>
          <p:cNvSpPr>
            <a:spLocks noGrp="1"/>
          </p:cNvSpPr>
          <p:nvPr>
            <p:ph type="sldNum" sz="quarter" idx="18"/>
          </p:nvPr>
        </p:nvSpPr>
        <p:spPr/>
        <p:txBody>
          <a:bodyPr/>
          <a:lstStyle/>
          <a:p>
            <a:fld id="{203C551C-83BB-4568-94F6-AC8A8312A04A}" type="slidenum">
              <a:rPr lang="en-GB">
                <a:solidFill>
                  <a:srgbClr val="E4610F"/>
                </a:solidFill>
              </a:rPr>
              <a:pPr/>
              <a:t>‹#›</a:t>
            </a:fld>
            <a:endParaRPr lang="en-GB" dirty="0">
              <a:solidFill>
                <a:srgbClr val="E4610F"/>
              </a:solidFill>
            </a:endParaRPr>
          </a:p>
        </p:txBody>
      </p:sp>
    </p:spTree>
    <p:extLst>
      <p:ext uri="{BB962C8B-B14F-4D97-AF65-F5344CB8AC3E}">
        <p14:creationId xmlns:p14="http://schemas.microsoft.com/office/powerpoint/2010/main" val="2094481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ubtitle Content, 3 Images">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Click to edit Master title style</a:t>
            </a:r>
            <a:endParaRPr lang="en-GB"/>
          </a:p>
        </p:txBody>
      </p:sp>
      <p:sp>
        <p:nvSpPr>
          <p:cNvPr id="3" name="Kicker"/>
          <p:cNvSpPr>
            <a:spLocks noGrp="1"/>
          </p:cNvSpPr>
          <p:nvPr>
            <p:ph type="body" sz="quarter" idx="16" hasCustomPrompt="1"/>
          </p:nvPr>
        </p:nvSpPr>
        <p:spPr>
          <a:xfrm>
            <a:off x="360363" y="6048000"/>
            <a:ext cx="9187200" cy="439709"/>
          </a:xfrm>
          <a:solidFill>
            <a:schemeClr val="tx2"/>
          </a:solidFill>
          <a:ln w="3175">
            <a:solidFill>
              <a:schemeClr val="tx2"/>
            </a:solidFill>
          </a:ln>
        </p:spPr>
        <p:txBody>
          <a:bodyPr vert="horz" lIns="0" tIns="108000" rIns="0" bIns="108000" rtlCol="0" anchor="b" anchorCtr="1">
            <a:spAutoFit/>
          </a:bodyPr>
          <a:lstStyle>
            <a:lvl1pPr>
              <a:defRPr lang="en-GB" b="1" baseline="0" dirty="0" smtClean="0">
                <a:solidFill>
                  <a:schemeClr val="bg1"/>
                </a:solidFill>
              </a:defRPr>
            </a:lvl1pPr>
          </a:lstStyle>
          <a:p>
            <a:pPr marR="0" lvl="0" algn="ctr" fontAlgn="auto">
              <a:spcBef>
                <a:spcPts val="650"/>
              </a:spcBef>
              <a:spcAft>
                <a:spcPts val="1300"/>
              </a:spcAft>
              <a:buSzTx/>
              <a:tabLst/>
            </a:pPr>
            <a:r>
              <a:rPr lang="en-GB" dirty="0"/>
              <a:t>Click to add kicker or ‘so what’. Delete if not required.</a:t>
            </a:r>
          </a:p>
        </p:txBody>
      </p:sp>
      <p:sp>
        <p:nvSpPr>
          <p:cNvPr id="12" name="Content Placeholder"/>
          <p:cNvSpPr>
            <a:spLocks noGrp="1"/>
          </p:cNvSpPr>
          <p:nvPr>
            <p:ph sz="quarter" idx="11" hasCustomPrompt="1"/>
          </p:nvPr>
        </p:nvSpPr>
        <p:spPr>
          <a:xfrm>
            <a:off x="360000" y="1782000"/>
            <a:ext cx="9187200" cy="891499"/>
          </a:xfrm>
        </p:spPr>
        <p:txBody>
          <a:bodyPr/>
          <a:lstStyle>
            <a:lvl1pPr>
              <a:defRPr>
                <a:solidFill>
                  <a:schemeClr val="tx1"/>
                </a:solidFill>
              </a:defRPr>
            </a:lvl1pPr>
          </a:lstStyle>
          <a:p>
            <a:pPr lvl="0"/>
            <a:r>
              <a:rPr lang="en-US" dirty="0"/>
              <a:t>Click to add text, tables, charts, smart art, pictures or media</a:t>
            </a:r>
          </a:p>
        </p:txBody>
      </p:sp>
      <p:sp>
        <p:nvSpPr>
          <p:cNvPr id="17" name="Content PIcture 1"/>
          <p:cNvSpPr>
            <a:spLocks noGrp="1"/>
          </p:cNvSpPr>
          <p:nvPr>
            <p:ph sz="quarter" idx="12" hasCustomPrompt="1"/>
          </p:nvPr>
        </p:nvSpPr>
        <p:spPr>
          <a:xfrm>
            <a:off x="360000" y="2913550"/>
            <a:ext cx="2894400" cy="2894400"/>
          </a:xfrm>
        </p:spPr>
        <p:txBody>
          <a:bodyPr/>
          <a:lstStyle>
            <a:lvl2pPr>
              <a:defRPr>
                <a:solidFill>
                  <a:schemeClr val="tx1"/>
                </a:solidFill>
              </a:defRPr>
            </a:lvl2pPr>
          </a:lstStyle>
          <a:p>
            <a:pPr lvl="1"/>
            <a:r>
              <a:rPr lang="en-US" dirty="0"/>
              <a:t>Click to add text, tables, charts, smart art, pictures or media</a:t>
            </a:r>
          </a:p>
        </p:txBody>
      </p:sp>
      <p:sp>
        <p:nvSpPr>
          <p:cNvPr id="19" name="Content PIcture 2"/>
          <p:cNvSpPr>
            <a:spLocks noGrp="1"/>
          </p:cNvSpPr>
          <p:nvPr>
            <p:ph sz="quarter" idx="13" hasCustomPrompt="1"/>
          </p:nvPr>
        </p:nvSpPr>
        <p:spPr>
          <a:xfrm>
            <a:off x="3506400" y="2913550"/>
            <a:ext cx="2894400" cy="2894400"/>
          </a:xfrm>
        </p:spPr>
        <p:txBody>
          <a:bodyPr/>
          <a:lstStyle>
            <a:lvl2pPr>
              <a:defRPr>
                <a:solidFill>
                  <a:schemeClr val="tx1"/>
                </a:solidFill>
              </a:defRPr>
            </a:lvl2pPr>
          </a:lstStyle>
          <a:p>
            <a:pPr lvl="1"/>
            <a:r>
              <a:rPr lang="en-US" dirty="0"/>
              <a:t>Click to add text, tables, charts, smart art, pictures or media</a:t>
            </a:r>
          </a:p>
        </p:txBody>
      </p:sp>
      <p:sp>
        <p:nvSpPr>
          <p:cNvPr id="21" name="Content PIcture 3"/>
          <p:cNvSpPr>
            <a:spLocks noGrp="1"/>
          </p:cNvSpPr>
          <p:nvPr>
            <p:ph sz="quarter" idx="15" hasCustomPrompt="1"/>
          </p:nvPr>
        </p:nvSpPr>
        <p:spPr>
          <a:xfrm>
            <a:off x="6652800" y="2913550"/>
            <a:ext cx="2894400" cy="2894400"/>
          </a:xfrm>
        </p:spPr>
        <p:txBody>
          <a:bodyPr/>
          <a:lstStyle>
            <a:lvl2pPr>
              <a:defRPr>
                <a:solidFill>
                  <a:schemeClr val="tx1"/>
                </a:solidFill>
              </a:defRPr>
            </a:lvl2pPr>
          </a:lstStyle>
          <a:p>
            <a:pPr lvl="1"/>
            <a:r>
              <a:rPr lang="en-US" dirty="0"/>
              <a:t>Click to add text, tables, charts, smart art, pictures or media</a:t>
            </a:r>
          </a:p>
        </p:txBody>
      </p:sp>
      <p:sp>
        <p:nvSpPr>
          <p:cNvPr id="9" name="Subtitle"/>
          <p:cNvSpPr>
            <a:spLocks noGrp="1"/>
          </p:cNvSpPr>
          <p:nvPr>
            <p:ph type="body" sz="quarter" idx="10" hasCustomPrompt="1"/>
          </p:nvPr>
        </p:nvSpPr>
        <p:spPr>
          <a:xfrm>
            <a:off x="360363" y="1169988"/>
            <a:ext cx="9187200" cy="612000"/>
          </a:xfrm>
        </p:spPr>
        <p:txBody>
          <a:bodyPr tIns="72000" bIns="72000">
            <a:noAutofit/>
          </a:bodyPr>
          <a:lstStyle>
            <a:lvl1pPr>
              <a:defRPr lang="en-US" sz="1800" kern="1200" baseline="0" dirty="0" smtClean="0">
                <a:solidFill>
                  <a:schemeClr val="tx1"/>
                </a:solidFill>
                <a:latin typeface="+mn-lt"/>
                <a:ea typeface="+mn-ea"/>
                <a:cs typeface="+mn-cs"/>
              </a:defRPr>
            </a:lvl1pPr>
          </a:lstStyle>
          <a:p>
            <a:pPr marL="0" lvl="0" indent="0" algn="l" defTabSz="990570" rtl="0" eaLnBrk="1" latinLnBrk="0" hangingPunct="1">
              <a:lnSpc>
                <a:spcPct val="90000"/>
              </a:lnSpc>
              <a:spcBef>
                <a:spcPts val="650"/>
              </a:spcBef>
              <a:spcAft>
                <a:spcPts val="1300"/>
              </a:spcAft>
              <a:buClr>
                <a:schemeClr val="accent1"/>
              </a:buClr>
              <a:buFont typeface="Arial" panose="020B0604020202020204" pitchFamily="34" charset="0"/>
              <a:buNone/>
            </a:pPr>
            <a:r>
              <a:rPr lang="en-US" dirty="0"/>
              <a:t>Add subtitle</a:t>
            </a:r>
          </a:p>
        </p:txBody>
      </p:sp>
      <p:sp>
        <p:nvSpPr>
          <p:cNvPr id="4" name="Date Placeholder 3"/>
          <p:cNvSpPr>
            <a:spLocks noGrp="1"/>
          </p:cNvSpPr>
          <p:nvPr>
            <p:ph type="dt" sz="half" idx="17"/>
          </p:nvPr>
        </p:nvSpPr>
        <p:spPr/>
        <p:txBody>
          <a:bodyPr/>
          <a:lstStyle/>
          <a:p>
            <a:fld id="{46F08FB2-1DD2-44A0-8EBD-D38E7B11D706}" type="datetime3">
              <a:rPr lang="en-US">
                <a:solidFill>
                  <a:srgbClr val="B3B3B3"/>
                </a:solidFill>
              </a:rPr>
              <a:pPr/>
              <a:t>14 January 2020</a:t>
            </a:fld>
            <a:endParaRPr dirty="0">
              <a:solidFill>
                <a:srgbClr val="B3B3B3"/>
              </a:solidFill>
            </a:endParaRPr>
          </a:p>
        </p:txBody>
      </p:sp>
      <p:sp>
        <p:nvSpPr>
          <p:cNvPr id="5" name="Footer Placeholder 4"/>
          <p:cNvSpPr>
            <a:spLocks noGrp="1"/>
          </p:cNvSpPr>
          <p:nvPr>
            <p:ph type="ftr" sz="quarter" idx="18"/>
          </p:nvPr>
        </p:nvSpPr>
        <p:spPr/>
        <p:txBody>
          <a:bodyPr/>
          <a:lstStyle/>
          <a:p>
            <a:r>
              <a:rPr dirty="0">
                <a:solidFill>
                  <a:srgbClr val="B3B3B3"/>
                </a:solidFill>
              </a:rPr>
              <a:t>Useful Graphics</a:t>
            </a:r>
          </a:p>
        </p:txBody>
      </p:sp>
      <p:sp>
        <p:nvSpPr>
          <p:cNvPr id="6" name="Slide Number Placeholder 5"/>
          <p:cNvSpPr>
            <a:spLocks noGrp="1"/>
          </p:cNvSpPr>
          <p:nvPr>
            <p:ph type="sldNum" sz="quarter" idx="19"/>
          </p:nvPr>
        </p:nvSpPr>
        <p:spPr/>
        <p:txBody>
          <a:bodyPr/>
          <a:lstStyle/>
          <a:p>
            <a:fld id="{203C551C-83BB-4568-94F6-AC8A8312A04A}" type="slidenum">
              <a:rPr lang="en-GB">
                <a:solidFill>
                  <a:srgbClr val="E4610F"/>
                </a:solidFill>
              </a:rPr>
              <a:pPr/>
              <a:t>‹#›</a:t>
            </a:fld>
            <a:endParaRPr lang="en-GB" dirty="0">
              <a:solidFill>
                <a:srgbClr val="E4610F"/>
              </a:solidFill>
            </a:endParaRPr>
          </a:p>
        </p:txBody>
      </p:sp>
    </p:spTree>
    <p:extLst>
      <p:ext uri="{BB962C8B-B14F-4D97-AF65-F5344CB8AC3E}">
        <p14:creationId xmlns:p14="http://schemas.microsoft.com/office/powerpoint/2010/main" val="19043011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ubtitle, Content, Large Image">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360363" y="540000"/>
            <a:ext cx="2894400" cy="952182"/>
          </a:xfrm>
        </p:spPr>
        <p:txBody>
          <a:bodyPr lIns="0" tIns="0" anchor="t" anchorCtr="0"/>
          <a:lstStyle>
            <a:lvl1pPr>
              <a:defRPr baseline="0"/>
            </a:lvl1pPr>
          </a:lstStyle>
          <a:p>
            <a:r>
              <a:rPr lang="en-US" dirty="0"/>
              <a:t>Add title</a:t>
            </a:r>
          </a:p>
        </p:txBody>
      </p:sp>
      <p:sp>
        <p:nvSpPr>
          <p:cNvPr id="6" name="Kicker"/>
          <p:cNvSpPr>
            <a:spLocks noGrp="1"/>
          </p:cNvSpPr>
          <p:nvPr>
            <p:ph type="body" sz="quarter" idx="19" hasCustomPrompt="1"/>
          </p:nvPr>
        </p:nvSpPr>
        <p:spPr>
          <a:xfrm>
            <a:off x="360363" y="6048000"/>
            <a:ext cx="9187200" cy="439709"/>
          </a:xfrm>
          <a:solidFill>
            <a:schemeClr val="tx2"/>
          </a:solidFill>
          <a:ln w="3175">
            <a:solidFill>
              <a:schemeClr val="tx2"/>
            </a:solidFill>
          </a:ln>
        </p:spPr>
        <p:txBody>
          <a:bodyPr vert="horz" lIns="0" tIns="108000" rIns="0" bIns="108000" rtlCol="0" anchor="b" anchorCtr="1">
            <a:spAutoFit/>
          </a:bodyPr>
          <a:lstStyle>
            <a:lvl1pPr>
              <a:defRPr lang="en-GB" b="1" baseline="0" dirty="0" smtClean="0">
                <a:solidFill>
                  <a:schemeClr val="bg1"/>
                </a:solidFill>
              </a:defRPr>
            </a:lvl1pPr>
          </a:lstStyle>
          <a:p>
            <a:pPr marR="0" lvl="0" algn="ctr" fontAlgn="auto">
              <a:spcBef>
                <a:spcPts val="650"/>
              </a:spcBef>
              <a:spcAft>
                <a:spcPts val="1300"/>
              </a:spcAft>
              <a:buSzTx/>
              <a:tabLst/>
            </a:pPr>
            <a:r>
              <a:rPr lang="en-GB" dirty="0"/>
              <a:t>Click to add kicker or ‘so what’. Delete if not required.</a:t>
            </a:r>
          </a:p>
        </p:txBody>
      </p:sp>
      <p:sp>
        <p:nvSpPr>
          <p:cNvPr id="3" name="Content Left"/>
          <p:cNvSpPr>
            <a:spLocks noGrp="1"/>
          </p:cNvSpPr>
          <p:nvPr>
            <p:ph idx="1" hasCustomPrompt="1"/>
          </p:nvPr>
        </p:nvSpPr>
        <p:spPr>
          <a:xfrm>
            <a:off x="360363" y="2356182"/>
            <a:ext cx="2894400" cy="3449306"/>
          </a:xfrm>
          <a:prstGeom prst="rect">
            <a:avLst/>
          </a:prstGeom>
        </p:spPr>
        <p:txBody>
          <a:bodyPr lIns="0" tIns="0" bIns="0" anchor="t" anchorCtr="0">
            <a:normAutofit/>
          </a:bodyPr>
          <a:lstStyle>
            <a:lvl1pPr marL="0" indent="0">
              <a:buNone/>
              <a:defRPr sz="16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9" name="Content Right"/>
          <p:cNvSpPr>
            <a:spLocks noGrp="1"/>
          </p:cNvSpPr>
          <p:nvPr>
            <p:ph sz="quarter" idx="18" hasCustomPrompt="1"/>
          </p:nvPr>
        </p:nvSpPr>
        <p:spPr>
          <a:xfrm>
            <a:off x="3506763" y="533400"/>
            <a:ext cx="6040800" cy="5272088"/>
          </a:xfrm>
          <a:noFill/>
        </p:spPr>
        <p:txBody>
          <a:bodyPr/>
          <a:lstStyle>
            <a:lvl1pPr>
              <a:defRPr>
                <a:solidFill>
                  <a:schemeClr val="tx1"/>
                </a:solidFill>
              </a:defRPr>
            </a:lvl1pPr>
          </a:lstStyle>
          <a:p>
            <a:pPr lvl="0"/>
            <a:r>
              <a:rPr lang="en-GB" dirty="0"/>
              <a:t>Click to add text, tables, charts, smart art, picture or media</a:t>
            </a:r>
          </a:p>
        </p:txBody>
      </p:sp>
      <p:sp>
        <p:nvSpPr>
          <p:cNvPr id="8" name="Subtitle"/>
          <p:cNvSpPr>
            <a:spLocks noGrp="1"/>
          </p:cNvSpPr>
          <p:nvPr>
            <p:ph type="body" sz="quarter" idx="13" hasCustomPrompt="1"/>
          </p:nvPr>
        </p:nvSpPr>
        <p:spPr>
          <a:xfrm>
            <a:off x="360363" y="1492182"/>
            <a:ext cx="2894400" cy="864000"/>
          </a:xfrm>
          <a:prstGeom prst="rect">
            <a:avLst/>
          </a:prstGeom>
        </p:spPr>
        <p:txBody>
          <a:bodyPr lIns="0" tIns="0" bIns="0" anchor="t" anchorCtr="0">
            <a:normAutofit/>
          </a:bodyPr>
          <a:lstStyle>
            <a:lvl1pPr marL="0" indent="0">
              <a:buNone/>
              <a:defRPr sz="1800">
                <a:solidFill>
                  <a:schemeClr val="tx1"/>
                </a:solidFill>
              </a:defRPr>
            </a:lvl1pPr>
          </a:lstStyle>
          <a:p>
            <a:pPr lvl="0"/>
            <a:r>
              <a:rPr lang="en-US" dirty="0"/>
              <a:t>Add subtitle</a:t>
            </a:r>
          </a:p>
        </p:txBody>
      </p:sp>
      <p:sp>
        <p:nvSpPr>
          <p:cNvPr id="4" name="Date Placeholder 3"/>
          <p:cNvSpPr>
            <a:spLocks noGrp="1"/>
          </p:cNvSpPr>
          <p:nvPr>
            <p:ph type="dt" sz="half" idx="20"/>
          </p:nvPr>
        </p:nvSpPr>
        <p:spPr/>
        <p:txBody>
          <a:bodyPr/>
          <a:lstStyle/>
          <a:p>
            <a:fld id="{12ADA02A-70B0-4A04-9E8A-FF86F2BB73D8}" type="datetime3">
              <a:rPr lang="en-US">
                <a:solidFill>
                  <a:srgbClr val="B3B3B3"/>
                </a:solidFill>
              </a:rPr>
              <a:pPr/>
              <a:t>14 January 2020</a:t>
            </a:fld>
            <a:endParaRPr dirty="0">
              <a:solidFill>
                <a:srgbClr val="B3B3B3"/>
              </a:solidFill>
            </a:endParaRPr>
          </a:p>
        </p:txBody>
      </p:sp>
      <p:sp>
        <p:nvSpPr>
          <p:cNvPr id="5" name="Footer Placeholder 4"/>
          <p:cNvSpPr>
            <a:spLocks noGrp="1"/>
          </p:cNvSpPr>
          <p:nvPr>
            <p:ph type="ftr" sz="quarter" idx="21"/>
          </p:nvPr>
        </p:nvSpPr>
        <p:spPr/>
        <p:txBody>
          <a:bodyPr/>
          <a:lstStyle/>
          <a:p>
            <a:r>
              <a:rPr dirty="0">
                <a:solidFill>
                  <a:srgbClr val="B3B3B3"/>
                </a:solidFill>
              </a:rPr>
              <a:t>Useful Graphics</a:t>
            </a:r>
          </a:p>
        </p:txBody>
      </p:sp>
      <p:sp>
        <p:nvSpPr>
          <p:cNvPr id="7" name="Slide Number Placeholder 6"/>
          <p:cNvSpPr>
            <a:spLocks noGrp="1"/>
          </p:cNvSpPr>
          <p:nvPr>
            <p:ph type="sldNum" sz="quarter" idx="22"/>
          </p:nvPr>
        </p:nvSpPr>
        <p:spPr/>
        <p:txBody>
          <a:bodyPr/>
          <a:lstStyle/>
          <a:p>
            <a:fld id="{203C551C-83BB-4568-94F6-AC8A8312A04A}" type="slidenum">
              <a:rPr lang="en-GB">
                <a:solidFill>
                  <a:srgbClr val="E4610F"/>
                </a:solidFill>
              </a:rPr>
              <a:pPr/>
              <a:t>‹#›</a:t>
            </a:fld>
            <a:endParaRPr lang="en-GB" dirty="0">
              <a:solidFill>
                <a:srgbClr val="E4610F"/>
              </a:solidFill>
            </a:endParaRPr>
          </a:p>
        </p:txBody>
      </p:sp>
    </p:spTree>
    <p:extLst>
      <p:ext uri="{BB962C8B-B14F-4D97-AF65-F5344CB8AC3E}">
        <p14:creationId xmlns:p14="http://schemas.microsoft.com/office/powerpoint/2010/main" val="788740346"/>
      </p:ext>
    </p:extLst>
  </p:cSld>
  <p:clrMapOvr>
    <a:masterClrMapping/>
  </p:clrMapOvr>
  <p:extLst>
    <p:ext uri="{DCECCB84-F9BA-43D5-87BE-67443E8EF086}">
      <p15:sldGuideLst xmlns:p15="http://schemas.microsoft.com/office/powerpoint/2012/main">
        <p15:guide id="1" orient="horz" pos="3566">
          <p15:clr>
            <a:srgbClr val="C35EA4"/>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ubtitle, Content, Narrow Image">
    <p:spTree>
      <p:nvGrpSpPr>
        <p:cNvPr id="1" name=""/>
        <p:cNvGrpSpPr/>
        <p:nvPr/>
      </p:nvGrpSpPr>
      <p:grpSpPr>
        <a:xfrm>
          <a:off x="0" y="0"/>
          <a:ext cx="0" cy="0"/>
          <a:chOff x="0" y="0"/>
          <a:chExt cx="0" cy="0"/>
        </a:xfrm>
      </p:grpSpPr>
      <p:sp>
        <p:nvSpPr>
          <p:cNvPr id="4" name="Title"/>
          <p:cNvSpPr>
            <a:spLocks noGrp="1"/>
          </p:cNvSpPr>
          <p:nvPr>
            <p:ph type="title"/>
          </p:nvPr>
        </p:nvSpPr>
        <p:spPr>
          <a:xfrm>
            <a:off x="360000" y="540000"/>
            <a:ext cx="6040800" cy="630000"/>
          </a:xfrm>
        </p:spPr>
        <p:txBody>
          <a:bodyPr/>
          <a:lstStyle/>
          <a:p>
            <a:r>
              <a:rPr lang="en-US"/>
              <a:t>Click to edit Master title style</a:t>
            </a:r>
            <a:endParaRPr lang="en-GB"/>
          </a:p>
        </p:txBody>
      </p:sp>
      <p:sp>
        <p:nvSpPr>
          <p:cNvPr id="7" name="Kicker"/>
          <p:cNvSpPr>
            <a:spLocks noGrp="1"/>
          </p:cNvSpPr>
          <p:nvPr>
            <p:ph type="body" sz="quarter" idx="20" hasCustomPrompt="1"/>
          </p:nvPr>
        </p:nvSpPr>
        <p:spPr>
          <a:xfrm>
            <a:off x="360363" y="6048000"/>
            <a:ext cx="9187200" cy="439709"/>
          </a:xfrm>
          <a:solidFill>
            <a:schemeClr val="tx2"/>
          </a:solidFill>
          <a:ln w="3175">
            <a:solidFill>
              <a:schemeClr val="tx2"/>
            </a:solidFill>
          </a:ln>
        </p:spPr>
        <p:txBody>
          <a:bodyPr vert="horz" lIns="0" tIns="108000" rIns="0" bIns="108000" rtlCol="0" anchor="b" anchorCtr="1">
            <a:spAutoFit/>
          </a:bodyPr>
          <a:lstStyle>
            <a:lvl1pPr marL="0" marR="0" indent="0" algn="ctr" defTabSz="990570" rtl="0" eaLnBrk="1" fontAlgn="auto" latinLnBrk="0" hangingPunct="1">
              <a:lnSpc>
                <a:spcPct val="90000"/>
              </a:lnSpc>
              <a:spcBef>
                <a:spcPts val="650"/>
              </a:spcBef>
              <a:spcAft>
                <a:spcPts val="1300"/>
              </a:spcAft>
              <a:buClr>
                <a:schemeClr val="accent1"/>
              </a:buClr>
              <a:buSzTx/>
              <a:buFont typeface="Arial" panose="020B0604020202020204" pitchFamily="34" charset="0"/>
              <a:buNone/>
              <a:tabLst/>
              <a:defRPr lang="en-US" sz="1600" b="1" baseline="0">
                <a:solidFill>
                  <a:schemeClr val="bg1"/>
                </a:solidFill>
              </a:defRPr>
            </a:lvl1pPr>
          </a:lstStyle>
          <a:p>
            <a:pPr marL="0" marR="0" lvl="0" indent="0" algn="ctr" defTabSz="990570" rtl="0" eaLnBrk="1" fontAlgn="auto" latinLnBrk="0" hangingPunct="1">
              <a:lnSpc>
                <a:spcPct val="90000"/>
              </a:lnSpc>
              <a:spcBef>
                <a:spcPts val="650"/>
              </a:spcBef>
              <a:spcAft>
                <a:spcPts val="1300"/>
              </a:spcAft>
              <a:buClr>
                <a:schemeClr val="accent1"/>
              </a:buClr>
              <a:buSzTx/>
              <a:buFont typeface="Arial" panose="020B0604020202020204" pitchFamily="34" charset="0"/>
              <a:buNone/>
              <a:tabLst/>
              <a:defRPr/>
            </a:pPr>
            <a:r>
              <a:rPr lang="en-GB" dirty="0"/>
              <a:t>Click to add kicker or ‘so what’. Delete if not required.</a:t>
            </a:r>
          </a:p>
        </p:txBody>
      </p:sp>
      <p:sp>
        <p:nvSpPr>
          <p:cNvPr id="9" name="Content"/>
          <p:cNvSpPr>
            <a:spLocks noGrp="1"/>
          </p:cNvSpPr>
          <p:nvPr>
            <p:ph sz="quarter" idx="21"/>
          </p:nvPr>
        </p:nvSpPr>
        <p:spPr>
          <a:xfrm>
            <a:off x="360000" y="1781999"/>
            <a:ext cx="6040800" cy="40234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Subtitle"/>
          <p:cNvSpPr>
            <a:spLocks noGrp="1"/>
          </p:cNvSpPr>
          <p:nvPr>
            <p:ph type="body" sz="quarter" idx="13" hasCustomPrompt="1"/>
          </p:nvPr>
        </p:nvSpPr>
        <p:spPr>
          <a:xfrm>
            <a:off x="360000" y="1169988"/>
            <a:ext cx="6040800" cy="612000"/>
          </a:xfrm>
          <a:prstGeom prst="rect">
            <a:avLst/>
          </a:prstGeom>
        </p:spPr>
        <p:txBody>
          <a:bodyPr lIns="0" tIns="72000" bIns="72000" anchor="t" anchorCtr="0">
            <a:noAutofit/>
          </a:bodyPr>
          <a:lstStyle>
            <a:lvl1pPr marL="0" indent="0">
              <a:buNone/>
              <a:defRPr sz="2000">
                <a:solidFill>
                  <a:schemeClr val="tx1"/>
                </a:solidFill>
              </a:defRPr>
            </a:lvl1pPr>
          </a:lstStyle>
          <a:p>
            <a:pPr lvl="0"/>
            <a:r>
              <a:rPr lang="en-US" dirty="0"/>
              <a:t>Add subtitle</a:t>
            </a:r>
          </a:p>
        </p:txBody>
      </p:sp>
      <p:sp>
        <p:nvSpPr>
          <p:cNvPr id="6" name="Content Right"/>
          <p:cNvSpPr>
            <a:spLocks noGrp="1"/>
          </p:cNvSpPr>
          <p:nvPr>
            <p:ph sz="quarter" idx="19" hasCustomPrompt="1"/>
          </p:nvPr>
        </p:nvSpPr>
        <p:spPr>
          <a:xfrm>
            <a:off x="6643638" y="540000"/>
            <a:ext cx="2894400" cy="5265487"/>
          </a:xfrm>
        </p:spPr>
        <p:txBody>
          <a:bodyPr/>
          <a:lstStyle>
            <a:lvl1pPr>
              <a:defRPr>
                <a:solidFill>
                  <a:schemeClr val="tx1"/>
                </a:solidFill>
              </a:defRPr>
            </a:lvl1pPr>
          </a:lstStyle>
          <a:p>
            <a:pPr lvl="0"/>
            <a:r>
              <a:rPr lang="en-US" dirty="0"/>
              <a:t>Click to add text, tables, charts, smart art, pictures or media</a:t>
            </a:r>
          </a:p>
        </p:txBody>
      </p:sp>
      <p:sp>
        <p:nvSpPr>
          <p:cNvPr id="2" name="Date Placeholder 1"/>
          <p:cNvSpPr>
            <a:spLocks noGrp="1"/>
          </p:cNvSpPr>
          <p:nvPr>
            <p:ph type="dt" sz="half" idx="22"/>
          </p:nvPr>
        </p:nvSpPr>
        <p:spPr/>
        <p:txBody>
          <a:bodyPr/>
          <a:lstStyle/>
          <a:p>
            <a:fld id="{78A7DAB7-734F-44F5-862E-0DFE8F27FDB5}" type="datetime3">
              <a:rPr lang="en-US">
                <a:solidFill>
                  <a:srgbClr val="B3B3B3"/>
                </a:solidFill>
              </a:rPr>
              <a:pPr/>
              <a:t>14 January 2020</a:t>
            </a:fld>
            <a:endParaRPr dirty="0">
              <a:solidFill>
                <a:srgbClr val="B3B3B3"/>
              </a:solidFill>
            </a:endParaRPr>
          </a:p>
        </p:txBody>
      </p:sp>
      <p:sp>
        <p:nvSpPr>
          <p:cNvPr id="3" name="Footer Placeholder 2"/>
          <p:cNvSpPr>
            <a:spLocks noGrp="1"/>
          </p:cNvSpPr>
          <p:nvPr>
            <p:ph type="ftr" sz="quarter" idx="23"/>
          </p:nvPr>
        </p:nvSpPr>
        <p:spPr/>
        <p:txBody>
          <a:bodyPr/>
          <a:lstStyle/>
          <a:p>
            <a:r>
              <a:rPr dirty="0">
                <a:solidFill>
                  <a:srgbClr val="B3B3B3"/>
                </a:solidFill>
              </a:rPr>
              <a:t>Useful Graphics</a:t>
            </a:r>
          </a:p>
        </p:txBody>
      </p:sp>
      <p:sp>
        <p:nvSpPr>
          <p:cNvPr id="5" name="Slide Number Placeholder 4"/>
          <p:cNvSpPr>
            <a:spLocks noGrp="1"/>
          </p:cNvSpPr>
          <p:nvPr>
            <p:ph type="sldNum" sz="quarter" idx="24"/>
          </p:nvPr>
        </p:nvSpPr>
        <p:spPr/>
        <p:txBody>
          <a:bodyPr/>
          <a:lstStyle/>
          <a:p>
            <a:fld id="{203C551C-83BB-4568-94F6-AC8A8312A04A}" type="slidenum">
              <a:rPr lang="en-GB">
                <a:solidFill>
                  <a:srgbClr val="E4610F"/>
                </a:solidFill>
              </a:rPr>
              <a:pPr/>
              <a:t>‹#›</a:t>
            </a:fld>
            <a:endParaRPr lang="en-GB" dirty="0">
              <a:solidFill>
                <a:srgbClr val="E4610F"/>
              </a:solidFill>
            </a:endParaRPr>
          </a:p>
        </p:txBody>
      </p:sp>
    </p:spTree>
    <p:extLst>
      <p:ext uri="{BB962C8B-B14F-4D97-AF65-F5344CB8AC3E}">
        <p14:creationId xmlns:p14="http://schemas.microsoft.com/office/powerpoint/2010/main" val="2276520238"/>
      </p:ext>
    </p:extLst>
  </p:cSld>
  <p:clrMapOvr>
    <a:masterClrMapping/>
  </p:clrMapOvr>
  <p:extLst>
    <p:ext uri="{DCECCB84-F9BA-43D5-87BE-67443E8EF086}">
      <p15:sldGuideLst xmlns:p15="http://schemas.microsoft.com/office/powerpoint/2012/main">
        <p15:guide id="1" orient="horz" pos="3657">
          <p15:clr>
            <a:srgbClr val="FBAE40"/>
          </p15:clr>
        </p15:guide>
        <p15:guide id="2" orient="horz" pos="226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Slide">
    <p:spTree>
      <p:nvGrpSpPr>
        <p:cNvPr id="1" name=""/>
        <p:cNvGrpSpPr/>
        <p:nvPr/>
      </p:nvGrpSpPr>
      <p:grpSpPr>
        <a:xfrm>
          <a:off x="0" y="0"/>
          <a:ext cx="0" cy="0"/>
          <a:chOff x="0" y="0"/>
          <a:chExt cx="0" cy="0"/>
        </a:xfrm>
      </p:grpSpPr>
      <p:sp>
        <p:nvSpPr>
          <p:cNvPr id="7" name="Rectangle 6"/>
          <p:cNvSpPr/>
          <p:nvPr userDrawn="1"/>
        </p:nvSpPr>
        <p:spPr bwMode="ltGray">
          <a:xfrm>
            <a:off x="0" y="1800000"/>
            <a:ext cx="9906000" cy="50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463" dirty="0"/>
          </a:p>
        </p:txBody>
      </p:sp>
      <p:sp>
        <p:nvSpPr>
          <p:cNvPr id="2" name="Title 1"/>
          <p:cNvSpPr>
            <a:spLocks noGrp="1"/>
          </p:cNvSpPr>
          <p:nvPr>
            <p:ph type="ctrTitle" hasCustomPrompt="1"/>
          </p:nvPr>
        </p:nvSpPr>
        <p:spPr>
          <a:xfrm>
            <a:off x="438272" y="2277398"/>
            <a:ext cx="9008544" cy="526298"/>
          </a:xfrm>
        </p:spPr>
        <p:txBody>
          <a:bodyPr>
            <a:noAutofit/>
          </a:bodyPr>
          <a:lstStyle>
            <a:lvl1pPr algn="l">
              <a:lnSpc>
                <a:spcPct val="90000"/>
              </a:lnSpc>
              <a:spcAft>
                <a:spcPts val="244"/>
              </a:spcAft>
              <a:defRPr sz="3088" b="1" cap="all" baseline="0">
                <a:solidFill>
                  <a:schemeClr val="bg1"/>
                </a:solidFill>
              </a:defRPr>
            </a:lvl1pPr>
          </a:lstStyle>
          <a:p>
            <a:r>
              <a:rPr lang="nl-NL" dirty="0" err="1"/>
              <a:t>Add</a:t>
            </a:r>
            <a:r>
              <a:rPr lang="nl-NL" dirty="0"/>
              <a:t> </a:t>
            </a:r>
            <a:r>
              <a:rPr lang="nl-NL" dirty="0" err="1"/>
              <a:t>title</a:t>
            </a:r>
            <a:endParaRPr lang="nl-NL" dirty="0"/>
          </a:p>
        </p:txBody>
      </p:sp>
      <p:sp>
        <p:nvSpPr>
          <p:cNvPr id="3" name="Subtitle 2"/>
          <p:cNvSpPr>
            <a:spLocks noGrp="1"/>
          </p:cNvSpPr>
          <p:nvPr>
            <p:ph type="subTitle" idx="1" hasCustomPrompt="1"/>
          </p:nvPr>
        </p:nvSpPr>
        <p:spPr>
          <a:xfrm>
            <a:off x="438547" y="2855596"/>
            <a:ext cx="7473355" cy="720197"/>
          </a:xfrm>
        </p:spPr>
        <p:txBody>
          <a:bodyPr>
            <a:noAutofit/>
          </a:bodyPr>
          <a:lstStyle>
            <a:lvl1pPr marL="0" indent="0" algn="l">
              <a:lnSpc>
                <a:spcPct val="90000"/>
              </a:lnSpc>
              <a:spcBef>
                <a:spcPts val="0"/>
              </a:spcBef>
              <a:spcAft>
                <a:spcPts val="0"/>
              </a:spcAft>
              <a:buNone/>
              <a:defRPr sz="2113" baseline="0">
                <a:solidFill>
                  <a:schemeClr val="bg1"/>
                </a:solidFill>
              </a:defRPr>
            </a:lvl1pPr>
            <a:lvl2pPr marL="371475" indent="0" algn="ctr">
              <a:buNone/>
              <a:defRPr>
                <a:solidFill>
                  <a:schemeClr val="tx1">
                    <a:tint val="75000"/>
                  </a:schemeClr>
                </a:solidFill>
              </a:defRPr>
            </a:lvl2pPr>
            <a:lvl3pPr marL="742950" indent="0" algn="ctr">
              <a:buNone/>
              <a:defRPr>
                <a:solidFill>
                  <a:schemeClr val="tx1">
                    <a:tint val="75000"/>
                  </a:schemeClr>
                </a:solidFill>
              </a:defRPr>
            </a:lvl3pPr>
            <a:lvl4pPr marL="1114425" indent="0" algn="ctr">
              <a:buNone/>
              <a:defRPr>
                <a:solidFill>
                  <a:schemeClr val="tx1">
                    <a:tint val="75000"/>
                  </a:schemeClr>
                </a:solidFill>
              </a:defRPr>
            </a:lvl4pPr>
            <a:lvl5pPr marL="1485900" indent="0" algn="ctr">
              <a:buNone/>
              <a:defRPr>
                <a:solidFill>
                  <a:schemeClr val="tx1">
                    <a:tint val="75000"/>
                  </a:schemeClr>
                </a:solidFill>
              </a:defRPr>
            </a:lvl5pPr>
            <a:lvl6pPr marL="1857375" indent="0" algn="ctr">
              <a:buNone/>
              <a:defRPr>
                <a:solidFill>
                  <a:schemeClr val="tx1">
                    <a:tint val="75000"/>
                  </a:schemeClr>
                </a:solidFill>
              </a:defRPr>
            </a:lvl6pPr>
            <a:lvl7pPr marL="2228850" indent="0" algn="ctr">
              <a:buNone/>
              <a:defRPr>
                <a:solidFill>
                  <a:schemeClr val="tx1">
                    <a:tint val="75000"/>
                  </a:schemeClr>
                </a:solidFill>
              </a:defRPr>
            </a:lvl7pPr>
            <a:lvl8pPr marL="2600325" indent="0" algn="ctr">
              <a:buNone/>
              <a:defRPr>
                <a:solidFill>
                  <a:schemeClr val="tx1">
                    <a:tint val="75000"/>
                  </a:schemeClr>
                </a:solidFill>
              </a:defRPr>
            </a:lvl8pPr>
            <a:lvl9pPr marL="2971800" indent="0" algn="ctr">
              <a:buNone/>
              <a:defRPr>
                <a:solidFill>
                  <a:schemeClr val="tx1">
                    <a:tint val="75000"/>
                  </a:schemeClr>
                </a:solidFill>
              </a:defRPr>
            </a:lvl9pPr>
          </a:lstStyle>
          <a:p>
            <a:r>
              <a:rPr lang="nl-NL" dirty="0" err="1"/>
              <a:t>Add</a:t>
            </a:r>
            <a:r>
              <a:rPr lang="nl-NL" dirty="0"/>
              <a:t> </a:t>
            </a:r>
            <a:r>
              <a:rPr lang="nl-NL" dirty="0" err="1"/>
              <a:t>subtitle</a:t>
            </a:r>
            <a:endParaRPr lang="nl-NL" dirty="0"/>
          </a:p>
        </p:txBody>
      </p:sp>
      <p:cxnSp>
        <p:nvCxnSpPr>
          <p:cNvPr id="13" name="Horizontal Line"/>
          <p:cNvCxnSpPr/>
          <p:nvPr userDrawn="1"/>
        </p:nvCxnSpPr>
        <p:spPr bwMode="white">
          <a:xfrm flipH="1">
            <a:off x="1" y="6015323"/>
            <a:ext cx="9906000" cy="0"/>
          </a:xfrm>
          <a:prstGeom prst="line">
            <a:avLst/>
          </a:prstGeom>
          <a:ln w="9525" cmpd="sng">
            <a:solidFill>
              <a:schemeClr val="bg2"/>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10"/>
          </p:nvPr>
        </p:nvSpPr>
        <p:spPr>
          <a:xfrm>
            <a:off x="438272" y="3759559"/>
            <a:ext cx="7473630" cy="276999"/>
          </a:xfrm>
        </p:spPr>
        <p:txBody>
          <a:bodyPr>
            <a:noAutofit/>
          </a:bodyPr>
          <a:lstStyle>
            <a:lvl1pPr algn="l">
              <a:defRPr sz="1300">
                <a:solidFill>
                  <a:schemeClr val="accent2"/>
                </a:solidFill>
              </a:defRPr>
            </a:lvl1pPr>
          </a:lstStyle>
          <a:p>
            <a:fld id="{548A52B9-D91E-41DB-9BEE-856ED9C57045}" type="datetimeFigureOut">
              <a:rPr lang="nl-NL" smtClean="0"/>
              <a:pPr/>
              <a:t>14-1-2020</a:t>
            </a:fld>
            <a:endParaRPr lang="nl-NL" dirty="0"/>
          </a:p>
        </p:txBody>
      </p:sp>
      <p:sp>
        <p:nvSpPr>
          <p:cNvPr id="5" name="Footer Placeholder 4"/>
          <p:cNvSpPr>
            <a:spLocks noGrp="1"/>
          </p:cNvSpPr>
          <p:nvPr>
            <p:ph type="ftr" sz="quarter" idx="11"/>
          </p:nvPr>
        </p:nvSpPr>
        <p:spPr>
          <a:xfrm>
            <a:off x="438547" y="6408002"/>
            <a:ext cx="5937151" cy="138499"/>
          </a:xfrm>
        </p:spPr>
        <p:txBody>
          <a:bodyPr/>
          <a:lstStyle>
            <a:lvl1pPr algn="l">
              <a:defRPr>
                <a:solidFill>
                  <a:schemeClr val="bg1"/>
                </a:solidFill>
              </a:defRPr>
            </a:lvl1pPr>
          </a:lstStyle>
          <a:p>
            <a:endParaRPr lang="nl-NL"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C1CACA2-8807-444A-80EF-366DD6953B54}" type="slidenum">
              <a:rPr lang="nl-NL" smtClean="0"/>
              <a:pPr/>
              <a:t>‹#›</a:t>
            </a:fld>
            <a:endParaRPr lang="nl-NL" dirty="0"/>
          </a:p>
        </p:txBody>
      </p:sp>
      <p:grpSp>
        <p:nvGrpSpPr>
          <p:cNvPr id="8" name="Group 7"/>
          <p:cNvGrpSpPr/>
          <p:nvPr userDrawn="1"/>
        </p:nvGrpSpPr>
        <p:grpSpPr bwMode="white">
          <a:xfrm>
            <a:off x="6610500" y="2898000"/>
            <a:ext cx="3296532" cy="3959352"/>
            <a:chOff x="5095875" y="2898648"/>
            <a:chExt cx="4057270" cy="3959352"/>
          </a:xfrm>
        </p:grpSpPr>
        <p:cxnSp>
          <p:nvCxnSpPr>
            <p:cNvPr id="14" name="Diagonal Line 2"/>
            <p:cNvCxnSpPr/>
            <p:nvPr userDrawn="1"/>
          </p:nvCxnSpPr>
          <p:spPr bwMode="white">
            <a:xfrm flipH="1">
              <a:off x="5095875" y="2898648"/>
              <a:ext cx="4057270" cy="3959352"/>
            </a:xfrm>
            <a:prstGeom prst="line">
              <a:avLst/>
            </a:prstGeom>
            <a:ln w="9525" cmpd="sng">
              <a:solidFill>
                <a:schemeClr val="bg2"/>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5" name="Diagonal Line 1"/>
            <p:cNvCxnSpPr/>
            <p:nvPr userDrawn="1"/>
          </p:nvCxnSpPr>
          <p:spPr bwMode="white">
            <a:xfrm flipH="1">
              <a:off x="6794500" y="4445793"/>
              <a:ext cx="2349501" cy="2412207"/>
            </a:xfrm>
            <a:prstGeom prst="line">
              <a:avLst/>
            </a:prstGeom>
            <a:ln w="9525" cmpd="sng">
              <a:solidFill>
                <a:schemeClr val="bg2"/>
              </a:solidFill>
              <a:headEnd type="none"/>
              <a:tailEnd type="none"/>
            </a:ln>
            <a:effectLst/>
          </p:spPr>
          <p:style>
            <a:lnRef idx="2">
              <a:schemeClr val="accent1"/>
            </a:lnRef>
            <a:fillRef idx="0">
              <a:schemeClr val="accent1"/>
            </a:fillRef>
            <a:effectRef idx="1">
              <a:schemeClr val="accent1"/>
            </a:effectRef>
            <a:fontRef idx="minor">
              <a:schemeClr val="tx1"/>
            </a:fontRef>
          </p:style>
        </p:cxnSp>
      </p:grpSp>
      <p:cxnSp>
        <p:nvCxnSpPr>
          <p:cNvPr id="16" name="Diagonal Line 2"/>
          <p:cNvCxnSpPr/>
          <p:nvPr userDrawn="1"/>
        </p:nvCxnSpPr>
        <p:spPr bwMode="white">
          <a:xfrm flipH="1">
            <a:off x="6609468" y="2898648"/>
            <a:ext cx="3296532" cy="3959352"/>
          </a:xfrm>
          <a:prstGeom prst="line">
            <a:avLst/>
          </a:prstGeom>
          <a:ln w="9525" cmpd="sng">
            <a:solidFill>
              <a:schemeClr val="bg1"/>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8" name="Diagonal Line 1"/>
          <p:cNvCxnSpPr/>
          <p:nvPr userDrawn="1"/>
        </p:nvCxnSpPr>
        <p:spPr bwMode="white">
          <a:xfrm flipH="1">
            <a:off x="7997031" y="4445794"/>
            <a:ext cx="1908970" cy="2412207"/>
          </a:xfrm>
          <a:prstGeom prst="line">
            <a:avLst/>
          </a:prstGeom>
          <a:ln w="9525" cmpd="sng">
            <a:solidFill>
              <a:schemeClr val="bg1"/>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9" name="Horizontal Line"/>
          <p:cNvCxnSpPr/>
          <p:nvPr userDrawn="1"/>
        </p:nvCxnSpPr>
        <p:spPr bwMode="white">
          <a:xfrm flipH="1">
            <a:off x="0" y="6015600"/>
            <a:ext cx="9906975" cy="0"/>
          </a:xfrm>
          <a:prstGeom prst="line">
            <a:avLst/>
          </a:prstGeom>
          <a:ln w="9525" cmpd="sng">
            <a:solidFill>
              <a:schemeClr val="bg1"/>
            </a:solidFill>
            <a:headEnd type="none"/>
            <a:tailEnd type="none"/>
          </a:ln>
          <a:effectLst/>
        </p:spPr>
        <p:style>
          <a:lnRef idx="2">
            <a:schemeClr val="accent1"/>
          </a:lnRef>
          <a:fillRef idx="0">
            <a:schemeClr val="accent1"/>
          </a:fillRef>
          <a:effectRef idx="1">
            <a:schemeClr val="accent1"/>
          </a:effectRef>
          <a:fontRef idx="minor">
            <a:schemeClr val="tx1"/>
          </a:fontRef>
        </p:style>
      </p:cxnSp>
      <p:pic>
        <p:nvPicPr>
          <p:cNvPr id="10" name="sLogo">
            <a:extLst>
              <a:ext uri="{FF2B5EF4-FFF2-40B4-BE49-F238E27FC236}">
                <a16:creationId xmlns:a16="http://schemas.microsoft.com/office/drawing/2014/main" id="{FD609D77-E83C-4827-927E-F149CBF918C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9000" y="396002"/>
            <a:ext cx="2778750" cy="364213"/>
          </a:xfrm>
          <a:prstGeom prst="rect">
            <a:avLst/>
          </a:prstGeom>
        </p:spPr>
      </p:pic>
    </p:spTree>
    <p:extLst>
      <p:ext uri="{BB962C8B-B14F-4D97-AF65-F5344CB8AC3E}">
        <p14:creationId xmlns:p14="http://schemas.microsoft.com/office/powerpoint/2010/main" val="364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Slide Option 2">
    <p:spTree>
      <p:nvGrpSpPr>
        <p:cNvPr id="1" name=""/>
        <p:cNvGrpSpPr/>
        <p:nvPr/>
      </p:nvGrpSpPr>
      <p:grpSpPr>
        <a:xfrm>
          <a:off x="0" y="0"/>
          <a:ext cx="0" cy="0"/>
          <a:chOff x="0" y="0"/>
          <a:chExt cx="0" cy="0"/>
        </a:xfrm>
      </p:grpSpPr>
      <p:sp>
        <p:nvSpPr>
          <p:cNvPr id="8" name="Rectangle 7"/>
          <p:cNvSpPr/>
          <p:nvPr userDrawn="1"/>
        </p:nvSpPr>
        <p:spPr>
          <a:xfrm>
            <a:off x="360363" y="360000"/>
            <a:ext cx="9186862" cy="6127750"/>
          </a:xfrm>
          <a:prstGeom prst="rect">
            <a:avLst/>
          </a:prstGeom>
          <a:solidFill>
            <a:schemeClr val="bg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 name="Title"/>
          <p:cNvSpPr>
            <a:spLocks noGrp="1"/>
          </p:cNvSpPr>
          <p:nvPr>
            <p:ph type="title" hasCustomPrompt="1"/>
          </p:nvPr>
        </p:nvSpPr>
        <p:spPr>
          <a:xfrm>
            <a:off x="719022" y="2191955"/>
            <a:ext cx="7248642" cy="360000"/>
          </a:xfrm>
        </p:spPr>
        <p:txBody>
          <a:bodyPr>
            <a:noAutofit/>
          </a:bodyPr>
          <a:lstStyle>
            <a:lvl1pPr>
              <a:defRPr sz="2400" cap="all" baseline="0">
                <a:solidFill>
                  <a:schemeClr val="bg1"/>
                </a:solidFill>
              </a:defRPr>
            </a:lvl1pPr>
          </a:lstStyle>
          <a:p>
            <a:r>
              <a:rPr lang="en-US" noProof="0" dirty="0"/>
              <a:t>DIVIDER TITLE</a:t>
            </a:r>
          </a:p>
        </p:txBody>
      </p:sp>
      <p:sp>
        <p:nvSpPr>
          <p:cNvPr id="7" name="Subtitle"/>
          <p:cNvSpPr>
            <a:spLocks noGrp="1"/>
          </p:cNvSpPr>
          <p:nvPr>
            <p:ph type="body" sz="quarter" idx="13" hasCustomPrompt="1"/>
          </p:nvPr>
        </p:nvSpPr>
        <p:spPr>
          <a:xfrm>
            <a:off x="719022" y="2594541"/>
            <a:ext cx="7248642" cy="221599"/>
          </a:xfrm>
        </p:spPr>
        <p:txBody>
          <a:bodyPr tIns="0" bIns="0">
            <a:spAutoFit/>
          </a:bodyPr>
          <a:lstStyle>
            <a:lvl1pPr marL="0" indent="0">
              <a:buNone/>
              <a:defRPr baseline="0">
                <a:solidFill>
                  <a:schemeClr val="bg1"/>
                </a:solidFill>
              </a:defRPr>
            </a:lvl1pPr>
          </a:lstStyle>
          <a:p>
            <a:pPr lvl="0"/>
            <a:r>
              <a:rPr lang="en-US" dirty="0"/>
              <a:t>Subtitle if required</a:t>
            </a:r>
          </a:p>
        </p:txBody>
      </p:sp>
      <p:grpSp>
        <p:nvGrpSpPr>
          <p:cNvPr id="14" name="Diagonal Lines"/>
          <p:cNvGrpSpPr/>
          <p:nvPr userDrawn="1"/>
        </p:nvGrpSpPr>
        <p:grpSpPr>
          <a:xfrm>
            <a:off x="360363" y="2819668"/>
            <a:ext cx="9193481" cy="3959353"/>
            <a:chOff x="379413" y="2781568"/>
            <a:chExt cx="9193481" cy="3959353"/>
          </a:xfrm>
        </p:grpSpPr>
        <p:cxnSp>
          <p:nvCxnSpPr>
            <p:cNvPr id="10" name="Straight Connector 9"/>
            <p:cNvCxnSpPr/>
            <p:nvPr userDrawn="1"/>
          </p:nvCxnSpPr>
          <p:spPr>
            <a:xfrm flipH="1">
              <a:off x="5177517" y="2781568"/>
              <a:ext cx="4395376" cy="3959352"/>
            </a:xfrm>
            <a:prstGeom prst="line">
              <a:avLst/>
            </a:prstGeom>
            <a:ln w="9525" cmpd="sng">
              <a:solidFill>
                <a:schemeClr val="bg1"/>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flipH="1">
              <a:off x="7017695" y="4328714"/>
              <a:ext cx="2545293" cy="2412207"/>
            </a:xfrm>
            <a:prstGeom prst="line">
              <a:avLst/>
            </a:prstGeom>
            <a:ln w="9525" cmpd="sng">
              <a:solidFill>
                <a:schemeClr val="bg1"/>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flipH="1">
              <a:off x="379413" y="5898243"/>
              <a:ext cx="9193481" cy="0"/>
            </a:xfrm>
            <a:prstGeom prst="line">
              <a:avLst/>
            </a:prstGeom>
            <a:ln w="9525" cmpd="sng">
              <a:solidFill>
                <a:schemeClr val="bg1"/>
              </a:solidFill>
              <a:headEnd type="none"/>
              <a:tailEnd type="non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11491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Option 3">
    <p:spTree>
      <p:nvGrpSpPr>
        <p:cNvPr id="1" name=""/>
        <p:cNvGrpSpPr/>
        <p:nvPr/>
      </p:nvGrpSpPr>
      <p:grpSpPr>
        <a:xfrm>
          <a:off x="0" y="0"/>
          <a:ext cx="0" cy="0"/>
          <a:chOff x="0" y="0"/>
          <a:chExt cx="0" cy="0"/>
        </a:xfrm>
      </p:grpSpPr>
      <p:sp>
        <p:nvSpPr>
          <p:cNvPr id="2" name="Title"/>
          <p:cNvSpPr>
            <a:spLocks noGrp="1"/>
          </p:cNvSpPr>
          <p:nvPr>
            <p:ph type="ctrTitle" hasCustomPrompt="1"/>
          </p:nvPr>
        </p:nvSpPr>
        <p:spPr>
          <a:xfrm>
            <a:off x="720743" y="1799451"/>
            <a:ext cx="4375132" cy="709744"/>
          </a:xfrm>
          <a:prstGeom prst="rect">
            <a:avLst/>
          </a:prstGeom>
          <a:noFill/>
        </p:spPr>
        <p:txBody>
          <a:bodyPr vert="horz" lIns="0" tIns="0" rIns="0" bIns="0" rtlCol="0" anchor="t" anchorCtr="0">
            <a:noAutofit/>
          </a:bodyPr>
          <a:lstStyle>
            <a:lvl1pPr>
              <a:defRPr lang="en-US" sz="2600" b="1" cap="all" baseline="0" dirty="0">
                <a:solidFill>
                  <a:schemeClr val="accent1"/>
                </a:solidFill>
              </a:defRPr>
            </a:lvl1pPr>
          </a:lstStyle>
          <a:p>
            <a:pPr marL="0" lvl="0"/>
            <a:r>
              <a:rPr lang="en-US" noProof="0" dirty="0"/>
              <a:t>presentation title with additional line</a:t>
            </a:r>
          </a:p>
        </p:txBody>
      </p:sp>
      <p:sp>
        <p:nvSpPr>
          <p:cNvPr id="3" name="Subtitle"/>
          <p:cNvSpPr>
            <a:spLocks noGrp="1"/>
          </p:cNvSpPr>
          <p:nvPr>
            <p:ph type="subTitle" idx="1" hasCustomPrompt="1"/>
          </p:nvPr>
        </p:nvSpPr>
        <p:spPr>
          <a:xfrm>
            <a:off x="720743" y="2568584"/>
            <a:ext cx="4375132" cy="525503"/>
          </a:xfrm>
          <a:prstGeom prst="rect">
            <a:avLst/>
          </a:prstGeom>
          <a:noFill/>
        </p:spPr>
        <p:txBody>
          <a:bodyPr tIns="0" bIns="0"/>
          <a:lstStyle>
            <a:lvl1pPr marL="0" indent="0" algn="l" defTabSz="914400" rtl="0" eaLnBrk="1" latinLnBrk="0" hangingPunct="1">
              <a:lnSpc>
                <a:spcPct val="90000"/>
              </a:lnSpc>
              <a:spcBef>
                <a:spcPts val="0"/>
              </a:spcBef>
              <a:spcAft>
                <a:spcPts val="600"/>
              </a:spcAft>
              <a:buClr>
                <a:schemeClr val="accent1"/>
              </a:buClr>
              <a:buFont typeface="Arial" panose="020B0604020202020204" pitchFamily="34" charset="0"/>
              <a:buNone/>
              <a:defRPr lang="en-US" sz="1800" kern="1200" dirty="0">
                <a:solidFill>
                  <a:schemeClr val="accent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Edit subtitle</a:t>
            </a:r>
          </a:p>
        </p:txBody>
      </p:sp>
      <p:sp>
        <p:nvSpPr>
          <p:cNvPr id="16" name="Date"/>
          <p:cNvSpPr>
            <a:spLocks noGrp="1"/>
          </p:cNvSpPr>
          <p:nvPr>
            <p:ph type="body" sz="quarter" idx="14" hasCustomPrompt="1"/>
          </p:nvPr>
        </p:nvSpPr>
        <p:spPr>
          <a:xfrm>
            <a:off x="720000" y="3452446"/>
            <a:ext cx="6026150" cy="124650"/>
          </a:xfrm>
          <a:noFill/>
        </p:spPr>
        <p:txBody>
          <a:bodyPr tIns="0" bIns="0"/>
          <a:lstStyle>
            <a:lvl1pPr marL="0" indent="0">
              <a:buNone/>
              <a:defRPr sz="900"/>
            </a:lvl1pPr>
          </a:lstStyle>
          <a:p>
            <a:pPr lvl="0"/>
            <a:r>
              <a:rPr lang="en-US" dirty="0"/>
              <a:t>Edit date</a:t>
            </a:r>
          </a:p>
        </p:txBody>
      </p:sp>
      <p:grpSp>
        <p:nvGrpSpPr>
          <p:cNvPr id="37" name="Lines and Diagram"/>
          <p:cNvGrpSpPr/>
          <p:nvPr userDrawn="1"/>
        </p:nvGrpSpPr>
        <p:grpSpPr>
          <a:xfrm>
            <a:off x="360363" y="2397043"/>
            <a:ext cx="9567237" cy="4473659"/>
            <a:chOff x="360363" y="2384343"/>
            <a:chExt cx="9567237" cy="4473659"/>
          </a:xfrm>
        </p:grpSpPr>
        <p:sp>
          <p:nvSpPr>
            <p:cNvPr id="38" name="Freeform 37"/>
            <p:cNvSpPr/>
            <p:nvPr userDrawn="1"/>
          </p:nvSpPr>
          <p:spPr>
            <a:xfrm>
              <a:off x="5358058" y="2384343"/>
              <a:ext cx="4557849" cy="4108532"/>
            </a:xfrm>
            <a:custGeom>
              <a:avLst/>
              <a:gdLst>
                <a:gd name="connsiteX0" fmla="*/ 4557849 w 4557849"/>
                <a:gd name="connsiteY0" fmla="*/ 0 h 4108532"/>
                <a:gd name="connsiteX1" fmla="*/ 4557849 w 4557849"/>
                <a:gd name="connsiteY1" fmla="*/ 4108532 h 4108532"/>
                <a:gd name="connsiteX2" fmla="*/ 0 w 4557849"/>
                <a:gd name="connsiteY2" fmla="*/ 4108532 h 4108532"/>
              </a:gdLst>
              <a:ahLst/>
              <a:cxnLst>
                <a:cxn ang="0">
                  <a:pos x="connsiteX0" y="connsiteY0"/>
                </a:cxn>
                <a:cxn ang="0">
                  <a:pos x="connsiteX1" y="connsiteY1"/>
                </a:cxn>
                <a:cxn ang="0">
                  <a:pos x="connsiteX2" y="connsiteY2"/>
                </a:cxn>
              </a:cxnLst>
              <a:rect l="l" t="t" r="r" b="b"/>
              <a:pathLst>
                <a:path w="4557849" h="4108532">
                  <a:moveTo>
                    <a:pt x="4557849" y="0"/>
                  </a:moveTo>
                  <a:lnTo>
                    <a:pt x="4557849" y="4108532"/>
                  </a:lnTo>
                  <a:lnTo>
                    <a:pt x="0" y="4108532"/>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dirty="0">
                <a:solidFill>
                  <a:prstClr val="white"/>
                </a:solidFill>
              </a:endParaRPr>
            </a:p>
          </p:txBody>
        </p:sp>
        <p:grpSp>
          <p:nvGrpSpPr>
            <p:cNvPr id="39" name="Group 38"/>
            <p:cNvGrpSpPr/>
            <p:nvPr userDrawn="1"/>
          </p:nvGrpSpPr>
          <p:grpSpPr>
            <a:xfrm>
              <a:off x="360363" y="4072640"/>
              <a:ext cx="9567237" cy="2785362"/>
              <a:chOff x="1575130" y="4426734"/>
              <a:chExt cx="8350984" cy="2431267"/>
            </a:xfrm>
          </p:grpSpPr>
          <p:cxnSp>
            <p:nvCxnSpPr>
              <p:cNvPr id="40" name="Straight Connector 39"/>
              <p:cNvCxnSpPr/>
              <p:nvPr userDrawn="1"/>
            </p:nvCxnSpPr>
            <p:spPr>
              <a:xfrm flipH="1">
                <a:off x="1575130" y="6015323"/>
                <a:ext cx="8350983" cy="0"/>
              </a:xfrm>
              <a:prstGeom prst="line">
                <a:avLst/>
              </a:prstGeom>
              <a:ln w="9525" cmpd="sng">
                <a:solidFill>
                  <a:schemeClr val="tx1"/>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userDrawn="1"/>
            </p:nvCxnSpPr>
            <p:spPr>
              <a:xfrm flipH="1">
                <a:off x="7360709" y="4426734"/>
                <a:ext cx="2565404" cy="2431267"/>
              </a:xfrm>
              <a:prstGeom prst="line">
                <a:avLst/>
              </a:prstGeom>
              <a:ln w="9525" cmpd="sng">
                <a:solidFill>
                  <a:schemeClr val="bg1"/>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userDrawn="1"/>
            </p:nvCxnSpPr>
            <p:spPr>
              <a:xfrm flipH="1">
                <a:off x="6526727" y="6015323"/>
                <a:ext cx="3399387" cy="0"/>
              </a:xfrm>
              <a:prstGeom prst="line">
                <a:avLst/>
              </a:prstGeom>
              <a:ln w="9525" cmpd="sng">
                <a:solidFill>
                  <a:schemeClr val="bg1"/>
                </a:solidFill>
                <a:bevel/>
                <a:headEnd type="none"/>
                <a:tailEnd type="none"/>
              </a:ln>
            </p:spPr>
            <p:style>
              <a:lnRef idx="2">
                <a:schemeClr val="accent1"/>
              </a:lnRef>
              <a:fillRef idx="0">
                <a:schemeClr val="accent1"/>
              </a:fillRef>
              <a:effectRef idx="1">
                <a:schemeClr val="accent1"/>
              </a:effectRef>
              <a:fontRef idx="minor">
                <a:schemeClr val="tx1"/>
              </a:fontRef>
            </p:style>
          </p:cxnSp>
        </p:grpSp>
      </p:gr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36397" y="526200"/>
            <a:ext cx="3394674" cy="360000"/>
          </a:xfrm>
          <a:prstGeom prst="rect">
            <a:avLst/>
          </a:prstGeom>
        </p:spPr>
      </p:pic>
    </p:spTree>
    <p:extLst>
      <p:ext uri="{BB962C8B-B14F-4D97-AF65-F5344CB8AC3E}">
        <p14:creationId xmlns:p14="http://schemas.microsoft.com/office/powerpoint/2010/main" val="3085270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Slide Option 3">
    <p:spTree>
      <p:nvGrpSpPr>
        <p:cNvPr id="1" name=""/>
        <p:cNvGrpSpPr/>
        <p:nvPr/>
      </p:nvGrpSpPr>
      <p:grpSpPr>
        <a:xfrm>
          <a:off x="0" y="0"/>
          <a:ext cx="0" cy="0"/>
          <a:chOff x="0" y="0"/>
          <a:chExt cx="0" cy="0"/>
        </a:xfrm>
      </p:grpSpPr>
      <p:grpSp>
        <p:nvGrpSpPr>
          <p:cNvPr id="12" name="Group 11"/>
          <p:cNvGrpSpPr/>
          <p:nvPr userDrawn="1"/>
        </p:nvGrpSpPr>
        <p:grpSpPr>
          <a:xfrm>
            <a:off x="360363" y="2910058"/>
            <a:ext cx="9567239" cy="3608217"/>
            <a:chOff x="-1131533" y="2322000"/>
            <a:chExt cx="11059135" cy="4170875"/>
          </a:xfrm>
        </p:grpSpPr>
        <p:sp>
          <p:nvSpPr>
            <p:cNvPr id="13" name="Freeform 12"/>
            <p:cNvSpPr/>
            <p:nvPr userDrawn="1"/>
          </p:nvSpPr>
          <p:spPr>
            <a:xfrm>
              <a:off x="7370887" y="4064909"/>
              <a:ext cx="2545020" cy="2427966"/>
            </a:xfrm>
            <a:custGeom>
              <a:avLst/>
              <a:gdLst>
                <a:gd name="connsiteX0" fmla="*/ 2545020 w 2545020"/>
                <a:gd name="connsiteY0" fmla="*/ 0 h 2427966"/>
                <a:gd name="connsiteX1" fmla="*/ 2545020 w 2545020"/>
                <a:gd name="connsiteY1" fmla="*/ 2427966 h 2427966"/>
                <a:gd name="connsiteX2" fmla="*/ 0 w 2545020"/>
                <a:gd name="connsiteY2" fmla="*/ 2427966 h 2427966"/>
              </a:gdLst>
              <a:ahLst/>
              <a:cxnLst>
                <a:cxn ang="0">
                  <a:pos x="connsiteX0" y="connsiteY0"/>
                </a:cxn>
                <a:cxn ang="0">
                  <a:pos x="connsiteX1" y="connsiteY1"/>
                </a:cxn>
                <a:cxn ang="0">
                  <a:pos x="connsiteX2" y="connsiteY2"/>
                </a:cxn>
              </a:cxnLst>
              <a:rect l="l" t="t" r="r" b="b"/>
              <a:pathLst>
                <a:path w="2545020" h="2427966">
                  <a:moveTo>
                    <a:pt x="2545020" y="0"/>
                  </a:moveTo>
                  <a:lnTo>
                    <a:pt x="2545020" y="2427966"/>
                  </a:lnTo>
                  <a:lnTo>
                    <a:pt x="0" y="2427966"/>
                  </a:lnTo>
                  <a:close/>
                </a:path>
              </a:pathLst>
            </a:custGeom>
            <a:solidFill>
              <a:schemeClr val="bg2"/>
            </a:solidFill>
            <a:ln w="19050" cmpd="sng">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dirty="0">
                <a:solidFill>
                  <a:prstClr val="white"/>
                </a:solidFill>
              </a:endParaRPr>
            </a:p>
          </p:txBody>
        </p:sp>
        <p:grpSp>
          <p:nvGrpSpPr>
            <p:cNvPr id="15" name="Group 14"/>
            <p:cNvGrpSpPr/>
            <p:nvPr userDrawn="1"/>
          </p:nvGrpSpPr>
          <p:grpSpPr>
            <a:xfrm>
              <a:off x="-1131533" y="5573185"/>
              <a:ext cx="11059135" cy="3481"/>
              <a:chOff x="272894" y="6571998"/>
              <a:chExt cx="9653222" cy="3481"/>
            </a:xfrm>
          </p:grpSpPr>
          <p:cxnSp>
            <p:nvCxnSpPr>
              <p:cNvPr id="20" name="Straight Connector 19"/>
              <p:cNvCxnSpPr/>
              <p:nvPr userDrawn="1"/>
            </p:nvCxnSpPr>
            <p:spPr>
              <a:xfrm flipH="1">
                <a:off x="272894" y="6571998"/>
                <a:ext cx="9653220" cy="0"/>
              </a:xfrm>
              <a:prstGeom prst="line">
                <a:avLst/>
              </a:prstGeom>
              <a:ln w="9525" cmpd="sng">
                <a:solidFill>
                  <a:schemeClr val="bg2"/>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flipH="1">
                <a:off x="8539564" y="6575479"/>
                <a:ext cx="1386552" cy="0"/>
              </a:xfrm>
              <a:prstGeom prst="line">
                <a:avLst/>
              </a:prstGeom>
              <a:ln w="9525" cmpd="sng">
                <a:solidFill>
                  <a:schemeClr val="bg1"/>
                </a:solidFill>
                <a:bevel/>
                <a:headEnd type="none"/>
                <a:tailEnd type="none"/>
              </a:ln>
            </p:spPr>
            <p:style>
              <a:lnRef idx="2">
                <a:schemeClr val="accent1"/>
              </a:lnRef>
              <a:fillRef idx="0">
                <a:schemeClr val="accent1"/>
              </a:fillRef>
              <a:effectRef idx="1">
                <a:schemeClr val="accent1"/>
              </a:effectRef>
              <a:fontRef idx="minor">
                <a:schemeClr val="tx1"/>
              </a:fontRef>
            </p:style>
          </p:cxnSp>
        </p:grpSp>
        <p:cxnSp>
          <p:nvCxnSpPr>
            <p:cNvPr id="17" name="Straight Connector 16"/>
            <p:cNvCxnSpPr/>
            <p:nvPr userDrawn="1"/>
          </p:nvCxnSpPr>
          <p:spPr>
            <a:xfrm flipH="1">
              <a:off x="5285714" y="2322000"/>
              <a:ext cx="4630194" cy="4170875"/>
            </a:xfrm>
            <a:prstGeom prst="line">
              <a:avLst/>
            </a:prstGeom>
            <a:ln w="9525" cmpd="sng">
              <a:solidFill>
                <a:schemeClr val="bg2"/>
              </a:solidFill>
              <a:headEnd type="none"/>
              <a:tailEnd type="none"/>
            </a:ln>
          </p:spPr>
          <p:style>
            <a:lnRef idx="2">
              <a:schemeClr val="accent1"/>
            </a:lnRef>
            <a:fillRef idx="0">
              <a:schemeClr val="accent1"/>
            </a:fillRef>
            <a:effectRef idx="1">
              <a:schemeClr val="accent1"/>
            </a:effectRef>
            <a:fontRef idx="minor">
              <a:schemeClr val="tx1"/>
            </a:fontRef>
          </p:style>
        </p:cxnSp>
      </p:grpSp>
      <p:sp>
        <p:nvSpPr>
          <p:cNvPr id="2" name="Title"/>
          <p:cNvSpPr>
            <a:spLocks noGrp="1"/>
          </p:cNvSpPr>
          <p:nvPr>
            <p:ph type="ctrTitle" hasCustomPrompt="1"/>
          </p:nvPr>
        </p:nvSpPr>
        <p:spPr>
          <a:xfrm>
            <a:off x="720743" y="1799451"/>
            <a:ext cx="4375132" cy="333405"/>
          </a:xfrm>
          <a:prstGeom prst="rect">
            <a:avLst/>
          </a:prstGeom>
          <a:noFill/>
        </p:spPr>
        <p:txBody>
          <a:bodyPr vert="horz" lIns="0" tIns="0" rIns="0" bIns="0" rtlCol="0" anchor="t" anchorCtr="0">
            <a:noAutofit/>
          </a:bodyPr>
          <a:lstStyle>
            <a:lvl1pPr>
              <a:defRPr lang="en-US" sz="2400" b="1" cap="all" baseline="0" dirty="0">
                <a:solidFill>
                  <a:schemeClr val="bg2"/>
                </a:solidFill>
              </a:defRPr>
            </a:lvl1pPr>
          </a:lstStyle>
          <a:p>
            <a:pPr marL="0" lvl="0"/>
            <a:r>
              <a:rPr lang="en-US" dirty="0"/>
              <a:t>Divider title</a:t>
            </a:r>
          </a:p>
        </p:txBody>
      </p:sp>
      <p:sp>
        <p:nvSpPr>
          <p:cNvPr id="3" name="Subtitle"/>
          <p:cNvSpPr>
            <a:spLocks noGrp="1"/>
          </p:cNvSpPr>
          <p:nvPr>
            <p:ph type="subTitle" idx="1" hasCustomPrompt="1"/>
          </p:nvPr>
        </p:nvSpPr>
        <p:spPr>
          <a:xfrm>
            <a:off x="720743" y="2193934"/>
            <a:ext cx="4375132" cy="221599"/>
          </a:xfrm>
          <a:prstGeom prst="rect">
            <a:avLst/>
          </a:prstGeom>
          <a:noFill/>
        </p:spPr>
        <p:txBody>
          <a:bodyPr tIns="0" bIns="0"/>
          <a:lstStyle>
            <a:lvl1pPr marL="0" indent="0" algn="l" defTabSz="914400" rtl="0" eaLnBrk="1" latinLnBrk="0" hangingPunct="1">
              <a:lnSpc>
                <a:spcPct val="90000"/>
              </a:lnSpc>
              <a:spcBef>
                <a:spcPts val="0"/>
              </a:spcBef>
              <a:spcAft>
                <a:spcPts val="600"/>
              </a:spcAft>
              <a:buClr>
                <a:schemeClr val="accent1"/>
              </a:buClr>
              <a:buFont typeface="Arial" panose="020B0604020202020204" pitchFamily="34" charset="0"/>
              <a:buNone/>
              <a:defRPr lang="en-US" sz="1600" kern="1200" dirty="0">
                <a:solidFill>
                  <a:schemeClr val="bg2"/>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Edit subtitle</a:t>
            </a:r>
          </a:p>
        </p:txBody>
      </p:sp>
    </p:spTree>
    <p:extLst>
      <p:ext uri="{BB962C8B-B14F-4D97-AF65-F5344CB8AC3E}">
        <p14:creationId xmlns:p14="http://schemas.microsoft.com/office/powerpoint/2010/main" val="2140242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Slide Orange">
    <p:spTree>
      <p:nvGrpSpPr>
        <p:cNvPr id="1" name=""/>
        <p:cNvGrpSpPr/>
        <p:nvPr/>
      </p:nvGrpSpPr>
      <p:grpSpPr>
        <a:xfrm>
          <a:off x="0" y="0"/>
          <a:ext cx="0" cy="0"/>
          <a:chOff x="0" y="0"/>
          <a:chExt cx="0" cy="0"/>
        </a:xfrm>
      </p:grpSpPr>
      <p:sp>
        <p:nvSpPr>
          <p:cNvPr id="17" name="Foldover Box"/>
          <p:cNvSpPr/>
          <p:nvPr userDrawn="1"/>
        </p:nvSpPr>
        <p:spPr>
          <a:xfrm>
            <a:off x="585000" y="1620000"/>
            <a:ext cx="8736000" cy="4698000"/>
          </a:xfrm>
          <a:custGeom>
            <a:avLst/>
            <a:gdLst>
              <a:gd name="connsiteX0" fmla="*/ 280737 w 8064000"/>
              <a:gd name="connsiteY0" fmla="*/ 0 h 4698000"/>
              <a:gd name="connsiteX1" fmla="*/ 8064000 w 8064000"/>
              <a:gd name="connsiteY1" fmla="*/ 0 h 4698000"/>
              <a:gd name="connsiteX2" fmla="*/ 8064000 w 8064000"/>
              <a:gd name="connsiteY2" fmla="*/ 4698000 h 4698000"/>
              <a:gd name="connsiteX3" fmla="*/ 0 w 8064000"/>
              <a:gd name="connsiteY3" fmla="*/ 4698000 h 4698000"/>
              <a:gd name="connsiteX4" fmla="*/ 0 w 8064000"/>
              <a:gd name="connsiteY4" fmla="*/ 275113 h 469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64000" h="4698000">
                <a:moveTo>
                  <a:pt x="280737" y="0"/>
                </a:moveTo>
                <a:lnTo>
                  <a:pt x="8064000" y="0"/>
                </a:lnTo>
                <a:lnTo>
                  <a:pt x="8064000" y="4698000"/>
                </a:lnTo>
                <a:lnTo>
                  <a:pt x="0" y="4698000"/>
                </a:lnTo>
                <a:lnTo>
                  <a:pt x="0" y="275113"/>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950" dirty="0">
              <a:solidFill>
                <a:prstClr val="white"/>
              </a:solidFill>
            </a:endParaRPr>
          </a:p>
        </p:txBody>
      </p:sp>
      <p:sp>
        <p:nvSpPr>
          <p:cNvPr id="9" name="Foldover Corner"/>
          <p:cNvSpPr/>
          <p:nvPr userDrawn="1"/>
        </p:nvSpPr>
        <p:spPr>
          <a:xfrm>
            <a:off x="581834" y="1620002"/>
            <a:ext cx="304132" cy="275113"/>
          </a:xfrm>
          <a:custGeom>
            <a:avLst/>
            <a:gdLst>
              <a:gd name="connsiteX0" fmla="*/ 0 w 280737"/>
              <a:gd name="connsiteY0" fmla="*/ 0 h 275113"/>
              <a:gd name="connsiteX1" fmla="*/ 280737 w 280737"/>
              <a:gd name="connsiteY1" fmla="*/ 0 h 275113"/>
              <a:gd name="connsiteX2" fmla="*/ 280737 w 280737"/>
              <a:gd name="connsiteY2" fmla="*/ 275113 h 275113"/>
              <a:gd name="connsiteX3" fmla="*/ 0 w 280737"/>
              <a:gd name="connsiteY3" fmla="*/ 275113 h 275113"/>
              <a:gd name="connsiteX4" fmla="*/ 0 w 280737"/>
              <a:gd name="connsiteY4" fmla="*/ 0 h 275113"/>
              <a:gd name="connsiteX0" fmla="*/ 0 w 280737"/>
              <a:gd name="connsiteY0" fmla="*/ 275113 h 275113"/>
              <a:gd name="connsiteX1" fmla="*/ 280737 w 280737"/>
              <a:gd name="connsiteY1" fmla="*/ 0 h 275113"/>
              <a:gd name="connsiteX2" fmla="*/ 280737 w 280737"/>
              <a:gd name="connsiteY2" fmla="*/ 275113 h 275113"/>
              <a:gd name="connsiteX3" fmla="*/ 0 w 280737"/>
              <a:gd name="connsiteY3" fmla="*/ 275113 h 275113"/>
            </a:gdLst>
            <a:ahLst/>
            <a:cxnLst>
              <a:cxn ang="0">
                <a:pos x="connsiteX0" y="connsiteY0"/>
              </a:cxn>
              <a:cxn ang="0">
                <a:pos x="connsiteX1" y="connsiteY1"/>
              </a:cxn>
              <a:cxn ang="0">
                <a:pos x="connsiteX2" y="connsiteY2"/>
              </a:cxn>
              <a:cxn ang="0">
                <a:pos x="connsiteX3" y="connsiteY3"/>
              </a:cxn>
            </a:cxnLst>
            <a:rect l="l" t="t" r="r" b="b"/>
            <a:pathLst>
              <a:path w="280737" h="275113">
                <a:moveTo>
                  <a:pt x="0" y="275113"/>
                </a:moveTo>
                <a:lnTo>
                  <a:pt x="280737" y="0"/>
                </a:lnTo>
                <a:lnTo>
                  <a:pt x="280737" y="275113"/>
                </a:lnTo>
                <a:lnTo>
                  <a:pt x="0" y="275113"/>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50" dirty="0">
              <a:solidFill>
                <a:prstClr val="white"/>
              </a:solidFill>
            </a:endParaRPr>
          </a:p>
        </p:txBody>
      </p:sp>
      <p:sp>
        <p:nvSpPr>
          <p:cNvPr id="2" name="Title"/>
          <p:cNvSpPr>
            <a:spLocks noGrp="1"/>
          </p:cNvSpPr>
          <p:nvPr>
            <p:ph type="ctrTitle" hasCustomPrompt="1"/>
          </p:nvPr>
        </p:nvSpPr>
        <p:spPr>
          <a:xfrm>
            <a:off x="975000" y="1980000"/>
            <a:ext cx="7429500" cy="481848"/>
          </a:xfrm>
        </p:spPr>
        <p:txBody>
          <a:bodyPr lIns="0" tIns="0" anchor="t">
            <a:noAutofit/>
          </a:bodyPr>
          <a:lstStyle>
            <a:lvl1pPr algn="l">
              <a:spcAft>
                <a:spcPts val="325"/>
              </a:spcAft>
              <a:defRPr sz="3600">
                <a:solidFill>
                  <a:schemeClr val="bg1"/>
                </a:solidFill>
              </a:defRPr>
            </a:lvl1pPr>
          </a:lstStyle>
          <a:p>
            <a:r>
              <a:rPr lang="en-US" dirty="0"/>
              <a:t>Section Title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36397" y="526200"/>
            <a:ext cx="3394674" cy="360000"/>
          </a:xfrm>
          <a:prstGeom prst="rect">
            <a:avLst/>
          </a:prstGeom>
        </p:spPr>
      </p:pic>
    </p:spTree>
    <p:extLst>
      <p:ext uri="{BB962C8B-B14F-4D97-AF65-F5344CB8AC3E}">
        <p14:creationId xmlns:p14="http://schemas.microsoft.com/office/powerpoint/2010/main" val="50130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Slide Grey">
    <p:spTree>
      <p:nvGrpSpPr>
        <p:cNvPr id="1" name=""/>
        <p:cNvGrpSpPr/>
        <p:nvPr/>
      </p:nvGrpSpPr>
      <p:grpSpPr>
        <a:xfrm>
          <a:off x="0" y="0"/>
          <a:ext cx="0" cy="0"/>
          <a:chOff x="0" y="0"/>
          <a:chExt cx="0" cy="0"/>
        </a:xfrm>
      </p:grpSpPr>
      <p:sp>
        <p:nvSpPr>
          <p:cNvPr id="10" name="Foldover Box"/>
          <p:cNvSpPr/>
          <p:nvPr userDrawn="1"/>
        </p:nvSpPr>
        <p:spPr>
          <a:xfrm>
            <a:off x="585000" y="1620000"/>
            <a:ext cx="8736000" cy="4698000"/>
          </a:xfrm>
          <a:custGeom>
            <a:avLst/>
            <a:gdLst>
              <a:gd name="connsiteX0" fmla="*/ 280737 w 8064000"/>
              <a:gd name="connsiteY0" fmla="*/ 0 h 4698000"/>
              <a:gd name="connsiteX1" fmla="*/ 8064000 w 8064000"/>
              <a:gd name="connsiteY1" fmla="*/ 0 h 4698000"/>
              <a:gd name="connsiteX2" fmla="*/ 8064000 w 8064000"/>
              <a:gd name="connsiteY2" fmla="*/ 4698000 h 4698000"/>
              <a:gd name="connsiteX3" fmla="*/ 0 w 8064000"/>
              <a:gd name="connsiteY3" fmla="*/ 4698000 h 4698000"/>
              <a:gd name="connsiteX4" fmla="*/ 0 w 8064000"/>
              <a:gd name="connsiteY4" fmla="*/ 275113 h 469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64000" h="4698000">
                <a:moveTo>
                  <a:pt x="280737" y="0"/>
                </a:moveTo>
                <a:lnTo>
                  <a:pt x="8064000" y="0"/>
                </a:lnTo>
                <a:lnTo>
                  <a:pt x="8064000" y="4698000"/>
                </a:lnTo>
                <a:lnTo>
                  <a:pt x="0" y="4698000"/>
                </a:lnTo>
                <a:lnTo>
                  <a:pt x="0" y="275113"/>
                </a:lnTo>
                <a:close/>
              </a:path>
            </a:pathLst>
          </a:custGeom>
          <a:solidFill>
            <a:schemeClr val="bg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950" dirty="0">
              <a:solidFill>
                <a:prstClr val="white"/>
              </a:solidFill>
            </a:endParaRPr>
          </a:p>
        </p:txBody>
      </p:sp>
      <p:sp>
        <p:nvSpPr>
          <p:cNvPr id="9" name="Foldover Corner"/>
          <p:cNvSpPr/>
          <p:nvPr userDrawn="1"/>
        </p:nvSpPr>
        <p:spPr>
          <a:xfrm>
            <a:off x="585000" y="1620002"/>
            <a:ext cx="304132" cy="275113"/>
          </a:xfrm>
          <a:custGeom>
            <a:avLst/>
            <a:gdLst>
              <a:gd name="connsiteX0" fmla="*/ 0 w 280737"/>
              <a:gd name="connsiteY0" fmla="*/ 0 h 275113"/>
              <a:gd name="connsiteX1" fmla="*/ 280737 w 280737"/>
              <a:gd name="connsiteY1" fmla="*/ 0 h 275113"/>
              <a:gd name="connsiteX2" fmla="*/ 280737 w 280737"/>
              <a:gd name="connsiteY2" fmla="*/ 275113 h 275113"/>
              <a:gd name="connsiteX3" fmla="*/ 0 w 280737"/>
              <a:gd name="connsiteY3" fmla="*/ 275113 h 275113"/>
              <a:gd name="connsiteX4" fmla="*/ 0 w 280737"/>
              <a:gd name="connsiteY4" fmla="*/ 0 h 275113"/>
              <a:gd name="connsiteX0" fmla="*/ 0 w 280737"/>
              <a:gd name="connsiteY0" fmla="*/ 275113 h 275113"/>
              <a:gd name="connsiteX1" fmla="*/ 280737 w 280737"/>
              <a:gd name="connsiteY1" fmla="*/ 0 h 275113"/>
              <a:gd name="connsiteX2" fmla="*/ 280737 w 280737"/>
              <a:gd name="connsiteY2" fmla="*/ 275113 h 275113"/>
              <a:gd name="connsiteX3" fmla="*/ 0 w 280737"/>
              <a:gd name="connsiteY3" fmla="*/ 275113 h 275113"/>
            </a:gdLst>
            <a:ahLst/>
            <a:cxnLst>
              <a:cxn ang="0">
                <a:pos x="connsiteX0" y="connsiteY0"/>
              </a:cxn>
              <a:cxn ang="0">
                <a:pos x="connsiteX1" y="connsiteY1"/>
              </a:cxn>
              <a:cxn ang="0">
                <a:pos x="connsiteX2" y="connsiteY2"/>
              </a:cxn>
              <a:cxn ang="0">
                <a:pos x="connsiteX3" y="connsiteY3"/>
              </a:cxn>
            </a:cxnLst>
            <a:rect l="l" t="t" r="r" b="b"/>
            <a:pathLst>
              <a:path w="280737" h="275113">
                <a:moveTo>
                  <a:pt x="0" y="275113"/>
                </a:moveTo>
                <a:lnTo>
                  <a:pt x="280737" y="0"/>
                </a:lnTo>
                <a:lnTo>
                  <a:pt x="280737" y="275113"/>
                </a:lnTo>
                <a:lnTo>
                  <a:pt x="0" y="275113"/>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50" dirty="0">
              <a:solidFill>
                <a:prstClr val="white"/>
              </a:solidFill>
            </a:endParaRPr>
          </a:p>
        </p:txBody>
      </p:sp>
      <p:sp>
        <p:nvSpPr>
          <p:cNvPr id="2" name="Title"/>
          <p:cNvSpPr>
            <a:spLocks noGrp="1"/>
          </p:cNvSpPr>
          <p:nvPr>
            <p:ph type="ctrTitle" hasCustomPrompt="1"/>
          </p:nvPr>
        </p:nvSpPr>
        <p:spPr>
          <a:xfrm>
            <a:off x="975000" y="1980000"/>
            <a:ext cx="7429500" cy="481848"/>
          </a:xfrm>
        </p:spPr>
        <p:txBody>
          <a:bodyPr lIns="0" tIns="0" anchor="t">
            <a:noAutofit/>
          </a:bodyPr>
          <a:lstStyle>
            <a:lvl1pPr algn="l">
              <a:spcAft>
                <a:spcPts val="325"/>
              </a:spcAft>
              <a:defRPr sz="3600">
                <a:solidFill>
                  <a:schemeClr val="bg1"/>
                </a:solidFill>
              </a:defRPr>
            </a:lvl1pPr>
          </a:lstStyle>
          <a:p>
            <a:r>
              <a:rPr lang="en-US" dirty="0"/>
              <a:t>Section Title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36397" y="526200"/>
            <a:ext cx="3394674" cy="360000"/>
          </a:xfrm>
          <a:prstGeom prst="rect">
            <a:avLst/>
          </a:prstGeom>
        </p:spPr>
      </p:pic>
    </p:spTree>
    <p:extLst>
      <p:ext uri="{BB962C8B-B14F-4D97-AF65-F5344CB8AC3E}">
        <p14:creationId xmlns:p14="http://schemas.microsoft.com/office/powerpoint/2010/main" val="324080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st Page Layout">
    <p:spTree>
      <p:nvGrpSpPr>
        <p:cNvPr id="1" name=""/>
        <p:cNvGrpSpPr/>
        <p:nvPr/>
      </p:nvGrpSpPr>
      <p:grpSpPr>
        <a:xfrm>
          <a:off x="0" y="0"/>
          <a:ext cx="0" cy="0"/>
          <a:chOff x="0" y="0"/>
          <a:chExt cx="0" cy="0"/>
        </a:xfrm>
      </p:grpSpPr>
      <p:grpSp>
        <p:nvGrpSpPr>
          <p:cNvPr id="14" name="Group 13"/>
          <p:cNvGrpSpPr/>
          <p:nvPr userDrawn="1"/>
        </p:nvGrpSpPr>
        <p:grpSpPr>
          <a:xfrm>
            <a:off x="0" y="2828049"/>
            <a:ext cx="9906000" cy="4029951"/>
            <a:chOff x="-781314" y="2464345"/>
            <a:chExt cx="10706365" cy="4355555"/>
          </a:xfrm>
        </p:grpSpPr>
        <p:cxnSp>
          <p:nvCxnSpPr>
            <p:cNvPr id="10" name="Straight Connector 9"/>
            <p:cNvCxnSpPr/>
            <p:nvPr userDrawn="1"/>
          </p:nvCxnSpPr>
          <p:spPr>
            <a:xfrm flipH="1">
              <a:off x="5089839" y="2464345"/>
              <a:ext cx="4835212" cy="4355555"/>
            </a:xfrm>
            <a:prstGeom prst="line">
              <a:avLst/>
            </a:prstGeom>
            <a:ln w="9525" cmpd="sng">
              <a:solidFill>
                <a:schemeClr val="accent1"/>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flipH="1">
              <a:off x="6934360" y="3985583"/>
              <a:ext cx="2990690" cy="2834317"/>
            </a:xfrm>
            <a:prstGeom prst="line">
              <a:avLst/>
            </a:prstGeom>
            <a:ln w="9525" cmpd="sng">
              <a:solidFill>
                <a:schemeClr val="accent1"/>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flipH="1">
              <a:off x="-781314" y="5898243"/>
              <a:ext cx="10706364" cy="0"/>
            </a:xfrm>
            <a:prstGeom prst="line">
              <a:avLst/>
            </a:prstGeom>
            <a:ln w="9525" cmpd="sng">
              <a:solidFill>
                <a:schemeClr val="accent1"/>
              </a:solidFill>
              <a:headEnd type="none"/>
              <a:tailEnd type="none"/>
            </a:ln>
          </p:spPr>
          <p:style>
            <a:lnRef idx="2">
              <a:schemeClr val="accent1"/>
            </a:lnRef>
            <a:fillRef idx="0">
              <a:schemeClr val="accent1"/>
            </a:fillRef>
            <a:effectRef idx="1">
              <a:schemeClr val="accent1"/>
            </a:effectRef>
            <a:fontRef idx="minor">
              <a:schemeClr val="tx1"/>
            </a:fontRef>
          </p:style>
        </p:cxnSp>
      </p:gr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36397" y="526200"/>
            <a:ext cx="3394674" cy="360000"/>
          </a:xfrm>
          <a:prstGeom prst="rect">
            <a:avLst/>
          </a:prstGeom>
        </p:spPr>
      </p:pic>
    </p:spTree>
    <p:extLst>
      <p:ext uri="{BB962C8B-B14F-4D97-AF65-F5344CB8AC3E}">
        <p14:creationId xmlns:p14="http://schemas.microsoft.com/office/powerpoint/2010/main" val="74672851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acts">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1679575" y="1818000"/>
            <a:ext cx="7867651" cy="319427"/>
          </a:xfrm>
        </p:spPr>
        <p:txBody>
          <a:bodyPr anchor="ctr">
            <a:normAutofit/>
          </a:bodyPr>
          <a:lstStyle>
            <a:lvl1pPr>
              <a:defRPr sz="2400" cap="all" baseline="0"/>
            </a:lvl1pPr>
          </a:lstStyle>
          <a:p>
            <a:r>
              <a:rPr lang="en-US" dirty="0"/>
              <a:t>contacts</a:t>
            </a:r>
            <a:endParaRPr lang="en-GB" dirty="0"/>
          </a:p>
        </p:txBody>
      </p:sp>
      <p:sp>
        <p:nvSpPr>
          <p:cNvPr id="9" name="Picture Placeholder 1"/>
          <p:cNvSpPr>
            <a:spLocks noGrp="1"/>
          </p:cNvSpPr>
          <p:nvPr>
            <p:ph type="pic" sz="quarter" idx="13"/>
          </p:nvPr>
        </p:nvSpPr>
        <p:spPr>
          <a:xfrm>
            <a:off x="1679995" y="2349499"/>
            <a:ext cx="900000" cy="936000"/>
          </a:xfrm>
        </p:spPr>
        <p:txBody>
          <a:bodyPr anchor="ctr">
            <a:noAutofit/>
          </a:bodyPr>
          <a:lstStyle>
            <a:lvl1pPr marL="0" indent="0" algn="ctr">
              <a:buNone/>
              <a:defRPr/>
            </a:lvl1pPr>
          </a:lstStyle>
          <a:p>
            <a:r>
              <a:rPr lang="en-US"/>
              <a:t>Click icon to add picture</a:t>
            </a:r>
            <a:endParaRPr lang="en-GB" dirty="0"/>
          </a:p>
        </p:txBody>
      </p:sp>
      <p:sp>
        <p:nvSpPr>
          <p:cNvPr id="12" name="Picture Placeholder 2"/>
          <p:cNvSpPr>
            <a:spLocks noGrp="1"/>
          </p:cNvSpPr>
          <p:nvPr>
            <p:ph type="pic" sz="quarter" idx="14"/>
          </p:nvPr>
        </p:nvSpPr>
        <p:spPr>
          <a:xfrm>
            <a:off x="1679995" y="3727744"/>
            <a:ext cx="900000" cy="936000"/>
          </a:xfrm>
        </p:spPr>
        <p:txBody>
          <a:bodyPr anchor="ctr">
            <a:noAutofit/>
          </a:bodyPr>
          <a:lstStyle>
            <a:lvl1pPr marL="0" indent="0" algn="ctr">
              <a:buNone/>
              <a:defRPr/>
            </a:lvl1pPr>
          </a:lstStyle>
          <a:p>
            <a:r>
              <a:rPr lang="en-US"/>
              <a:t>Click icon to add picture</a:t>
            </a:r>
            <a:endParaRPr lang="en-GB" dirty="0"/>
          </a:p>
        </p:txBody>
      </p:sp>
      <p:sp>
        <p:nvSpPr>
          <p:cNvPr id="13" name="Picture Placeholder 3"/>
          <p:cNvSpPr>
            <a:spLocks noGrp="1"/>
          </p:cNvSpPr>
          <p:nvPr>
            <p:ph type="pic" sz="quarter" idx="15"/>
          </p:nvPr>
        </p:nvSpPr>
        <p:spPr>
          <a:xfrm>
            <a:off x="1679575" y="5105989"/>
            <a:ext cx="900000" cy="936000"/>
          </a:xfrm>
        </p:spPr>
        <p:txBody>
          <a:bodyPr anchor="ctr">
            <a:noAutofit/>
          </a:bodyPr>
          <a:lstStyle>
            <a:lvl1pPr marL="0" indent="0" algn="ctr">
              <a:buNone/>
              <a:defRPr/>
            </a:lvl1pPr>
          </a:lstStyle>
          <a:p>
            <a:r>
              <a:rPr lang="en-US"/>
              <a:t>Click icon to add picture</a:t>
            </a:r>
            <a:endParaRPr lang="en-GB" dirty="0"/>
          </a:p>
        </p:txBody>
      </p:sp>
      <p:sp>
        <p:nvSpPr>
          <p:cNvPr id="3" name="Date Placeholder"/>
          <p:cNvSpPr>
            <a:spLocks noGrp="1"/>
          </p:cNvSpPr>
          <p:nvPr>
            <p:ph type="dt" sz="half" idx="10"/>
          </p:nvPr>
        </p:nvSpPr>
        <p:spPr/>
        <p:txBody>
          <a:bodyPr/>
          <a:lstStyle/>
          <a:p>
            <a:fld id="{E7D9060D-CFF6-4B29-8194-0E4D47B4F687}" type="datetime3">
              <a:rPr lang="en-US">
                <a:solidFill>
                  <a:srgbClr val="B3B3B3"/>
                </a:solidFill>
              </a:rPr>
              <a:pPr/>
              <a:t>14 January 2020</a:t>
            </a:fld>
            <a:endParaRPr dirty="0">
              <a:solidFill>
                <a:srgbClr val="B3B3B3"/>
              </a:solidFill>
            </a:endParaRPr>
          </a:p>
        </p:txBody>
      </p:sp>
      <p:sp>
        <p:nvSpPr>
          <p:cNvPr id="4" name="Footer Placeholder"/>
          <p:cNvSpPr>
            <a:spLocks noGrp="1"/>
          </p:cNvSpPr>
          <p:nvPr>
            <p:ph type="ftr" sz="quarter" idx="11"/>
          </p:nvPr>
        </p:nvSpPr>
        <p:spPr/>
        <p:txBody>
          <a:bodyPr/>
          <a:lstStyle/>
          <a:p>
            <a:r>
              <a:rPr lang="en-US" dirty="0">
                <a:solidFill>
                  <a:srgbClr val="B3B3B3"/>
                </a:solidFill>
              </a:rPr>
              <a:t>Useful Graphics</a:t>
            </a:r>
          </a:p>
        </p:txBody>
      </p:sp>
      <p:sp>
        <p:nvSpPr>
          <p:cNvPr id="5" name="Slide Number Placeholder"/>
          <p:cNvSpPr>
            <a:spLocks noGrp="1"/>
          </p:cNvSpPr>
          <p:nvPr>
            <p:ph type="sldNum" sz="quarter" idx="12"/>
          </p:nvPr>
        </p:nvSpPr>
        <p:spPr/>
        <p:txBody>
          <a:bodyPr/>
          <a:lstStyle/>
          <a:p>
            <a:fld id="{A314225B-FA1D-4E67-9DE4-4D4982544D95}" type="slidenum">
              <a:rPr lang="en-GB">
                <a:solidFill>
                  <a:srgbClr val="E4610F"/>
                </a:solidFill>
              </a:rPr>
              <a:pPr/>
              <a:t>‹#›</a:t>
            </a:fld>
            <a:endParaRPr lang="en-GB" dirty="0">
              <a:solidFill>
                <a:srgbClr val="E4610F"/>
              </a:solidFill>
            </a:endParaRPr>
          </a:p>
        </p:txBody>
      </p:sp>
      <p:sp>
        <p:nvSpPr>
          <p:cNvPr id="6" name="Rectangle 5"/>
          <p:cNvSpPr/>
          <p:nvPr userDrawn="1"/>
        </p:nvSpPr>
        <p:spPr>
          <a:xfrm>
            <a:off x="0" y="0"/>
            <a:ext cx="9906000" cy="549275"/>
          </a:xfrm>
          <a:prstGeom prst="rect">
            <a:avLst/>
          </a:prstGeom>
          <a:solidFill>
            <a:schemeClr val="bg1"/>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21225" y="549275"/>
            <a:ext cx="1926000" cy="204248"/>
          </a:xfrm>
          <a:prstGeom prst="rect">
            <a:avLst/>
          </a:prstGeom>
        </p:spPr>
      </p:pic>
    </p:spTree>
    <p:extLst>
      <p:ext uri="{BB962C8B-B14F-4D97-AF65-F5344CB8AC3E}">
        <p14:creationId xmlns:p14="http://schemas.microsoft.com/office/powerpoint/2010/main" val="2527345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cNvSpPr>
            <a:spLocks noGrp="1"/>
          </p:cNvSpPr>
          <p:nvPr>
            <p:ph type="title"/>
          </p:nvPr>
        </p:nvSpPr>
        <p:spPr>
          <a:xfrm>
            <a:off x="360363" y="540000"/>
            <a:ext cx="9187200" cy="615511"/>
          </a:xfrm>
          <a:prstGeom prst="rect">
            <a:avLst/>
          </a:prstGeom>
        </p:spPr>
        <p:txBody>
          <a:bodyPr vert="horz" lIns="0" tIns="0" rIns="0" bIns="0" rtlCol="0" anchor="b">
            <a:noAutofit/>
          </a:bodyPr>
          <a:lstStyle/>
          <a:p>
            <a:r>
              <a:rPr lang="en-US" dirty="0"/>
              <a:t>Add title</a:t>
            </a:r>
          </a:p>
        </p:txBody>
      </p:sp>
      <p:sp>
        <p:nvSpPr>
          <p:cNvPr id="6" name="Text"/>
          <p:cNvSpPr>
            <a:spLocks noGrp="1"/>
          </p:cNvSpPr>
          <p:nvPr>
            <p:ph type="body" idx="1"/>
          </p:nvPr>
        </p:nvSpPr>
        <p:spPr>
          <a:xfrm>
            <a:off x="360000" y="1170000"/>
            <a:ext cx="9187200" cy="4635488"/>
          </a:xfrm>
          <a:prstGeom prst="rect">
            <a:avLst/>
          </a:prstGeom>
        </p:spPr>
        <p:txBody>
          <a:bodyPr vert="horz" lIns="0" tIns="108000" rIns="0" bIns="45720" rtlCol="0">
            <a:normAutofit/>
          </a:bodyPr>
          <a:lstStyle/>
          <a:p>
            <a:pPr lvl="0"/>
            <a:r>
              <a:rPr lang="en-US" dirty="0"/>
              <a:t>Click to edit Master text styles</a:t>
            </a:r>
          </a:p>
          <a:p>
            <a:pPr lvl="1"/>
            <a:r>
              <a:rPr lang="en-US" dirty="0"/>
              <a:t>Level 1 bullet</a:t>
            </a:r>
          </a:p>
          <a:p>
            <a:pPr lvl="2"/>
            <a:r>
              <a:rPr lang="en-US" dirty="0"/>
              <a:t>Level 2 bullet</a:t>
            </a:r>
          </a:p>
          <a:p>
            <a:pPr lvl="3"/>
            <a:r>
              <a:rPr lang="en-US" dirty="0"/>
              <a:t>Level 3 bullet</a:t>
            </a:r>
          </a:p>
          <a:p>
            <a:pPr lvl="4"/>
            <a:r>
              <a:rPr lang="en-US" dirty="0"/>
              <a:t>Level 4 bullet</a:t>
            </a:r>
            <a:endParaRPr lang="en-GB" dirty="0"/>
          </a:p>
        </p:txBody>
      </p:sp>
      <p:sp>
        <p:nvSpPr>
          <p:cNvPr id="7" name="Copywright"/>
          <p:cNvSpPr/>
          <p:nvPr userDrawn="1"/>
        </p:nvSpPr>
        <p:spPr>
          <a:xfrm>
            <a:off x="360000" y="6529465"/>
            <a:ext cx="706925" cy="215444"/>
          </a:xfrm>
          <a:prstGeom prst="rect">
            <a:avLst/>
          </a:prstGeom>
        </p:spPr>
        <p:txBody>
          <a:bodyPr wrap="none" lIns="0" rIns="0" anchor="ctr">
            <a:spAutoFit/>
          </a:bodyPr>
          <a:lstStyle/>
          <a:p>
            <a:r>
              <a:rPr lang="en-US" sz="800" dirty="0">
                <a:solidFill>
                  <a:srgbClr val="B3B3B3"/>
                </a:solidFill>
              </a:rPr>
              <a:t>© Arcadis 2015</a:t>
            </a:r>
          </a:p>
        </p:txBody>
      </p:sp>
      <p:sp>
        <p:nvSpPr>
          <p:cNvPr id="10" name="Slide Number"/>
          <p:cNvSpPr>
            <a:spLocks noGrp="1"/>
          </p:cNvSpPr>
          <p:nvPr>
            <p:ph type="sldNum" sz="quarter" idx="4"/>
          </p:nvPr>
        </p:nvSpPr>
        <p:spPr>
          <a:xfrm>
            <a:off x="9102304" y="6516000"/>
            <a:ext cx="438546" cy="252000"/>
          </a:xfrm>
          <a:prstGeom prst="rect">
            <a:avLst/>
          </a:prstGeom>
        </p:spPr>
        <p:txBody>
          <a:bodyPr vert="horz" lIns="0" tIns="45720" rIns="0" bIns="45720" rtlCol="0" anchor="ctr"/>
          <a:lstStyle>
            <a:lvl1pPr algn="r">
              <a:defRPr lang="en-US" sz="800" kern="1200" smtClean="0">
                <a:solidFill>
                  <a:schemeClr val="accent1"/>
                </a:solidFill>
                <a:latin typeface="+mn-lt"/>
                <a:ea typeface="+mn-ea"/>
                <a:cs typeface="+mn-cs"/>
              </a:defRPr>
            </a:lvl1pPr>
          </a:lstStyle>
          <a:p>
            <a:fld id="{203C551C-83BB-4568-94F6-AC8A8312A04A}" type="slidenum">
              <a:rPr lang="en-GB">
                <a:solidFill>
                  <a:srgbClr val="E4610F"/>
                </a:solidFill>
              </a:rPr>
              <a:pPr/>
              <a:t>‹#›</a:t>
            </a:fld>
            <a:endParaRPr lang="en-GB" dirty="0">
              <a:solidFill>
                <a:srgbClr val="E4610F"/>
              </a:solidFill>
            </a:endParaRPr>
          </a:p>
        </p:txBody>
      </p:sp>
      <p:sp>
        <p:nvSpPr>
          <p:cNvPr id="4" name="Date"/>
          <p:cNvSpPr>
            <a:spLocks noGrp="1"/>
          </p:cNvSpPr>
          <p:nvPr>
            <p:ph type="dt" sz="half" idx="2"/>
          </p:nvPr>
        </p:nvSpPr>
        <p:spPr>
          <a:xfrm>
            <a:off x="6761370" y="6516000"/>
            <a:ext cx="2228850" cy="252000"/>
          </a:xfrm>
          <a:prstGeom prst="rect">
            <a:avLst/>
          </a:prstGeom>
        </p:spPr>
        <p:txBody>
          <a:bodyPr vert="horz" lIns="91440" tIns="45720" rIns="91440" bIns="45720" rtlCol="0" anchor="ctr"/>
          <a:lstStyle>
            <a:lvl1pPr algn="r">
              <a:defRPr lang="en-GB" sz="800" kern="1200" smtClean="0">
                <a:solidFill>
                  <a:schemeClr val="bg2"/>
                </a:solidFill>
                <a:latin typeface="+mn-lt"/>
                <a:ea typeface="+mn-ea"/>
                <a:cs typeface="+mn-cs"/>
              </a:defRPr>
            </a:lvl1pPr>
          </a:lstStyle>
          <a:p>
            <a:fld id="{6A064933-5225-496A-8E34-3DCB6A1EC271}" type="datetime3">
              <a:rPr lang="en-US">
                <a:solidFill>
                  <a:srgbClr val="B3B3B3"/>
                </a:solidFill>
              </a:rPr>
              <a:pPr/>
              <a:t>14 January 2020</a:t>
            </a:fld>
            <a:endParaRPr dirty="0">
              <a:solidFill>
                <a:srgbClr val="B3B3B3"/>
              </a:solidFill>
            </a:endParaRPr>
          </a:p>
        </p:txBody>
      </p:sp>
      <p:sp>
        <p:nvSpPr>
          <p:cNvPr id="5" name="Footer"/>
          <p:cNvSpPr>
            <a:spLocks noGrp="1"/>
          </p:cNvSpPr>
          <p:nvPr>
            <p:ph type="ftr" sz="quarter" idx="3"/>
          </p:nvPr>
        </p:nvSpPr>
        <p:spPr>
          <a:xfrm>
            <a:off x="3281364" y="6516000"/>
            <a:ext cx="3343275" cy="252000"/>
          </a:xfrm>
          <a:prstGeom prst="rect">
            <a:avLst/>
          </a:prstGeom>
        </p:spPr>
        <p:txBody>
          <a:bodyPr vert="horz" lIns="91440" tIns="45720" rIns="91440" bIns="45720" rtlCol="0" anchor="ctr"/>
          <a:lstStyle>
            <a:lvl1pPr marL="0" algn="ctr" defTabSz="495285" rtl="0" eaLnBrk="1" latinLnBrk="0" hangingPunct="1">
              <a:defRPr lang="en-GB" sz="800" kern="1200" dirty="0">
                <a:solidFill>
                  <a:schemeClr val="bg2"/>
                </a:solidFill>
                <a:latin typeface="+mn-lt"/>
                <a:ea typeface="+mn-ea"/>
                <a:cs typeface="+mn-cs"/>
              </a:defRPr>
            </a:lvl1pPr>
          </a:lstStyle>
          <a:p>
            <a:r>
              <a:rPr dirty="0">
                <a:solidFill>
                  <a:srgbClr val="B3B3B3"/>
                </a:solidFill>
              </a:rPr>
              <a:t>Useful Graphics</a:t>
            </a:r>
          </a:p>
        </p:txBody>
      </p:sp>
      <p:pic>
        <p:nvPicPr>
          <p:cNvPr id="11" name="Picture 10" hidden="1"/>
          <p:cNvPicPr>
            <a:picLocks noChangeAspect="1"/>
          </p:cNvPicPr>
          <p:nvPr userDrawn="1"/>
        </p:nvPicPr>
        <p:blipFill>
          <a:blip r:embed="rId27">
            <a:extLst>
              <a:ext uri="{28A0092B-C50C-407E-A947-70E740481C1C}">
                <a14:useLocalDpi xmlns:a14="http://schemas.microsoft.com/office/drawing/2010/main" val="0"/>
              </a:ext>
            </a:extLst>
          </a:blip>
          <a:stretch>
            <a:fillRect/>
          </a:stretch>
        </p:blipFill>
        <p:spPr>
          <a:xfrm>
            <a:off x="7588297" y="160526"/>
            <a:ext cx="1934964" cy="205200"/>
          </a:xfrm>
          <a:prstGeom prst="rect">
            <a:avLst/>
          </a:prstGeom>
        </p:spPr>
      </p:pic>
    </p:spTree>
    <p:extLst>
      <p:ext uri="{BB962C8B-B14F-4D97-AF65-F5344CB8AC3E}">
        <p14:creationId xmlns:p14="http://schemas.microsoft.com/office/powerpoint/2010/main" val="797792465"/>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 id="2147483793" r:id="rId15"/>
    <p:sldLayoutId id="2147483794" r:id="rId16"/>
    <p:sldLayoutId id="2147483795" r:id="rId17"/>
    <p:sldLayoutId id="2147483796" r:id="rId18"/>
    <p:sldLayoutId id="2147483797" r:id="rId19"/>
    <p:sldLayoutId id="2147483798" r:id="rId20"/>
    <p:sldLayoutId id="2147483799" r:id="rId21"/>
    <p:sldLayoutId id="2147483800" r:id="rId22"/>
    <p:sldLayoutId id="2147483801" r:id="rId23"/>
    <p:sldLayoutId id="2147483802" r:id="rId24"/>
    <p:sldLayoutId id="2147483822" r:id="rId25"/>
  </p:sldLayoutIdLst>
  <p:hf hdr="0"/>
  <p:txStyles>
    <p:titleStyle>
      <a:lvl1pPr algn="l" defTabSz="990570" rtl="0" eaLnBrk="1" latinLnBrk="0" hangingPunct="1">
        <a:lnSpc>
          <a:spcPct val="90000"/>
        </a:lnSpc>
        <a:spcBef>
          <a:spcPct val="0"/>
        </a:spcBef>
        <a:buNone/>
        <a:defRPr sz="2400" b="0" kern="1200">
          <a:solidFill>
            <a:schemeClr val="accent1"/>
          </a:solidFill>
          <a:latin typeface="+mj-lt"/>
          <a:ea typeface="+mj-ea"/>
          <a:cs typeface="+mj-cs"/>
        </a:defRPr>
      </a:lvl1pPr>
    </p:titleStyle>
    <p:bodyStyle>
      <a:lvl1pPr marL="0" indent="0" algn="l" defTabSz="990570" rtl="0" eaLnBrk="1" latinLnBrk="0" hangingPunct="1">
        <a:lnSpc>
          <a:spcPct val="90000"/>
        </a:lnSpc>
        <a:spcBef>
          <a:spcPts val="400"/>
        </a:spcBef>
        <a:spcAft>
          <a:spcPts val="800"/>
        </a:spcAft>
        <a:buClr>
          <a:schemeClr val="accent1"/>
        </a:buClr>
        <a:buFont typeface="Arial" panose="020B0604020202020204" pitchFamily="34" charset="0"/>
        <a:buNone/>
        <a:defRPr sz="1600" kern="1200">
          <a:solidFill>
            <a:schemeClr val="tx1"/>
          </a:solidFill>
          <a:latin typeface="+mn-lt"/>
          <a:ea typeface="+mn-ea"/>
          <a:cs typeface="+mn-cs"/>
        </a:defRPr>
      </a:lvl1pPr>
      <a:lvl2pPr marL="292356" indent="-292356" algn="l" defTabSz="990570" rtl="0" eaLnBrk="1" latinLnBrk="0" hangingPunct="1">
        <a:lnSpc>
          <a:spcPct val="90000"/>
        </a:lnSpc>
        <a:spcBef>
          <a:spcPts val="200"/>
        </a:spcBef>
        <a:spcAft>
          <a:spcPts val="400"/>
        </a:spcAft>
        <a:buClr>
          <a:schemeClr val="accent1"/>
        </a:buClr>
        <a:buFont typeface="Arial" panose="020B0604020202020204" pitchFamily="34" charset="0"/>
        <a:buChar char="•"/>
        <a:defRPr lang="en-US" sz="1400" kern="1200" dirty="0" smtClean="0">
          <a:solidFill>
            <a:schemeClr val="tx1"/>
          </a:solidFill>
          <a:latin typeface="+mn-lt"/>
          <a:ea typeface="+mn-ea"/>
          <a:cs typeface="+mn-cs"/>
        </a:defRPr>
      </a:lvl2pPr>
      <a:lvl3pPr marL="582992" indent="-290636" algn="l" defTabSz="990570" rtl="0" eaLnBrk="1" latinLnBrk="0" hangingPunct="1">
        <a:lnSpc>
          <a:spcPct val="90000"/>
        </a:lnSpc>
        <a:spcBef>
          <a:spcPts val="200"/>
        </a:spcBef>
        <a:spcAft>
          <a:spcPts val="400"/>
        </a:spcAft>
        <a:buClr>
          <a:schemeClr val="accent1"/>
        </a:buClr>
        <a:buFont typeface="Arial" panose="020B0604020202020204" pitchFamily="34" charset="0"/>
        <a:buChar char="–"/>
        <a:defRPr lang="en-US" sz="1400" kern="1200" dirty="0" smtClean="0">
          <a:solidFill>
            <a:schemeClr val="tx1"/>
          </a:solidFill>
          <a:latin typeface="+mn-lt"/>
          <a:ea typeface="+mn-ea"/>
          <a:cs typeface="+mn-cs"/>
        </a:defRPr>
      </a:lvl3pPr>
      <a:lvl4pPr marL="875348" indent="-292356" algn="l" defTabSz="990570" rtl="0" eaLnBrk="1" latinLnBrk="0" hangingPunct="1">
        <a:lnSpc>
          <a:spcPct val="90000"/>
        </a:lnSpc>
        <a:spcBef>
          <a:spcPts val="200"/>
        </a:spcBef>
        <a:spcAft>
          <a:spcPts val="400"/>
        </a:spcAft>
        <a:buClr>
          <a:schemeClr val="accent1"/>
        </a:buClr>
        <a:buFont typeface="Arial" panose="020B0604020202020204" pitchFamily="34" charset="0"/>
        <a:buChar char="•"/>
        <a:tabLst>
          <a:tab pos="875348" algn="l"/>
        </a:tabLst>
        <a:defRPr lang="en-US" sz="1400" kern="1200" dirty="0">
          <a:solidFill>
            <a:schemeClr val="tx1"/>
          </a:solidFill>
          <a:latin typeface="+mn-lt"/>
          <a:ea typeface="+mn-ea"/>
          <a:cs typeface="+mn-cs"/>
        </a:defRPr>
      </a:lvl4pPr>
      <a:lvl5pPr marL="1165983" indent="-290636" algn="l" defTabSz="99057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2724066" indent="-247642" algn="l" defTabSz="990570"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6pPr>
      <a:lvl7pPr marL="3219351" indent="-247642" algn="l" defTabSz="990570"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7pPr>
      <a:lvl8pPr marL="3714636" indent="-247642" algn="l" defTabSz="990570"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8pPr>
      <a:lvl9pPr marL="4209920" indent="-247642" algn="l" defTabSz="990570"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9pPr>
    </p:bodyStyle>
    <p:otherStyle>
      <a:defPPr>
        <a:defRPr lang="en-US"/>
      </a:defPPr>
      <a:lvl1pPr marL="0" algn="l" defTabSz="990570" rtl="0" eaLnBrk="1" latinLnBrk="0" hangingPunct="1">
        <a:defRPr sz="1950" kern="1200">
          <a:solidFill>
            <a:schemeClr val="tx1"/>
          </a:solidFill>
          <a:latin typeface="+mn-lt"/>
          <a:ea typeface="+mn-ea"/>
          <a:cs typeface="+mn-cs"/>
        </a:defRPr>
      </a:lvl1pPr>
      <a:lvl2pPr marL="495285" algn="l" defTabSz="990570" rtl="0" eaLnBrk="1" latinLnBrk="0" hangingPunct="1">
        <a:defRPr sz="1950" kern="1200">
          <a:solidFill>
            <a:schemeClr val="tx1"/>
          </a:solidFill>
          <a:latin typeface="+mn-lt"/>
          <a:ea typeface="+mn-ea"/>
          <a:cs typeface="+mn-cs"/>
        </a:defRPr>
      </a:lvl2pPr>
      <a:lvl3pPr marL="990570" algn="l" defTabSz="990570" rtl="0" eaLnBrk="1" latinLnBrk="0" hangingPunct="1">
        <a:defRPr sz="1950" kern="1200">
          <a:solidFill>
            <a:schemeClr val="tx1"/>
          </a:solidFill>
          <a:latin typeface="+mn-lt"/>
          <a:ea typeface="+mn-ea"/>
          <a:cs typeface="+mn-cs"/>
        </a:defRPr>
      </a:lvl3pPr>
      <a:lvl4pPr marL="1485854" algn="l" defTabSz="990570" rtl="0" eaLnBrk="1" latinLnBrk="0" hangingPunct="1">
        <a:defRPr sz="1950" kern="1200">
          <a:solidFill>
            <a:schemeClr val="tx1"/>
          </a:solidFill>
          <a:latin typeface="+mn-lt"/>
          <a:ea typeface="+mn-ea"/>
          <a:cs typeface="+mn-cs"/>
        </a:defRPr>
      </a:lvl4pPr>
      <a:lvl5pPr marL="1981139" algn="l" defTabSz="990570" rtl="0" eaLnBrk="1" latinLnBrk="0" hangingPunct="1">
        <a:defRPr sz="1950" kern="1200">
          <a:solidFill>
            <a:schemeClr val="tx1"/>
          </a:solidFill>
          <a:latin typeface="+mn-lt"/>
          <a:ea typeface="+mn-ea"/>
          <a:cs typeface="+mn-cs"/>
        </a:defRPr>
      </a:lvl5pPr>
      <a:lvl6pPr marL="2476424" algn="l" defTabSz="990570" rtl="0" eaLnBrk="1" latinLnBrk="0" hangingPunct="1">
        <a:defRPr sz="1950" kern="1200">
          <a:solidFill>
            <a:schemeClr val="tx1"/>
          </a:solidFill>
          <a:latin typeface="+mn-lt"/>
          <a:ea typeface="+mn-ea"/>
          <a:cs typeface="+mn-cs"/>
        </a:defRPr>
      </a:lvl6pPr>
      <a:lvl7pPr marL="2971709" algn="l" defTabSz="990570" rtl="0" eaLnBrk="1" latinLnBrk="0" hangingPunct="1">
        <a:defRPr sz="1950" kern="1200">
          <a:solidFill>
            <a:schemeClr val="tx1"/>
          </a:solidFill>
          <a:latin typeface="+mn-lt"/>
          <a:ea typeface="+mn-ea"/>
          <a:cs typeface="+mn-cs"/>
        </a:defRPr>
      </a:lvl7pPr>
      <a:lvl8pPr marL="3466993" algn="l" defTabSz="990570" rtl="0" eaLnBrk="1" latinLnBrk="0" hangingPunct="1">
        <a:defRPr sz="1950" kern="1200">
          <a:solidFill>
            <a:schemeClr val="tx1"/>
          </a:solidFill>
          <a:latin typeface="+mn-lt"/>
          <a:ea typeface="+mn-ea"/>
          <a:cs typeface="+mn-cs"/>
        </a:defRPr>
      </a:lvl8pPr>
      <a:lvl9pPr marL="3962278" algn="l" defTabSz="990570" rtl="0" eaLnBrk="1" latinLnBrk="0" hangingPunct="1">
        <a:defRPr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7">
          <p15:clr>
            <a:srgbClr val="A4A3A4"/>
          </p15:clr>
        </p15:guide>
        <p15:guide id="2" pos="1058">
          <p15:clr>
            <a:srgbClr val="A4A3A4"/>
          </p15:clr>
        </p15:guide>
        <p15:guide id="3" pos="1217">
          <p15:clr>
            <a:srgbClr val="A4A3A4"/>
          </p15:clr>
        </p15:guide>
        <p15:guide id="4" pos="2049">
          <p15:clr>
            <a:srgbClr val="A4A3A4"/>
          </p15:clr>
        </p15:guide>
        <p15:guide id="5" pos="2208">
          <p15:clr>
            <a:srgbClr val="A4A3A4"/>
          </p15:clr>
        </p15:guide>
        <p15:guide id="6" pos="3041">
          <p15:clr>
            <a:srgbClr val="A4A3A4"/>
          </p15:clr>
        </p15:guide>
        <p15:guide id="7" pos="3198">
          <p15:clr>
            <a:srgbClr val="A4A3A4"/>
          </p15:clr>
        </p15:guide>
        <p15:guide id="8" pos="4031">
          <p15:clr>
            <a:srgbClr val="A4A3A4"/>
          </p15:clr>
        </p15:guide>
        <p15:guide id="9" pos="4190">
          <p15:clr>
            <a:srgbClr val="A4A3A4"/>
          </p15:clr>
        </p15:guide>
        <p15:guide id="10" pos="5022">
          <p15:clr>
            <a:srgbClr val="A4A3A4"/>
          </p15:clr>
        </p15:guide>
        <p15:guide id="11" pos="5181">
          <p15:clr>
            <a:srgbClr val="A4A3A4"/>
          </p15:clr>
        </p15:guide>
        <p15:guide id="12" pos="6014">
          <p15:clr>
            <a:srgbClr val="A4A3A4"/>
          </p15:clr>
        </p15:guide>
        <p15:guide id="13" orient="horz" pos="1485">
          <p15:clr>
            <a:srgbClr val="A4A3A4"/>
          </p15:clr>
        </p15:guide>
        <p15:guide id="14" orient="horz" pos="1643">
          <p15:clr>
            <a:srgbClr val="A4A3A4"/>
          </p15:clr>
        </p15:guide>
        <p15:guide id="15" orient="horz" pos="2789">
          <p15:clr>
            <a:srgbClr val="A4A3A4"/>
          </p15:clr>
        </p15:guide>
        <p15:guide id="16" orient="horz" pos="2948">
          <p15:clr>
            <a:srgbClr val="A4A3A4"/>
          </p15:clr>
        </p15:guide>
        <p15:guide id="17" orient="horz" pos="346">
          <p15:clr>
            <a:srgbClr val="A4A3A4"/>
          </p15:clr>
        </p15:guide>
        <p15:guide id="18" orient="horz" pos="4092">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hyperlink" Target="mailto:highwayssafetyhub@gmail.com" TargetMode="External"/><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hyperlink" Target="http://www.highwayssafetyhub.com/" TargetMode="External"/><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E3633-04DF-44B3-9ABE-740275805B4C}"/>
              </a:ext>
            </a:extLst>
          </p:cNvPr>
          <p:cNvSpPr>
            <a:spLocks noGrp="1"/>
          </p:cNvSpPr>
          <p:nvPr>
            <p:ph type="ctrTitle"/>
          </p:nvPr>
        </p:nvSpPr>
        <p:spPr/>
        <p:txBody>
          <a:bodyPr/>
          <a:lstStyle/>
          <a:p>
            <a:r>
              <a:rPr lang="en-GB" dirty="0"/>
              <a:t>Highways Safety Hub Website update</a:t>
            </a:r>
          </a:p>
        </p:txBody>
      </p:sp>
      <p:sp>
        <p:nvSpPr>
          <p:cNvPr id="3" name="Subtitle 2">
            <a:extLst>
              <a:ext uri="{FF2B5EF4-FFF2-40B4-BE49-F238E27FC236}">
                <a16:creationId xmlns:a16="http://schemas.microsoft.com/office/drawing/2014/main" id="{BB6EA162-AFAA-4515-A92A-0A6C35026910}"/>
              </a:ext>
            </a:extLst>
          </p:cNvPr>
          <p:cNvSpPr>
            <a:spLocks noGrp="1"/>
          </p:cNvSpPr>
          <p:nvPr>
            <p:ph type="subTitle" idx="1"/>
          </p:nvPr>
        </p:nvSpPr>
        <p:spPr>
          <a:xfrm>
            <a:off x="438547" y="2855596"/>
            <a:ext cx="8080985" cy="720197"/>
          </a:xfrm>
        </p:spPr>
        <p:txBody>
          <a:bodyPr/>
          <a:lstStyle/>
          <a:p>
            <a:r>
              <a:rPr lang="en-GB" dirty="0"/>
              <a:t>Dave Avery   </a:t>
            </a:r>
          </a:p>
        </p:txBody>
      </p:sp>
      <p:sp>
        <p:nvSpPr>
          <p:cNvPr id="4" name="Date Placeholder 3">
            <a:extLst>
              <a:ext uri="{FF2B5EF4-FFF2-40B4-BE49-F238E27FC236}">
                <a16:creationId xmlns:a16="http://schemas.microsoft.com/office/drawing/2014/main" id="{E4141B39-A11E-4462-9129-9FC4A075C880}"/>
              </a:ext>
            </a:extLst>
          </p:cNvPr>
          <p:cNvSpPr>
            <a:spLocks noGrp="1"/>
          </p:cNvSpPr>
          <p:nvPr>
            <p:ph type="dt" sz="half" idx="10"/>
          </p:nvPr>
        </p:nvSpPr>
        <p:spPr/>
        <p:txBody>
          <a:bodyPr/>
          <a:lstStyle/>
          <a:p>
            <a:r>
              <a:rPr lang="nl-NL" dirty="0">
                <a:solidFill>
                  <a:schemeClr val="bg1"/>
                </a:solidFill>
              </a:rPr>
              <a:t>16-01-2020</a:t>
            </a:r>
          </a:p>
        </p:txBody>
      </p:sp>
      <p:sp>
        <p:nvSpPr>
          <p:cNvPr id="5" name="Footer Placeholder 4">
            <a:extLst>
              <a:ext uri="{FF2B5EF4-FFF2-40B4-BE49-F238E27FC236}">
                <a16:creationId xmlns:a16="http://schemas.microsoft.com/office/drawing/2014/main" id="{6BDC6FA0-F71A-4C6E-B65A-A5C3072C1154}"/>
              </a:ext>
            </a:extLst>
          </p:cNvPr>
          <p:cNvSpPr>
            <a:spLocks noGrp="1"/>
          </p:cNvSpPr>
          <p:nvPr>
            <p:ph type="ftr" sz="quarter" idx="11"/>
          </p:nvPr>
        </p:nvSpPr>
        <p:spPr/>
        <p:txBody>
          <a:bodyPr/>
          <a:lstStyle/>
          <a:p>
            <a:endParaRPr lang="nl-NL" dirty="0"/>
          </a:p>
        </p:txBody>
      </p:sp>
      <p:sp>
        <p:nvSpPr>
          <p:cNvPr id="6" name="Slide Number Placeholder 5">
            <a:extLst>
              <a:ext uri="{FF2B5EF4-FFF2-40B4-BE49-F238E27FC236}">
                <a16:creationId xmlns:a16="http://schemas.microsoft.com/office/drawing/2014/main" id="{A41DD333-F947-40FF-A2C0-7AB4AEEA2EE4}"/>
              </a:ext>
            </a:extLst>
          </p:cNvPr>
          <p:cNvSpPr>
            <a:spLocks noGrp="1"/>
          </p:cNvSpPr>
          <p:nvPr>
            <p:ph type="sldNum" sz="quarter" idx="12"/>
          </p:nvPr>
        </p:nvSpPr>
        <p:spPr/>
        <p:txBody>
          <a:bodyPr/>
          <a:lstStyle/>
          <a:p>
            <a:fld id="{0C1CACA2-8807-444A-80EF-366DD6953B54}" type="slidenum">
              <a:rPr lang="nl-NL" smtClean="0"/>
              <a:pPr/>
              <a:t>1</a:t>
            </a:fld>
            <a:endParaRPr lang="nl-NL" dirty="0"/>
          </a:p>
        </p:txBody>
      </p:sp>
    </p:spTree>
    <p:extLst>
      <p:ext uri="{BB962C8B-B14F-4D97-AF65-F5344CB8AC3E}">
        <p14:creationId xmlns:p14="http://schemas.microsoft.com/office/powerpoint/2010/main" val="1442894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33B4F4A-B842-4E49-A469-5B73BE3A1929}"/>
              </a:ext>
            </a:extLst>
          </p:cNvPr>
          <p:cNvSpPr>
            <a:spLocks noGrp="1"/>
          </p:cNvSpPr>
          <p:nvPr>
            <p:ph type="dt" sz="half" idx="10"/>
          </p:nvPr>
        </p:nvSpPr>
        <p:spPr/>
        <p:txBody>
          <a:bodyPr/>
          <a:lstStyle/>
          <a:p>
            <a:fld id="{CC118E3B-FD8F-449A-A0A2-EF8288ED79CB}" type="datetime3">
              <a:rPr lang="en-US" smtClean="0">
                <a:solidFill>
                  <a:srgbClr val="B3B3B3"/>
                </a:solidFill>
              </a:rPr>
              <a:pPr/>
              <a:t>14 January 2020</a:t>
            </a:fld>
            <a:endParaRPr lang="en-US" dirty="0">
              <a:solidFill>
                <a:srgbClr val="B3B3B3"/>
              </a:solidFill>
            </a:endParaRPr>
          </a:p>
        </p:txBody>
      </p:sp>
      <p:sp>
        <p:nvSpPr>
          <p:cNvPr id="5" name="Footer Placeholder 4">
            <a:extLst>
              <a:ext uri="{FF2B5EF4-FFF2-40B4-BE49-F238E27FC236}">
                <a16:creationId xmlns:a16="http://schemas.microsoft.com/office/drawing/2014/main" id="{DCCA847A-5AC0-4E44-9F79-F7B4A60BF574}"/>
              </a:ext>
            </a:extLst>
          </p:cNvPr>
          <p:cNvSpPr>
            <a:spLocks noGrp="1"/>
          </p:cNvSpPr>
          <p:nvPr>
            <p:ph type="ftr" sz="quarter" idx="11"/>
          </p:nvPr>
        </p:nvSpPr>
        <p:spPr/>
        <p:txBody>
          <a:bodyPr/>
          <a:lstStyle/>
          <a:p>
            <a:r>
              <a:rPr lang="en-US">
                <a:solidFill>
                  <a:srgbClr val="B3B3B3"/>
                </a:solidFill>
              </a:rPr>
              <a:t>Useful Graphics</a:t>
            </a:r>
            <a:endParaRPr lang="en-US" dirty="0">
              <a:solidFill>
                <a:srgbClr val="B3B3B3"/>
              </a:solidFill>
            </a:endParaRPr>
          </a:p>
        </p:txBody>
      </p:sp>
      <p:sp>
        <p:nvSpPr>
          <p:cNvPr id="6" name="Slide Number Placeholder 5">
            <a:extLst>
              <a:ext uri="{FF2B5EF4-FFF2-40B4-BE49-F238E27FC236}">
                <a16:creationId xmlns:a16="http://schemas.microsoft.com/office/drawing/2014/main" id="{342C2A27-4CE8-4BD6-8733-F532DB461153}"/>
              </a:ext>
            </a:extLst>
          </p:cNvPr>
          <p:cNvSpPr>
            <a:spLocks noGrp="1"/>
          </p:cNvSpPr>
          <p:nvPr>
            <p:ph type="sldNum" sz="quarter" idx="12"/>
          </p:nvPr>
        </p:nvSpPr>
        <p:spPr/>
        <p:txBody>
          <a:bodyPr/>
          <a:lstStyle/>
          <a:p>
            <a:fld id="{A314225B-FA1D-4E67-9DE4-4D4982544D95}" type="slidenum">
              <a:rPr lang="en-GB" smtClean="0">
                <a:solidFill>
                  <a:srgbClr val="E4610F"/>
                </a:solidFill>
              </a:rPr>
              <a:pPr/>
              <a:t>2</a:t>
            </a:fld>
            <a:endParaRPr lang="en-GB" dirty="0">
              <a:solidFill>
                <a:srgbClr val="E4610F"/>
              </a:solidFill>
            </a:endParaRPr>
          </a:p>
        </p:txBody>
      </p:sp>
      <p:sp>
        <p:nvSpPr>
          <p:cNvPr id="11" name="Title 10">
            <a:extLst>
              <a:ext uri="{FF2B5EF4-FFF2-40B4-BE49-F238E27FC236}">
                <a16:creationId xmlns:a16="http://schemas.microsoft.com/office/drawing/2014/main" id="{55B005A2-B0E4-4DBE-97C6-C5A18A50D3CF}"/>
              </a:ext>
            </a:extLst>
          </p:cNvPr>
          <p:cNvSpPr>
            <a:spLocks noGrp="1"/>
          </p:cNvSpPr>
          <p:nvPr>
            <p:ph type="title"/>
          </p:nvPr>
        </p:nvSpPr>
        <p:spPr>
          <a:xfrm>
            <a:off x="1051561" y="914400"/>
            <a:ext cx="8495666" cy="903249"/>
          </a:xfrm>
        </p:spPr>
        <p:txBody>
          <a:bodyPr>
            <a:normAutofit/>
          </a:bodyPr>
          <a:lstStyle/>
          <a:p>
            <a:pPr algn="ctr"/>
            <a:r>
              <a:rPr lang="en-GB" dirty="0"/>
              <a:t>Highways Safety Hub Website update</a:t>
            </a:r>
          </a:p>
        </p:txBody>
      </p:sp>
      <p:sp>
        <p:nvSpPr>
          <p:cNvPr id="7" name="Content Placeholder 6">
            <a:extLst>
              <a:ext uri="{FF2B5EF4-FFF2-40B4-BE49-F238E27FC236}">
                <a16:creationId xmlns:a16="http://schemas.microsoft.com/office/drawing/2014/main" id="{3D4CED79-C174-46C9-B494-BCD8725B0B2C}"/>
              </a:ext>
            </a:extLst>
          </p:cNvPr>
          <p:cNvSpPr>
            <a:spLocks noGrp="1"/>
          </p:cNvSpPr>
          <p:nvPr>
            <p:ph sz="quarter" idx="13"/>
          </p:nvPr>
        </p:nvSpPr>
        <p:spPr>
          <a:xfrm>
            <a:off x="257908" y="2357438"/>
            <a:ext cx="9289317" cy="3938587"/>
          </a:xfrm>
        </p:spPr>
        <p:txBody>
          <a:bodyPr/>
          <a:lstStyle/>
          <a:p>
            <a:pPr marL="285750" indent="-285750">
              <a:buFont typeface="Wingdings" panose="05000000000000000000" pitchFamily="2" charset="2"/>
              <a:buChar char="§"/>
            </a:pPr>
            <a:r>
              <a:rPr lang="en-GB" dirty="0"/>
              <a:t>The Highways Safety Hub Website is owned and updated by Phil Farrah from Galliford Try.</a:t>
            </a:r>
          </a:p>
          <a:p>
            <a:pPr marL="285750" indent="-285750">
              <a:buFont typeface="Wingdings" panose="05000000000000000000" pitchFamily="2" charset="2"/>
              <a:buChar char="§"/>
            </a:pPr>
            <a:r>
              <a:rPr lang="en-GB" dirty="0"/>
              <a:t>It was set up in March 2015 to host all the Highways England Campaign Material as part of the 5 year plan.</a:t>
            </a:r>
          </a:p>
          <a:p>
            <a:pPr marL="285750" indent="-285750">
              <a:buFont typeface="Wingdings" panose="05000000000000000000" pitchFamily="2" charset="2"/>
              <a:buChar char="§"/>
            </a:pPr>
            <a:r>
              <a:rPr lang="en-GB" dirty="0"/>
              <a:t>The Website was improved in July 2019 to make it easier for people to search for the information they require.</a:t>
            </a:r>
          </a:p>
          <a:p>
            <a:pPr marL="285750" indent="-285750">
              <a:buFont typeface="Wingdings" panose="05000000000000000000" pitchFamily="2" charset="2"/>
              <a:buChar char="§"/>
            </a:pPr>
            <a:r>
              <a:rPr lang="en-GB" dirty="0"/>
              <a:t>With over 1000 hits a week on the website, its used as the main search tool for looking up and referencing Highways England material. </a:t>
            </a:r>
          </a:p>
          <a:p>
            <a:pPr marL="285750" indent="-285750">
              <a:buFont typeface="Wingdings" panose="05000000000000000000" pitchFamily="2" charset="2"/>
              <a:buChar char="§"/>
            </a:pPr>
            <a:r>
              <a:rPr lang="en-GB" dirty="0"/>
              <a:t>There is also a Twitter feed</a:t>
            </a:r>
            <a:r>
              <a:rPr lang="en-GB" dirty="0">
                <a:solidFill>
                  <a:srgbClr val="00B0F0"/>
                </a:solidFill>
              </a:rPr>
              <a:t> </a:t>
            </a:r>
            <a:r>
              <a:rPr lang="en-GB" dirty="0">
                <a:solidFill>
                  <a:srgbClr val="0070C0"/>
                </a:solidFill>
              </a:rPr>
              <a:t>@highwayssafety2</a:t>
            </a:r>
            <a:r>
              <a:rPr lang="en-GB" dirty="0"/>
              <a:t> which alerts its subscribers to any updates on the website, at present there are only 22 subscribers, myself being one of them. The Twitter alert tells me what has been added to the website so then I can log on and view the information. </a:t>
            </a:r>
          </a:p>
          <a:p>
            <a:pPr marL="285750" indent="-285750">
              <a:buFont typeface="Wingdings" panose="05000000000000000000" pitchFamily="2" charset="2"/>
              <a:buChar char="§"/>
            </a:pPr>
            <a:r>
              <a:rPr lang="en-GB" dirty="0"/>
              <a:t>To feedback anything to Phil the E:Mail address is </a:t>
            </a:r>
            <a:r>
              <a:rPr lang="en-GB" dirty="0">
                <a:hlinkClick r:id="rId3"/>
              </a:rPr>
              <a:t>highwayssafetyhub@gmail.com</a:t>
            </a:r>
            <a:r>
              <a:rPr lang="en-GB" dirty="0"/>
              <a:t>   </a:t>
            </a:r>
          </a:p>
          <a:p>
            <a:pPr marL="285750" indent="-285750">
              <a:buFont typeface="Wingdings" panose="05000000000000000000" pitchFamily="2" charset="2"/>
              <a:buChar char="§"/>
            </a:pPr>
            <a:r>
              <a:rPr lang="en-GB" dirty="0"/>
              <a:t>Further updates to the website to happen in 2020.</a:t>
            </a:r>
          </a:p>
          <a:p>
            <a:pPr marL="285750" indent="-285750">
              <a:buFont typeface="Wingdings" panose="05000000000000000000" pitchFamily="2" charset="2"/>
              <a:buChar char="§"/>
            </a:pPr>
            <a:endParaRPr lang="en-GB" dirty="0"/>
          </a:p>
          <a:p>
            <a:pPr marL="285750" indent="-285750">
              <a:buFont typeface="Wingdings" panose="05000000000000000000" pitchFamily="2" charset="2"/>
              <a:buChar char="§"/>
            </a:pPr>
            <a:endParaRPr lang="en-GB" dirty="0"/>
          </a:p>
          <a:p>
            <a:pPr marL="285750" indent="-285750">
              <a:buFont typeface="Wingdings" panose="05000000000000000000" pitchFamily="2" charset="2"/>
              <a:buChar char="§"/>
            </a:pPr>
            <a:endParaRPr lang="en-GB" dirty="0"/>
          </a:p>
        </p:txBody>
      </p:sp>
    </p:spTree>
    <p:extLst>
      <p:ext uri="{BB962C8B-B14F-4D97-AF65-F5344CB8AC3E}">
        <p14:creationId xmlns:p14="http://schemas.microsoft.com/office/powerpoint/2010/main" val="305867681"/>
      </p:ext>
    </p:extLst>
  </p:cSld>
  <p:clrMapOvr>
    <a:masterClrMapping/>
  </p:clrMapOvr>
  <p:transition spd="slow" advClick="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dow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dow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dow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dow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ipe(down)">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wipe(down)">
                                      <p:cBhvr>
                                        <p:cTn id="37"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33B4F4A-B842-4E49-A469-5B73BE3A1929}"/>
              </a:ext>
            </a:extLst>
          </p:cNvPr>
          <p:cNvSpPr>
            <a:spLocks noGrp="1"/>
          </p:cNvSpPr>
          <p:nvPr>
            <p:ph type="dt" sz="half" idx="10"/>
          </p:nvPr>
        </p:nvSpPr>
        <p:spPr/>
        <p:txBody>
          <a:bodyPr/>
          <a:lstStyle/>
          <a:p>
            <a:fld id="{CC118E3B-FD8F-449A-A0A2-EF8288ED79CB}" type="datetime3">
              <a:rPr lang="en-US" smtClean="0">
                <a:solidFill>
                  <a:srgbClr val="B3B3B3"/>
                </a:solidFill>
              </a:rPr>
              <a:pPr/>
              <a:t>14 January 2020</a:t>
            </a:fld>
            <a:endParaRPr lang="en-US" dirty="0">
              <a:solidFill>
                <a:srgbClr val="B3B3B3"/>
              </a:solidFill>
            </a:endParaRPr>
          </a:p>
        </p:txBody>
      </p:sp>
      <p:sp>
        <p:nvSpPr>
          <p:cNvPr id="5" name="Footer Placeholder 4">
            <a:extLst>
              <a:ext uri="{FF2B5EF4-FFF2-40B4-BE49-F238E27FC236}">
                <a16:creationId xmlns:a16="http://schemas.microsoft.com/office/drawing/2014/main" id="{DCCA847A-5AC0-4E44-9F79-F7B4A60BF574}"/>
              </a:ext>
            </a:extLst>
          </p:cNvPr>
          <p:cNvSpPr>
            <a:spLocks noGrp="1"/>
          </p:cNvSpPr>
          <p:nvPr>
            <p:ph type="ftr" sz="quarter" idx="11"/>
          </p:nvPr>
        </p:nvSpPr>
        <p:spPr/>
        <p:txBody>
          <a:bodyPr/>
          <a:lstStyle/>
          <a:p>
            <a:r>
              <a:rPr lang="en-US">
                <a:solidFill>
                  <a:srgbClr val="B3B3B3"/>
                </a:solidFill>
              </a:rPr>
              <a:t>Useful Graphics</a:t>
            </a:r>
            <a:endParaRPr lang="en-US" dirty="0">
              <a:solidFill>
                <a:srgbClr val="B3B3B3"/>
              </a:solidFill>
            </a:endParaRPr>
          </a:p>
        </p:txBody>
      </p:sp>
      <p:sp>
        <p:nvSpPr>
          <p:cNvPr id="6" name="Slide Number Placeholder 5">
            <a:extLst>
              <a:ext uri="{FF2B5EF4-FFF2-40B4-BE49-F238E27FC236}">
                <a16:creationId xmlns:a16="http://schemas.microsoft.com/office/drawing/2014/main" id="{342C2A27-4CE8-4BD6-8733-F532DB461153}"/>
              </a:ext>
            </a:extLst>
          </p:cNvPr>
          <p:cNvSpPr>
            <a:spLocks noGrp="1"/>
          </p:cNvSpPr>
          <p:nvPr>
            <p:ph type="sldNum" sz="quarter" idx="12"/>
          </p:nvPr>
        </p:nvSpPr>
        <p:spPr/>
        <p:txBody>
          <a:bodyPr/>
          <a:lstStyle/>
          <a:p>
            <a:fld id="{A314225B-FA1D-4E67-9DE4-4D4982544D95}" type="slidenum">
              <a:rPr lang="en-GB" smtClean="0">
                <a:solidFill>
                  <a:srgbClr val="E4610F"/>
                </a:solidFill>
              </a:rPr>
              <a:pPr/>
              <a:t>3</a:t>
            </a:fld>
            <a:endParaRPr lang="en-GB" dirty="0">
              <a:solidFill>
                <a:srgbClr val="E4610F"/>
              </a:solidFill>
            </a:endParaRPr>
          </a:p>
        </p:txBody>
      </p:sp>
      <p:sp>
        <p:nvSpPr>
          <p:cNvPr id="11" name="Title 10">
            <a:extLst>
              <a:ext uri="{FF2B5EF4-FFF2-40B4-BE49-F238E27FC236}">
                <a16:creationId xmlns:a16="http://schemas.microsoft.com/office/drawing/2014/main" id="{55B005A2-B0E4-4DBE-97C6-C5A18A50D3CF}"/>
              </a:ext>
            </a:extLst>
          </p:cNvPr>
          <p:cNvSpPr>
            <a:spLocks noGrp="1"/>
          </p:cNvSpPr>
          <p:nvPr>
            <p:ph type="title"/>
          </p:nvPr>
        </p:nvSpPr>
        <p:spPr>
          <a:xfrm>
            <a:off x="1051561" y="914400"/>
            <a:ext cx="8495666" cy="903249"/>
          </a:xfrm>
        </p:spPr>
        <p:txBody>
          <a:bodyPr>
            <a:normAutofit/>
          </a:bodyPr>
          <a:lstStyle/>
          <a:p>
            <a:pPr algn="ctr"/>
            <a:r>
              <a:rPr lang="en-GB" dirty="0"/>
              <a:t>Highways Safety Hub Website update</a:t>
            </a:r>
          </a:p>
        </p:txBody>
      </p:sp>
      <p:pic>
        <p:nvPicPr>
          <p:cNvPr id="2" name="Content Placeholder 1">
            <a:extLst>
              <a:ext uri="{FF2B5EF4-FFF2-40B4-BE49-F238E27FC236}">
                <a16:creationId xmlns:a16="http://schemas.microsoft.com/office/drawing/2014/main" id="{C27229CD-E446-4DC2-957F-59E892617524}"/>
              </a:ext>
            </a:extLst>
          </p:cNvPr>
          <p:cNvPicPr>
            <a:picLocks noGrp="1" noChangeAspect="1"/>
          </p:cNvPicPr>
          <p:nvPr>
            <p:ph sz="quarter" idx="13"/>
          </p:nvPr>
        </p:nvPicPr>
        <p:blipFill>
          <a:blip r:embed="rId3"/>
          <a:stretch>
            <a:fillRect/>
          </a:stretch>
        </p:blipFill>
        <p:spPr>
          <a:xfrm>
            <a:off x="606638" y="1817649"/>
            <a:ext cx="8495666" cy="4547454"/>
          </a:xfrm>
          <a:prstGeom prst="rect">
            <a:avLst/>
          </a:prstGeom>
        </p:spPr>
      </p:pic>
    </p:spTree>
    <p:extLst>
      <p:ext uri="{BB962C8B-B14F-4D97-AF65-F5344CB8AC3E}">
        <p14:creationId xmlns:p14="http://schemas.microsoft.com/office/powerpoint/2010/main" val="3070678606"/>
      </p:ext>
    </p:extLst>
  </p:cSld>
  <p:clrMapOvr>
    <a:masterClrMapping/>
  </p:clrMapOvr>
  <p:transition spd="slow" advClick="0">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33B4F4A-B842-4E49-A469-5B73BE3A1929}"/>
              </a:ext>
            </a:extLst>
          </p:cNvPr>
          <p:cNvSpPr>
            <a:spLocks noGrp="1"/>
          </p:cNvSpPr>
          <p:nvPr>
            <p:ph type="dt" sz="half" idx="10"/>
          </p:nvPr>
        </p:nvSpPr>
        <p:spPr/>
        <p:txBody>
          <a:bodyPr/>
          <a:lstStyle/>
          <a:p>
            <a:fld id="{CC118E3B-FD8F-449A-A0A2-EF8288ED79CB}" type="datetime3">
              <a:rPr lang="en-US" smtClean="0">
                <a:solidFill>
                  <a:srgbClr val="B3B3B3"/>
                </a:solidFill>
              </a:rPr>
              <a:pPr/>
              <a:t>14 January 2020</a:t>
            </a:fld>
            <a:endParaRPr lang="en-US" dirty="0">
              <a:solidFill>
                <a:srgbClr val="B3B3B3"/>
              </a:solidFill>
            </a:endParaRPr>
          </a:p>
        </p:txBody>
      </p:sp>
      <p:sp>
        <p:nvSpPr>
          <p:cNvPr id="5" name="Footer Placeholder 4">
            <a:extLst>
              <a:ext uri="{FF2B5EF4-FFF2-40B4-BE49-F238E27FC236}">
                <a16:creationId xmlns:a16="http://schemas.microsoft.com/office/drawing/2014/main" id="{DCCA847A-5AC0-4E44-9F79-F7B4A60BF574}"/>
              </a:ext>
            </a:extLst>
          </p:cNvPr>
          <p:cNvSpPr>
            <a:spLocks noGrp="1"/>
          </p:cNvSpPr>
          <p:nvPr>
            <p:ph type="ftr" sz="quarter" idx="11"/>
          </p:nvPr>
        </p:nvSpPr>
        <p:spPr/>
        <p:txBody>
          <a:bodyPr/>
          <a:lstStyle/>
          <a:p>
            <a:r>
              <a:rPr lang="en-US">
                <a:solidFill>
                  <a:srgbClr val="B3B3B3"/>
                </a:solidFill>
              </a:rPr>
              <a:t>Useful Graphics</a:t>
            </a:r>
            <a:endParaRPr lang="en-US" dirty="0">
              <a:solidFill>
                <a:srgbClr val="B3B3B3"/>
              </a:solidFill>
            </a:endParaRPr>
          </a:p>
        </p:txBody>
      </p:sp>
      <p:sp>
        <p:nvSpPr>
          <p:cNvPr id="6" name="Slide Number Placeholder 5">
            <a:extLst>
              <a:ext uri="{FF2B5EF4-FFF2-40B4-BE49-F238E27FC236}">
                <a16:creationId xmlns:a16="http://schemas.microsoft.com/office/drawing/2014/main" id="{342C2A27-4CE8-4BD6-8733-F532DB461153}"/>
              </a:ext>
            </a:extLst>
          </p:cNvPr>
          <p:cNvSpPr>
            <a:spLocks noGrp="1"/>
          </p:cNvSpPr>
          <p:nvPr>
            <p:ph type="sldNum" sz="quarter" idx="12"/>
          </p:nvPr>
        </p:nvSpPr>
        <p:spPr/>
        <p:txBody>
          <a:bodyPr/>
          <a:lstStyle/>
          <a:p>
            <a:fld id="{A314225B-FA1D-4E67-9DE4-4D4982544D95}" type="slidenum">
              <a:rPr lang="en-GB" smtClean="0">
                <a:solidFill>
                  <a:srgbClr val="E4610F"/>
                </a:solidFill>
              </a:rPr>
              <a:pPr/>
              <a:t>4</a:t>
            </a:fld>
            <a:endParaRPr lang="en-GB" dirty="0">
              <a:solidFill>
                <a:srgbClr val="E4610F"/>
              </a:solidFill>
            </a:endParaRPr>
          </a:p>
        </p:txBody>
      </p:sp>
      <p:sp>
        <p:nvSpPr>
          <p:cNvPr id="11" name="Title 10">
            <a:extLst>
              <a:ext uri="{FF2B5EF4-FFF2-40B4-BE49-F238E27FC236}">
                <a16:creationId xmlns:a16="http://schemas.microsoft.com/office/drawing/2014/main" id="{55B005A2-B0E4-4DBE-97C6-C5A18A50D3CF}"/>
              </a:ext>
            </a:extLst>
          </p:cNvPr>
          <p:cNvSpPr>
            <a:spLocks noGrp="1"/>
          </p:cNvSpPr>
          <p:nvPr>
            <p:ph type="title"/>
          </p:nvPr>
        </p:nvSpPr>
        <p:spPr>
          <a:xfrm>
            <a:off x="1051561" y="914400"/>
            <a:ext cx="8495666" cy="903249"/>
          </a:xfrm>
        </p:spPr>
        <p:txBody>
          <a:bodyPr>
            <a:normAutofit/>
          </a:bodyPr>
          <a:lstStyle/>
          <a:p>
            <a:pPr algn="ctr"/>
            <a:r>
              <a:rPr lang="en-GB" dirty="0"/>
              <a:t>Highways Safety Hub Website update</a:t>
            </a:r>
          </a:p>
        </p:txBody>
      </p:sp>
      <p:sp>
        <p:nvSpPr>
          <p:cNvPr id="7" name="Content Placeholder 6">
            <a:extLst>
              <a:ext uri="{FF2B5EF4-FFF2-40B4-BE49-F238E27FC236}">
                <a16:creationId xmlns:a16="http://schemas.microsoft.com/office/drawing/2014/main" id="{C6B520F6-0109-4094-990B-F95948D97F09}"/>
              </a:ext>
            </a:extLst>
          </p:cNvPr>
          <p:cNvSpPr>
            <a:spLocks noGrp="1"/>
          </p:cNvSpPr>
          <p:nvPr>
            <p:ph sz="quarter" idx="13"/>
          </p:nvPr>
        </p:nvSpPr>
        <p:spPr/>
        <p:txBody>
          <a:bodyPr/>
          <a:lstStyle/>
          <a:p>
            <a:endParaRPr lang="en-GB" dirty="0"/>
          </a:p>
          <a:p>
            <a:pPr marL="285750" indent="-285750">
              <a:buFont typeface="Arial" panose="020B0604020202020204" pitchFamily="34" charset="0"/>
              <a:buChar char="•"/>
            </a:pPr>
            <a:r>
              <a:rPr lang="en-GB" dirty="0">
                <a:hlinkClick r:id="rId3"/>
              </a:rPr>
              <a:t>http://www.highwayssafetyhub.com/</a:t>
            </a:r>
            <a:r>
              <a:rPr lang="en-GB" dirty="0"/>
              <a:t> </a:t>
            </a:r>
          </a:p>
        </p:txBody>
      </p:sp>
    </p:spTree>
    <p:extLst>
      <p:ext uri="{BB962C8B-B14F-4D97-AF65-F5344CB8AC3E}">
        <p14:creationId xmlns:p14="http://schemas.microsoft.com/office/powerpoint/2010/main" val="36006907"/>
      </p:ext>
    </p:extLst>
  </p:cSld>
  <p:clrMapOvr>
    <a:masterClrMapping/>
  </p:clrMapOvr>
  <p:transition spd="slow" advClick="0">
    <p:wipe/>
  </p:transition>
</p:sld>
</file>

<file path=ppt/theme/theme1.xml><?xml version="1.0" encoding="utf-8"?>
<a:theme xmlns:a="http://schemas.openxmlformats.org/drawingml/2006/main" name="Arcadis Master w Kicker">
  <a:themeElements>
    <a:clrScheme name="01 Arcadis Branding">
      <a:dk1>
        <a:srgbClr val="1D1D1D"/>
      </a:dk1>
      <a:lt1>
        <a:sysClr val="window" lastClr="FFFFFF"/>
      </a:lt1>
      <a:dk2>
        <a:srgbClr val="55575A"/>
      </a:dk2>
      <a:lt2>
        <a:srgbClr val="B3B3B3"/>
      </a:lt2>
      <a:accent1>
        <a:srgbClr val="E4610F"/>
      </a:accent1>
      <a:accent2>
        <a:srgbClr val="0DA642"/>
      </a:accent2>
      <a:accent3>
        <a:srgbClr val="F8DA40"/>
      </a:accent3>
      <a:accent4>
        <a:srgbClr val="00A9E4"/>
      </a:accent4>
      <a:accent5>
        <a:srgbClr val="C3D200"/>
      </a:accent5>
      <a:accent6>
        <a:srgbClr val="E41F13"/>
      </a:accent6>
      <a:hlink>
        <a:srgbClr val="2E75B5"/>
      </a:hlink>
      <a:folHlink>
        <a:srgbClr val="6F3B55"/>
      </a:folHlink>
    </a:clrScheme>
    <a:fontScheme name="ARCAD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19050" cmpd="sng">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solidFill>
            <a:schemeClr val="tx2"/>
          </a:solidFill>
          <a:headEnd type="none"/>
          <a:tailEnd type="none"/>
        </a:ln>
      </a:spPr>
      <a:bodyPr/>
      <a:lstStyle/>
      <a:style>
        <a:lnRef idx="2">
          <a:schemeClr val="accent1"/>
        </a:lnRef>
        <a:fillRef idx="0">
          <a:schemeClr val="accent1"/>
        </a:fillRef>
        <a:effectRef idx="1">
          <a:schemeClr val="accent1"/>
        </a:effectRef>
        <a:fontRef idx="minor">
          <a:schemeClr val="tx1"/>
        </a:fontRef>
      </a:style>
    </a:lnDef>
    <a:txDef>
      <a:spPr>
        <a:solidFill>
          <a:schemeClr val="bg1"/>
        </a:solidFill>
      </a:spPr>
      <a:bodyPr wrap="square" rtlCol="0">
        <a:spAutoFit/>
      </a:bodyPr>
      <a:lstStyle>
        <a:defPPr>
          <a:lnSpc>
            <a:spcPct val="90000"/>
          </a:lnSpc>
          <a:spcBef>
            <a:spcPts val="200"/>
          </a:spcBef>
          <a:spcAft>
            <a:spcPts val="400"/>
          </a:spcAft>
          <a:defRPr dirty="0" smtClean="0"/>
        </a:defPPr>
      </a:lstStyle>
    </a:txDef>
  </a:objectDefaults>
  <a:extraClrSchemeLst/>
  <a:extLst>
    <a:ext uri="{05A4C25C-085E-4340-85A3-A5531E510DB2}">
      <thm15:themeFamily xmlns:thm15="http://schemas.microsoft.com/office/thememl/2012/main" name="PPT Guidance and Useful Graphics.potx" id="{03DC7D94-7736-4877-922A-CDE3A06216D4}" vid="{A0C311EC-2015-4E39-868D-765A05C27796}"/>
    </a:ext>
  </a:extLst>
</a:theme>
</file>

<file path=ppt/theme/theme2.xml><?xml version="1.0" encoding="utf-8"?>
<a:theme xmlns:a="http://schemas.openxmlformats.org/drawingml/2006/main" name="Office Theme">
  <a:themeElements>
    <a:clrScheme name="Arcadis2015">
      <a:dk1>
        <a:sysClr val="windowText" lastClr="000000"/>
      </a:dk1>
      <a:lt1>
        <a:sysClr val="window" lastClr="FFFFFF"/>
      </a:lt1>
      <a:dk2>
        <a:srgbClr val="55575A"/>
      </a:dk2>
      <a:lt2>
        <a:srgbClr val="B3B3B3"/>
      </a:lt2>
      <a:accent1>
        <a:srgbClr val="E4610F"/>
      </a:accent1>
      <a:accent2>
        <a:srgbClr val="00A9E4"/>
      </a:accent2>
      <a:accent3>
        <a:srgbClr val="E41F13"/>
      </a:accent3>
      <a:accent4>
        <a:srgbClr val="0DA642"/>
      </a:accent4>
      <a:accent5>
        <a:srgbClr val="F8DA40"/>
      </a:accent5>
      <a:accent6>
        <a:srgbClr val="C3D200"/>
      </a:accent6>
      <a:hlink>
        <a:srgbClr val="2E75B5"/>
      </a:hlink>
      <a:folHlink>
        <a:srgbClr val="6F3B55"/>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rcadis2015">
      <a:dk1>
        <a:sysClr val="windowText" lastClr="000000"/>
      </a:dk1>
      <a:lt1>
        <a:sysClr val="window" lastClr="FFFFFF"/>
      </a:lt1>
      <a:dk2>
        <a:srgbClr val="55575A"/>
      </a:dk2>
      <a:lt2>
        <a:srgbClr val="B3B3B3"/>
      </a:lt2>
      <a:accent1>
        <a:srgbClr val="E4610F"/>
      </a:accent1>
      <a:accent2>
        <a:srgbClr val="00A9E4"/>
      </a:accent2>
      <a:accent3>
        <a:srgbClr val="E41F13"/>
      </a:accent3>
      <a:accent4>
        <a:srgbClr val="0DA642"/>
      </a:accent4>
      <a:accent5>
        <a:srgbClr val="F8DA40"/>
      </a:accent5>
      <a:accent6>
        <a:srgbClr val="C3D200"/>
      </a:accent6>
      <a:hlink>
        <a:srgbClr val="2E75B5"/>
      </a:hlink>
      <a:folHlink>
        <a:srgbClr val="6F3B5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B12515D63AA02438924694F8691EF37" ma:contentTypeVersion="10" ma:contentTypeDescription="Create a new document." ma:contentTypeScope="" ma:versionID="987a62edd8d8dbd6a5896844d9c5498e">
  <xsd:schema xmlns:xsd="http://www.w3.org/2001/XMLSchema" xmlns:xs="http://www.w3.org/2001/XMLSchema" xmlns:p="http://schemas.microsoft.com/office/2006/metadata/properties" xmlns:ns3="6573221f-cda2-446a-b17a-c0cf9e1ddc0d" targetNamespace="http://schemas.microsoft.com/office/2006/metadata/properties" ma:root="true" ma:fieldsID="9b49b7b37b3d588c5e6349f192bda8d7" ns3:_="">
    <xsd:import namespace="6573221f-cda2-446a-b17a-c0cf9e1ddc0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73221f-cda2-446a-b17a-c0cf9e1ddc0d"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A0D9B6-FF80-4C0A-A2F7-74E15798BE05}">
  <ds:schemaRefs>
    <ds:schemaRef ds:uri="http://schemas.microsoft.com/sharepoint/v3/contenttype/forms"/>
  </ds:schemaRefs>
</ds:datastoreItem>
</file>

<file path=customXml/itemProps2.xml><?xml version="1.0" encoding="utf-8"?>
<ds:datastoreItem xmlns:ds="http://schemas.openxmlformats.org/officeDocument/2006/customXml" ds:itemID="{8CAB07C2-9308-47EF-97FC-3708D09D151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4A33DC5-DAC9-4B84-8390-9DF96086F7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73221f-cda2-446a-b17a-c0cf9e1ddc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 Guidance and Useful Graphics</Template>
  <TotalTime>16563</TotalTime>
  <Words>215</Words>
  <Application>Microsoft Office PowerPoint</Application>
  <PresentationFormat>A4 Paper (210x297 mm)</PresentationFormat>
  <Paragraphs>29</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Arcadis Master w Kicker</vt:lpstr>
      <vt:lpstr>Highways Safety Hub Website update</vt:lpstr>
      <vt:lpstr>Highways Safety Hub Website update</vt:lpstr>
      <vt:lpstr>Highways Safety Hub Website update</vt:lpstr>
      <vt:lpstr>Highways Safety Hub Website update</vt:lpstr>
    </vt:vector>
  </TitlesOfParts>
  <Company>Arcadis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CPF Metrics workshop</dc:title>
  <dc:creator>Alison Boyer</dc:creator>
  <cp:keywords>Arcadis</cp:keywords>
  <cp:lastModifiedBy>Potter, Doug</cp:lastModifiedBy>
  <cp:revision>237</cp:revision>
  <cp:lastPrinted>2018-07-11T08:45:32Z</cp:lastPrinted>
  <dcterms:created xsi:type="dcterms:W3CDTF">2017-02-27T09:36:11Z</dcterms:created>
  <dcterms:modified xsi:type="dcterms:W3CDTF">2020-01-14T14:43:09Z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0x0101003B12515D63AA02438924694F8691EF37</vt:lpwstr>
  </property>
</Properties>
</file>