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5" r:id="rId3"/>
    <p:sldId id="274" r:id="rId4"/>
    <p:sldId id="27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Hero Red logo + Images">
    <p:spTree>
      <p:nvGrpSpPr>
        <p:cNvPr id="1" name=""/>
        <p:cNvGrpSpPr/>
        <p:nvPr/>
      </p:nvGrpSpPr>
      <p:grpSpPr>
        <a:xfrm>
          <a:off x="0" y="0"/>
          <a:ext cx="0" cy="0"/>
          <a:chOff x="0" y="0"/>
          <a:chExt cx="0" cy="0"/>
        </a:xfrm>
      </p:grpSpPr>
      <p:sp>
        <p:nvSpPr>
          <p:cNvPr id="7" name="Espace réservé pour une image  5"/>
          <p:cNvSpPr>
            <a:spLocks noGrp="1"/>
          </p:cNvSpPr>
          <p:nvPr>
            <p:ph type="pic" sz="quarter" idx="12" hasCustomPrompt="1"/>
          </p:nvPr>
        </p:nvSpPr>
        <p:spPr>
          <a:xfrm>
            <a:off x="7657433" y="0"/>
            <a:ext cx="4534569" cy="6858000"/>
          </a:xfrm>
          <a:prstGeom prst="rect">
            <a:avLst/>
          </a:prstGeom>
          <a:gradFill flip="none" rotWithShape="1">
            <a:gsLst>
              <a:gs pos="0">
                <a:srgbClr val="B3D6EC"/>
              </a:gs>
              <a:gs pos="39000">
                <a:srgbClr val="D8E6F0"/>
              </a:gs>
              <a:gs pos="100000">
                <a:schemeClr val="bg1"/>
              </a:gs>
            </a:gsLst>
            <a:path path="circle">
              <a:fillToRect t="100000" r="100000"/>
            </a:path>
            <a:tileRect l="-100000" b="-100000"/>
          </a:gradFill>
        </p:spPr>
        <p:txBody>
          <a:bodyPr anchor="t">
            <a:normAutofit/>
          </a:bodyPr>
          <a:lstStyle>
            <a:lvl1pPr marL="0" indent="0" algn="l">
              <a:buNone/>
              <a:defRPr sz="1000">
                <a:solidFill>
                  <a:schemeClr val="bg1"/>
                </a:solidFill>
              </a:defRPr>
            </a:lvl1pPr>
          </a:lstStyle>
          <a:p>
            <a:pPr marL="0" lvl="0" indent="0">
              <a:buNone/>
            </a:pPr>
            <a:r>
              <a:rPr lang="en-CA" dirty="0"/>
              <a:t>Insert hero image here</a:t>
            </a:r>
          </a:p>
        </p:txBody>
      </p:sp>
      <p:pic>
        <p:nvPicPr>
          <p:cNvPr id="8" name="Image 7"/>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159578" y="0"/>
            <a:ext cx="3032425" cy="5949194"/>
          </a:xfrm>
          <a:prstGeom prst="rect">
            <a:avLst/>
          </a:prstGeom>
        </p:spPr>
      </p:pic>
      <p:sp>
        <p:nvSpPr>
          <p:cNvPr id="9" name="Espace réservé pour une image  5"/>
          <p:cNvSpPr>
            <a:spLocks noGrp="1"/>
          </p:cNvSpPr>
          <p:nvPr>
            <p:ph type="pic" sz="quarter" idx="11" hasCustomPrompt="1"/>
          </p:nvPr>
        </p:nvSpPr>
        <p:spPr>
          <a:xfrm>
            <a:off x="3" y="0"/>
            <a:ext cx="7657428"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sp>
        <p:nvSpPr>
          <p:cNvPr id="10" name="Titre 1"/>
          <p:cNvSpPr>
            <a:spLocks noGrp="1"/>
          </p:cNvSpPr>
          <p:nvPr>
            <p:ph type="ctrTitle" hasCustomPrompt="1"/>
          </p:nvPr>
        </p:nvSpPr>
        <p:spPr>
          <a:xfrm>
            <a:off x="227013" y="4182039"/>
            <a:ext cx="5832475" cy="1889251"/>
          </a:xfrm>
          <a:prstGeom prst="rect">
            <a:avLst/>
          </a:prstGeom>
        </p:spPr>
        <p:txBody>
          <a:bodyPr anchor="b">
            <a:normAutofit/>
          </a:bodyPr>
          <a:lstStyle>
            <a:lvl1pPr algn="l">
              <a:defRPr sz="2800" b="1" baseline="0"/>
            </a:lvl1pPr>
          </a:lstStyle>
          <a:p>
            <a:r>
              <a:rPr lang="en-CA" dirty="0"/>
              <a:t>Insert presentation title here</a:t>
            </a:r>
          </a:p>
        </p:txBody>
      </p:sp>
      <p:sp>
        <p:nvSpPr>
          <p:cNvPr id="11" name="Espace réservé de la date 3"/>
          <p:cNvSpPr>
            <a:spLocks noGrp="1"/>
          </p:cNvSpPr>
          <p:nvPr>
            <p:ph type="dt" sz="half" idx="10"/>
          </p:nvPr>
        </p:nvSpPr>
        <p:spPr>
          <a:xfrm>
            <a:off x="227013" y="225429"/>
            <a:ext cx="2743200" cy="365125"/>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pic>
        <p:nvPicPr>
          <p:cNvPr id="12" name="Image 1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27793" y="2250830"/>
            <a:ext cx="5536417" cy="1974940"/>
          </a:xfrm>
          <a:prstGeom prst="rect">
            <a:avLst/>
          </a:prstGeom>
        </p:spPr>
      </p:pic>
      <p:sp>
        <p:nvSpPr>
          <p:cNvPr id="13" name="Sous-titre 2"/>
          <p:cNvSpPr>
            <a:spLocks noGrp="1"/>
          </p:cNvSpPr>
          <p:nvPr>
            <p:ph type="subTitle" idx="1" hasCustomPrompt="1"/>
          </p:nvPr>
        </p:nvSpPr>
        <p:spPr>
          <a:xfrm>
            <a:off x="227013" y="6071286"/>
            <a:ext cx="5832475" cy="557770"/>
          </a:xfrm>
          <a:prstGeom prst="rect">
            <a:avLst/>
          </a:prstGeom>
        </p:spPr>
        <p:txBody>
          <a:bodyPr anchor="b">
            <a:normAutofit/>
          </a:bodyPr>
          <a:lstStyle>
            <a:lvl1pPr marL="0" indent="0" algn="l">
              <a:buNone/>
              <a:defRPr sz="1600" b="0" i="1">
                <a:solidFill>
                  <a:srgbClr val="FF4337"/>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CA" dirty="0"/>
              <a:t>Insert sub-title here</a:t>
            </a:r>
          </a:p>
        </p:txBody>
      </p:sp>
    </p:spTree>
    <p:extLst>
      <p:ext uri="{BB962C8B-B14F-4D97-AF65-F5344CB8AC3E}">
        <p14:creationId xmlns:p14="http://schemas.microsoft.com/office/powerpoint/2010/main" val="376083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Section: Sky Gradient">
    <p:spTree>
      <p:nvGrpSpPr>
        <p:cNvPr id="1" name=""/>
        <p:cNvGrpSpPr/>
        <p:nvPr/>
      </p:nvGrpSpPr>
      <p:grpSpPr>
        <a:xfrm>
          <a:off x="0" y="0"/>
          <a:ext cx="0" cy="0"/>
          <a:chOff x="0" y="0"/>
          <a:chExt cx="0" cy="0"/>
        </a:xfrm>
      </p:grpSpPr>
      <p:sp>
        <p:nvSpPr>
          <p:cNvPr id="7"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
        <p:nvSpPr>
          <p:cNvPr id="8" name="Titre 3"/>
          <p:cNvSpPr>
            <a:spLocks noGrp="1"/>
          </p:cNvSpPr>
          <p:nvPr>
            <p:ph type="title" hasCustomPrompt="1"/>
          </p:nvPr>
        </p:nvSpPr>
        <p:spPr>
          <a:xfrm>
            <a:off x="227015" y="1052517"/>
            <a:ext cx="2376487" cy="3132137"/>
          </a:xfrm>
          <a:prstGeom prst="rect">
            <a:avLst/>
          </a:prstGeom>
        </p:spPr>
        <p:txBody>
          <a:bodyPr/>
          <a:lstStyle>
            <a:lvl1pPr>
              <a:defRPr b="1" baseline="0">
                <a:solidFill>
                  <a:schemeClr val="tx2"/>
                </a:solidFill>
              </a:defRPr>
            </a:lvl1pPr>
          </a:lstStyle>
          <a:p>
            <a:r>
              <a:rPr lang="en-CA" dirty="0"/>
              <a:t>Insert section title here</a:t>
            </a:r>
          </a:p>
        </p:txBody>
      </p:sp>
      <p:sp>
        <p:nvSpPr>
          <p:cNvPr id="9" name="Rectangle 8"/>
          <p:cNvSpPr/>
          <p:nvPr userDrawn="1"/>
        </p:nvSpPr>
        <p:spPr>
          <a:xfrm>
            <a:off x="3177597" y="9827"/>
            <a:ext cx="9014400" cy="6875248"/>
          </a:xfrm>
          <a:prstGeom prst="rect">
            <a:avLst/>
          </a:prstGeom>
          <a:gradFill flip="none" rotWithShape="1">
            <a:gsLst>
              <a:gs pos="0">
                <a:srgbClr val="B3D6EC"/>
              </a:gs>
              <a:gs pos="25000">
                <a:srgbClr val="D8E6F0"/>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pic>
        <p:nvPicPr>
          <p:cNvPr id="11" name="Image 9"/>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Tree>
    <p:extLst>
      <p:ext uri="{BB962C8B-B14F-4D97-AF65-F5344CB8AC3E}">
        <p14:creationId xmlns:p14="http://schemas.microsoft.com/office/powerpoint/2010/main" val="387586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ject: Photo">
    <p:spTree>
      <p:nvGrpSpPr>
        <p:cNvPr id="1" name=""/>
        <p:cNvGrpSpPr/>
        <p:nvPr/>
      </p:nvGrpSpPr>
      <p:grpSpPr>
        <a:xfrm>
          <a:off x="0" y="0"/>
          <a:ext cx="0" cy="0"/>
          <a:chOff x="0" y="0"/>
          <a:chExt cx="0" cy="0"/>
        </a:xfrm>
      </p:grpSpPr>
      <p:sp>
        <p:nvSpPr>
          <p:cNvPr id="7" name="Espace réservé pour une image  5"/>
          <p:cNvSpPr>
            <a:spLocks noGrp="1"/>
          </p:cNvSpPr>
          <p:nvPr>
            <p:ph type="pic" sz="quarter" idx="15" hasCustomPrompt="1"/>
          </p:nvPr>
        </p:nvSpPr>
        <p:spPr>
          <a:xfrm>
            <a:off x="1728000" y="0"/>
            <a:ext cx="10464000"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latin typeface="Arial" panose="00000500000000000000" pitchFamily="2" charset="0"/>
              </a:defRPr>
            </a:lvl1pPr>
          </a:lstStyle>
          <a:p>
            <a:pPr marL="0" lvl="0" indent="0">
              <a:buNone/>
            </a:pPr>
            <a:r>
              <a:rPr lang="en-CA" dirty="0"/>
              <a:t>Insert project image here</a:t>
            </a:r>
          </a:p>
        </p:txBody>
      </p:sp>
      <p:sp>
        <p:nvSpPr>
          <p:cNvPr id="8"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
        <p:nvSpPr>
          <p:cNvPr id="10" name="Titre 12"/>
          <p:cNvSpPr>
            <a:spLocks noGrp="1"/>
          </p:cNvSpPr>
          <p:nvPr>
            <p:ph type="title" hasCustomPrompt="1"/>
          </p:nvPr>
        </p:nvSpPr>
        <p:spPr>
          <a:xfrm>
            <a:off x="2716800" y="620713"/>
            <a:ext cx="7214355" cy="1152526"/>
          </a:xfrm>
          <a:prstGeom prst="rect">
            <a:avLst/>
          </a:prstGeom>
        </p:spPr>
        <p:txBody>
          <a:bodyPr/>
          <a:lstStyle>
            <a:lvl1pPr>
              <a:defRPr b="1" baseline="0">
                <a:solidFill>
                  <a:schemeClr val="tx2"/>
                </a:solidFill>
              </a:defRPr>
            </a:lvl1pPr>
          </a:lstStyle>
          <a:p>
            <a:r>
              <a:rPr lang="en-CA" dirty="0"/>
              <a:t>Insert project title here</a:t>
            </a:r>
          </a:p>
        </p:txBody>
      </p:sp>
    </p:spTree>
    <p:extLst>
      <p:ext uri="{BB962C8B-B14F-4D97-AF65-F5344CB8AC3E}">
        <p14:creationId xmlns:p14="http://schemas.microsoft.com/office/powerpoint/2010/main" val="3627628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Project: 1 Photo + Description">
    <p:spTree>
      <p:nvGrpSpPr>
        <p:cNvPr id="1" name=""/>
        <p:cNvGrpSpPr/>
        <p:nvPr/>
      </p:nvGrpSpPr>
      <p:grpSpPr>
        <a:xfrm>
          <a:off x="0" y="0"/>
          <a:ext cx="0" cy="0"/>
          <a:chOff x="0" y="0"/>
          <a:chExt cx="0" cy="0"/>
        </a:xfrm>
      </p:grpSpPr>
      <p:sp>
        <p:nvSpPr>
          <p:cNvPr id="14" name="Espace réservé du numéro de diapositive 5"/>
          <p:cNvSpPr txBox="1">
            <a:spLocks/>
          </p:cNvSpPr>
          <p:nvPr userDrawn="1"/>
        </p:nvSpPr>
        <p:spPr>
          <a:xfrm>
            <a:off x="227015" y="3465513"/>
            <a:ext cx="1404936" cy="32385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rgbClr val="FF4337"/>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fld id="{52326D77-2960-1A4A-B5CA-B95B3484A035}" type="slidenum">
              <a:rPr kumimoji="0" lang="en-CA" sz="1000" b="0" i="0" u="none" strike="noStrike" kern="1200" cap="none" spc="0" normalizeH="0" baseline="0" noProof="0" smtClean="0">
                <a:ln>
                  <a:noFill/>
                </a:ln>
                <a:solidFill>
                  <a:srgbClr val="FF4337"/>
                </a:solidFill>
                <a:effectLst/>
                <a:uLnTx/>
                <a:uFillTx/>
                <a:latin typeface="Arial" charset="0"/>
              </a:rPr>
              <a:pPr marL="0" marR="0" lvl="0" indent="0" algn="l" defTabSz="914377" rtl="0" eaLnBrk="1" fontAlgn="auto" latinLnBrk="0" hangingPunct="1">
                <a:lnSpc>
                  <a:spcPct val="100000"/>
                </a:lnSpc>
                <a:spcBef>
                  <a:spcPts val="0"/>
                </a:spcBef>
                <a:spcAft>
                  <a:spcPts val="0"/>
                </a:spcAft>
                <a:buClrTx/>
                <a:buSzTx/>
                <a:buFontTx/>
                <a:buNone/>
                <a:tabLst/>
                <a:defRPr/>
              </a:pPr>
              <a:t>‹#›</a:t>
            </a:fld>
            <a:endParaRPr kumimoji="0" lang="en-CA" sz="1000" b="0" i="0" u="none" strike="noStrike" kern="1200" cap="none" spc="0" normalizeH="0" baseline="0" noProof="0" dirty="0">
              <a:ln>
                <a:noFill/>
              </a:ln>
              <a:solidFill>
                <a:srgbClr val="FF4337"/>
              </a:solidFill>
              <a:effectLst/>
              <a:uLnTx/>
              <a:uFillTx/>
              <a:latin typeface="Arial" charset="0"/>
            </a:endParaRPr>
          </a:p>
        </p:txBody>
      </p:sp>
      <p:sp>
        <p:nvSpPr>
          <p:cNvPr id="10" name="Titre 12"/>
          <p:cNvSpPr>
            <a:spLocks noGrp="1"/>
          </p:cNvSpPr>
          <p:nvPr>
            <p:ph type="title" hasCustomPrompt="1"/>
          </p:nvPr>
        </p:nvSpPr>
        <p:spPr>
          <a:xfrm>
            <a:off x="9090054" y="235953"/>
            <a:ext cx="2783417" cy="1152526"/>
          </a:xfrm>
        </p:spPr>
        <p:txBody>
          <a:bodyPr/>
          <a:lstStyle>
            <a:lvl1pPr algn="l">
              <a:defRPr b="1" baseline="0"/>
            </a:lvl1pPr>
          </a:lstStyle>
          <a:p>
            <a:r>
              <a:rPr lang="en-CA" dirty="0"/>
              <a:t>Insert project title here</a:t>
            </a:r>
            <a:br>
              <a:rPr lang="en-CA" dirty="0"/>
            </a:br>
            <a:endParaRPr lang="en-CA" dirty="0"/>
          </a:p>
        </p:txBody>
      </p:sp>
      <p:sp>
        <p:nvSpPr>
          <p:cNvPr id="11" name="Espace réservé du contenu 2"/>
          <p:cNvSpPr>
            <a:spLocks noGrp="1"/>
          </p:cNvSpPr>
          <p:nvPr>
            <p:ph sz="quarter" idx="16" hasCustomPrompt="1"/>
          </p:nvPr>
        </p:nvSpPr>
        <p:spPr>
          <a:xfrm>
            <a:off x="9090055" y="1499937"/>
            <a:ext cx="2783416" cy="5063975"/>
          </a:xfrm>
          <a:prstGeom prst="rect">
            <a:avLst/>
          </a:prstGeom>
        </p:spPr>
        <p:txBody>
          <a:bodyPr anchor="b">
            <a:normAutofit/>
          </a:bodyPr>
          <a:lstStyle>
            <a:lvl1pPr marL="0" indent="0">
              <a:buNone/>
              <a:defRPr sz="1400" baseline="0">
                <a:latin typeface="Arial" panose="00000500000000000000" pitchFamily="2" charset="0"/>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CA" dirty="0"/>
              <a:t>Insert project description here</a:t>
            </a:r>
          </a:p>
        </p:txBody>
      </p:sp>
      <p:sp>
        <p:nvSpPr>
          <p:cNvPr id="7" name="Espace réservé pour une image  5"/>
          <p:cNvSpPr>
            <a:spLocks noGrp="1"/>
          </p:cNvSpPr>
          <p:nvPr>
            <p:ph type="pic" sz="quarter" idx="15" hasCustomPrompt="1"/>
          </p:nvPr>
        </p:nvSpPr>
        <p:spPr>
          <a:xfrm>
            <a:off x="1728001" y="0"/>
            <a:ext cx="7058871"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baseline="0" dirty="0">
                <a:solidFill>
                  <a:schemeClr val="bg1"/>
                </a:solidFill>
                <a:latin typeface="Arial" panose="020B0604020202020204" pitchFamily="34" charset="0"/>
                <a:cs typeface="Arial" panose="020B0604020202020204" pitchFamily="34" charset="0"/>
              </a:defRPr>
            </a:lvl1pPr>
          </a:lstStyle>
          <a:p>
            <a:pPr marL="0" lvl="0" indent="0">
              <a:buNone/>
            </a:pPr>
            <a:r>
              <a:rPr lang="en-CA" dirty="0"/>
              <a:t>Insert project image here</a:t>
            </a:r>
          </a:p>
        </p:txBody>
      </p:sp>
      <p:sp>
        <p:nvSpPr>
          <p:cNvPr id="6"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Tree>
    <p:extLst>
      <p:ext uri="{BB962C8B-B14F-4D97-AF65-F5344CB8AC3E}">
        <p14:creationId xmlns:p14="http://schemas.microsoft.com/office/powerpoint/2010/main" val="2336955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 Project: 2 Photos + Description">
    <p:spTree>
      <p:nvGrpSpPr>
        <p:cNvPr id="1" name=""/>
        <p:cNvGrpSpPr/>
        <p:nvPr/>
      </p:nvGrpSpPr>
      <p:grpSpPr>
        <a:xfrm>
          <a:off x="0" y="0"/>
          <a:ext cx="0" cy="0"/>
          <a:chOff x="0" y="0"/>
          <a:chExt cx="0" cy="0"/>
        </a:xfrm>
      </p:grpSpPr>
      <p:sp>
        <p:nvSpPr>
          <p:cNvPr id="21" name="Espace réservé du numéro de diapositive 5"/>
          <p:cNvSpPr txBox="1">
            <a:spLocks/>
          </p:cNvSpPr>
          <p:nvPr userDrawn="1"/>
        </p:nvSpPr>
        <p:spPr>
          <a:xfrm>
            <a:off x="227015" y="3465513"/>
            <a:ext cx="1404936" cy="32385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rgbClr val="FF4337"/>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fld id="{52326D77-2960-1A4A-B5CA-B95B3484A035}" type="slidenum">
              <a:rPr kumimoji="0" lang="en-CA" sz="1000" b="0" i="0" u="none" strike="noStrike" kern="1200" cap="none" spc="0" normalizeH="0" baseline="0" noProof="0" smtClean="0">
                <a:ln>
                  <a:noFill/>
                </a:ln>
                <a:solidFill>
                  <a:srgbClr val="FF4337"/>
                </a:solidFill>
                <a:effectLst/>
                <a:uLnTx/>
                <a:uFillTx/>
                <a:latin typeface="Arial" charset="0"/>
              </a:rPr>
              <a:pPr marL="0" marR="0" lvl="0" indent="0" algn="l" defTabSz="914377" rtl="0" eaLnBrk="1" fontAlgn="auto" latinLnBrk="0" hangingPunct="1">
                <a:lnSpc>
                  <a:spcPct val="100000"/>
                </a:lnSpc>
                <a:spcBef>
                  <a:spcPts val="0"/>
                </a:spcBef>
                <a:spcAft>
                  <a:spcPts val="0"/>
                </a:spcAft>
                <a:buClrTx/>
                <a:buSzTx/>
                <a:buFontTx/>
                <a:buNone/>
                <a:tabLst/>
                <a:defRPr/>
              </a:pPr>
              <a:t>‹#›</a:t>
            </a:fld>
            <a:endParaRPr kumimoji="0" lang="en-CA" sz="1000" b="0" i="0" u="none" strike="noStrike" kern="1200" cap="none" spc="0" normalizeH="0" baseline="0" noProof="0" dirty="0">
              <a:ln>
                <a:noFill/>
              </a:ln>
              <a:solidFill>
                <a:srgbClr val="FF4337"/>
              </a:solidFill>
              <a:effectLst/>
              <a:uLnTx/>
              <a:uFillTx/>
              <a:latin typeface="Arial" charset="0"/>
            </a:endParaRPr>
          </a:p>
        </p:txBody>
      </p:sp>
      <p:sp>
        <p:nvSpPr>
          <p:cNvPr id="7" name="Espace réservé pour une image  5"/>
          <p:cNvSpPr>
            <a:spLocks noGrp="1"/>
          </p:cNvSpPr>
          <p:nvPr>
            <p:ph type="pic" sz="quarter" idx="15" hasCustomPrompt="1"/>
          </p:nvPr>
        </p:nvSpPr>
        <p:spPr>
          <a:xfrm>
            <a:off x="6781045" y="1"/>
            <a:ext cx="5410955" cy="2997201"/>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baseline="0" dirty="0">
                <a:solidFill>
                  <a:schemeClr val="bg1"/>
                </a:solidFill>
              </a:defRPr>
            </a:lvl1pPr>
          </a:lstStyle>
          <a:p>
            <a:pPr marL="0" lvl="0" indent="0">
              <a:buNone/>
            </a:pPr>
            <a:r>
              <a:rPr lang="en-CA" dirty="0"/>
              <a:t>Insert project image here</a:t>
            </a:r>
          </a:p>
        </p:txBody>
      </p:sp>
      <p:sp>
        <p:nvSpPr>
          <p:cNvPr id="8" name="Titre 12"/>
          <p:cNvSpPr>
            <a:spLocks noGrp="1"/>
          </p:cNvSpPr>
          <p:nvPr>
            <p:ph type="title" hasCustomPrompt="1"/>
          </p:nvPr>
        </p:nvSpPr>
        <p:spPr>
          <a:xfrm>
            <a:off x="2106864" y="3281137"/>
            <a:ext cx="4420641" cy="754748"/>
          </a:xfrm>
        </p:spPr>
        <p:txBody>
          <a:bodyPr/>
          <a:lstStyle>
            <a:lvl1pPr algn="l">
              <a:defRPr b="1" baseline="0"/>
            </a:lvl1pPr>
          </a:lstStyle>
          <a:p>
            <a:r>
              <a:rPr lang="en-CA" dirty="0"/>
              <a:t>Insert project title here</a:t>
            </a:r>
            <a:br>
              <a:rPr lang="en-CA" dirty="0"/>
            </a:br>
            <a:endParaRPr lang="en-CA" dirty="0"/>
          </a:p>
        </p:txBody>
      </p:sp>
      <p:sp>
        <p:nvSpPr>
          <p:cNvPr id="9" name="Espace réservé du contenu 2"/>
          <p:cNvSpPr>
            <a:spLocks noGrp="1"/>
          </p:cNvSpPr>
          <p:nvPr>
            <p:ph sz="quarter" idx="16" hasCustomPrompt="1"/>
          </p:nvPr>
        </p:nvSpPr>
        <p:spPr>
          <a:xfrm>
            <a:off x="2106863" y="4257675"/>
            <a:ext cx="4420800" cy="1945876"/>
          </a:xfrm>
          <a:prstGeom prst="rect">
            <a:avLst/>
          </a:prstGeom>
        </p:spPr>
        <p:txBody>
          <a:bodyPr anchor="b">
            <a:normAutofit/>
          </a:bodyPr>
          <a:lstStyle>
            <a:lvl1pPr marL="0" indent="0">
              <a:buNone/>
              <a:defRPr sz="1400" baseline="0">
                <a:latin typeface="Arial" panose="00000500000000000000" pitchFamily="2" charset="0"/>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CA" dirty="0"/>
              <a:t>Insert project description here</a:t>
            </a:r>
          </a:p>
        </p:txBody>
      </p:sp>
      <p:sp>
        <p:nvSpPr>
          <p:cNvPr id="10" name="Espace réservé pour une image  5"/>
          <p:cNvSpPr>
            <a:spLocks noGrp="1"/>
          </p:cNvSpPr>
          <p:nvPr>
            <p:ph type="pic" sz="quarter" idx="17" hasCustomPrompt="1"/>
          </p:nvPr>
        </p:nvSpPr>
        <p:spPr>
          <a:xfrm>
            <a:off x="1727997" y="1"/>
            <a:ext cx="5040000" cy="2997201"/>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baseline="0" dirty="0">
                <a:solidFill>
                  <a:schemeClr val="bg1"/>
                </a:solidFill>
              </a:defRPr>
            </a:lvl1pPr>
          </a:lstStyle>
          <a:p>
            <a:pPr marL="0" lvl="0" indent="0">
              <a:buNone/>
            </a:pPr>
            <a:r>
              <a:rPr lang="en-CA" dirty="0"/>
              <a:t>Insert project image here</a:t>
            </a:r>
          </a:p>
        </p:txBody>
      </p:sp>
      <p:sp>
        <p:nvSpPr>
          <p:cNvPr id="11" name="Espace réservé du contenu 2"/>
          <p:cNvSpPr>
            <a:spLocks noGrp="1"/>
          </p:cNvSpPr>
          <p:nvPr>
            <p:ph sz="quarter" idx="18" hasCustomPrompt="1"/>
          </p:nvPr>
        </p:nvSpPr>
        <p:spPr>
          <a:xfrm>
            <a:off x="7034591" y="4257675"/>
            <a:ext cx="4420800" cy="1945876"/>
          </a:xfrm>
          <a:prstGeom prst="rect">
            <a:avLst/>
          </a:prstGeom>
        </p:spPr>
        <p:txBody>
          <a:bodyPr anchor="b">
            <a:normAutofit/>
          </a:bodyPr>
          <a:lstStyle>
            <a:lvl1pPr marL="0" indent="0">
              <a:buNone/>
              <a:defRPr sz="1400" baseline="0">
                <a:latin typeface="Arial" panose="00000500000000000000" pitchFamily="2" charset="0"/>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CA" dirty="0"/>
              <a:t>Insert project description here</a:t>
            </a:r>
          </a:p>
        </p:txBody>
      </p:sp>
      <p:cxnSp>
        <p:nvCxnSpPr>
          <p:cNvPr id="12" name="Connecteur droit 15"/>
          <p:cNvCxnSpPr/>
          <p:nvPr userDrawn="1"/>
        </p:nvCxnSpPr>
        <p:spPr>
          <a:xfrm>
            <a:off x="6781047" y="3254189"/>
            <a:ext cx="0" cy="2949363"/>
          </a:xfrm>
          <a:prstGeom prst="line">
            <a:avLst/>
          </a:prstGeom>
          <a:ln>
            <a:solidFill>
              <a:srgbClr val="FF4337"/>
            </a:solidFill>
          </a:ln>
        </p:spPr>
        <p:style>
          <a:lnRef idx="1">
            <a:schemeClr val="accent1"/>
          </a:lnRef>
          <a:fillRef idx="0">
            <a:schemeClr val="accent1"/>
          </a:fillRef>
          <a:effectRef idx="0">
            <a:schemeClr val="accent1"/>
          </a:effectRef>
          <a:fontRef idx="minor">
            <a:schemeClr val="tx1"/>
          </a:fontRef>
        </p:style>
      </p:cxnSp>
      <p:sp>
        <p:nvSpPr>
          <p:cNvPr id="13" name="Espace réservé du texte 18"/>
          <p:cNvSpPr>
            <a:spLocks noGrp="1"/>
          </p:cNvSpPr>
          <p:nvPr>
            <p:ph type="body" sz="quarter" idx="19" hasCustomPrompt="1"/>
          </p:nvPr>
        </p:nvSpPr>
        <p:spPr>
          <a:xfrm>
            <a:off x="7034591" y="3281363"/>
            <a:ext cx="4420800" cy="754062"/>
          </a:xfrm>
          <a:prstGeom prst="rect">
            <a:avLst/>
          </a:prstGeom>
        </p:spPr>
        <p:txBody>
          <a:bodyPr/>
          <a:lstStyle>
            <a:lvl1pPr marL="0" indent="0">
              <a:buNone/>
              <a:defRPr b="1">
                <a:solidFill>
                  <a:srgbClr val="FF0000"/>
                </a:solidFill>
                <a:latin typeface="Arial" panose="020B0604020202020204" pitchFamily="34" charset="0"/>
                <a:cs typeface="Arial" panose="020B0604020202020204" pitchFamily="34" charset="0"/>
              </a:defRPr>
            </a:lvl1pPr>
          </a:lstStyle>
          <a:p>
            <a:pPr lvl="0"/>
            <a:r>
              <a:rPr lang="en-CA" dirty="0"/>
              <a:t>Insert project title here</a:t>
            </a:r>
            <a:br>
              <a:rPr kumimoji="0" lang="en-CA" sz="2800" b="0" i="0" u="none" strike="noStrike" kern="1200" cap="none" spc="0" normalizeH="0" baseline="0" noProof="0" dirty="0">
                <a:ln>
                  <a:noFill/>
                </a:ln>
                <a:solidFill>
                  <a:srgbClr val="F9423A"/>
                </a:solidFill>
                <a:effectLst/>
                <a:uLnTx/>
                <a:uFillTx/>
                <a:latin typeface="Arial" panose="00000700000000000000" pitchFamily="2" charset="0"/>
                <a:ea typeface="+mj-ea"/>
                <a:cs typeface="+mj-cs"/>
              </a:rPr>
            </a:br>
            <a:endParaRPr lang="en-CA" dirty="0"/>
          </a:p>
        </p:txBody>
      </p:sp>
      <p:sp>
        <p:nvSpPr>
          <p:cNvPr id="14"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Tree>
    <p:extLst>
      <p:ext uri="{BB962C8B-B14F-4D97-AF65-F5344CB8AC3E}">
        <p14:creationId xmlns:p14="http://schemas.microsoft.com/office/powerpoint/2010/main" val="2434551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 Content : 1 column">
    <p:spTree>
      <p:nvGrpSpPr>
        <p:cNvPr id="1" name=""/>
        <p:cNvGrpSpPr/>
        <p:nvPr/>
      </p:nvGrpSpPr>
      <p:grpSpPr>
        <a:xfrm>
          <a:off x="0" y="0"/>
          <a:ext cx="0" cy="0"/>
          <a:chOff x="0" y="0"/>
          <a:chExt cx="0" cy="0"/>
        </a:xfrm>
      </p:grpSpPr>
      <p:sp>
        <p:nvSpPr>
          <p:cNvPr id="16" name="Rectangle 15"/>
          <p:cNvSpPr/>
          <p:nvPr userDrawn="1"/>
        </p:nvSpPr>
        <p:spPr>
          <a:xfrm>
            <a:off x="0" y="0"/>
            <a:ext cx="1728000" cy="6863984"/>
          </a:xfrm>
          <a:prstGeom prst="rect">
            <a:avLst/>
          </a:prstGeom>
          <a:gradFill flip="none" rotWithShape="1">
            <a:gsLst>
              <a:gs pos="0">
                <a:srgbClr val="B3D6EC"/>
              </a:gs>
              <a:gs pos="39000">
                <a:srgbClr val="D8E6F0"/>
              </a:gs>
              <a:gs pos="100000">
                <a:srgbClr val="FFFFFF"/>
              </a:gs>
            </a:gsLst>
            <a:path path="circle">
              <a:fillToRect r="100000" b="100000"/>
            </a:path>
            <a:tileRect l="-100000" t="-100000"/>
          </a:gradFill>
          <a:ln w="12700" cap="flat" cmpd="sng" algn="ctr">
            <a:noFill/>
            <a:prstDash val="solid"/>
            <a:miter lim="800000"/>
          </a:ln>
          <a:effectLst/>
        </p:spPr>
        <p:txBody>
          <a:bodyPr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18" name="Espace réservé du numéro de diapositive 5"/>
          <p:cNvSpPr txBox="1">
            <a:spLocks/>
          </p:cNvSpPr>
          <p:nvPr userDrawn="1"/>
        </p:nvSpPr>
        <p:spPr>
          <a:xfrm>
            <a:off x="227015" y="3465513"/>
            <a:ext cx="1404936" cy="32385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rgbClr val="FF4337"/>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fld id="{52326D77-2960-1A4A-B5CA-B95B3484A035}" type="slidenum">
              <a:rPr kumimoji="0" lang="en-CA" sz="1000" b="0" i="0" u="none" strike="noStrike" kern="1200" cap="none" spc="0" normalizeH="0" baseline="0" noProof="0" smtClean="0">
                <a:ln>
                  <a:noFill/>
                </a:ln>
                <a:solidFill>
                  <a:srgbClr val="FF4337"/>
                </a:solidFill>
                <a:effectLst/>
                <a:uLnTx/>
                <a:uFillTx/>
                <a:latin typeface="Arial" charset="0"/>
              </a:rPr>
              <a:pPr marL="0" marR="0" lvl="0" indent="0" algn="l" defTabSz="914377" rtl="0" eaLnBrk="1" fontAlgn="auto" latinLnBrk="0" hangingPunct="1">
                <a:lnSpc>
                  <a:spcPct val="100000"/>
                </a:lnSpc>
                <a:spcBef>
                  <a:spcPts val="0"/>
                </a:spcBef>
                <a:spcAft>
                  <a:spcPts val="0"/>
                </a:spcAft>
                <a:buClrTx/>
                <a:buSzTx/>
                <a:buFontTx/>
                <a:buNone/>
                <a:tabLst/>
                <a:defRPr/>
              </a:pPr>
              <a:t>‹#›</a:t>
            </a:fld>
            <a:endParaRPr kumimoji="0" lang="en-CA" sz="1000" b="0" i="0" u="none" strike="noStrike" kern="1200" cap="none" spc="0" normalizeH="0" baseline="0" noProof="0" dirty="0">
              <a:ln>
                <a:noFill/>
              </a:ln>
              <a:solidFill>
                <a:srgbClr val="FF4337"/>
              </a:solidFill>
              <a:effectLst/>
              <a:uLnTx/>
              <a:uFillTx/>
              <a:latin typeface="Arial" charset="0"/>
            </a:endParaRPr>
          </a:p>
        </p:txBody>
      </p:sp>
      <p:pic>
        <p:nvPicPr>
          <p:cNvPr id="28" name="Image 2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6001" y="6203553"/>
            <a:ext cx="1087368" cy="388709"/>
          </a:xfrm>
          <a:prstGeom prst="rect">
            <a:avLst/>
          </a:prstGeom>
        </p:spPr>
      </p:pic>
      <p:sp>
        <p:nvSpPr>
          <p:cNvPr id="30" name="Espace réservé du contenu 2"/>
          <p:cNvSpPr>
            <a:spLocks noGrp="1"/>
          </p:cNvSpPr>
          <p:nvPr>
            <p:ph sz="quarter" idx="13"/>
          </p:nvPr>
        </p:nvSpPr>
        <p:spPr>
          <a:xfrm>
            <a:off x="2933142" y="1844675"/>
            <a:ext cx="8053716" cy="4356100"/>
          </a:xfrm>
          <a:prstGeom prst="rect">
            <a:avLst/>
          </a:prstGeom>
        </p:spPr>
        <p:txBody>
          <a:bodyPr/>
          <a:lstStyle>
            <a:lvl1pPr marL="228594" indent="-228594">
              <a:buFont typeface="Arial" panose="020B0604020202020204" pitchFamily="34" charset="0"/>
              <a:buChar char="−"/>
              <a:defRPr sz="2400">
                <a:latin typeface="Arial" panose="00000500000000000000" pitchFamily="2" charset="0"/>
              </a:defRPr>
            </a:lvl1pPr>
            <a:lvl2pPr marL="685783" indent="-228594">
              <a:buFont typeface="Arial" panose="020B0604020202020204" pitchFamily="34" charset="0"/>
              <a:buChar char="−"/>
              <a:defRPr sz="2000">
                <a:latin typeface="Arial" panose="00000500000000000000" pitchFamily="2" charset="0"/>
              </a:defRPr>
            </a:lvl2pPr>
            <a:lvl3pPr marL="1142971" indent="-228594">
              <a:buFont typeface="Arial" panose="020B0604020202020204" pitchFamily="34" charset="0"/>
              <a:buChar char="−"/>
              <a:defRPr sz="1800">
                <a:latin typeface="Arial" panose="00000500000000000000" pitchFamily="2" charset="0"/>
              </a:defRPr>
            </a:lvl3pPr>
            <a:lvl4pPr marL="1600160" indent="-228594">
              <a:buFont typeface="Arial" panose="020B0604020202020204" pitchFamily="34" charset="0"/>
              <a:buChar char="−"/>
              <a:defRPr sz="1600">
                <a:latin typeface="Arial" panose="00000500000000000000" pitchFamily="2" charset="0"/>
              </a:defRPr>
            </a:lvl4pPr>
            <a:lvl5pPr marL="2057349" indent="-228594">
              <a:buFont typeface="Arial" panose="020B0604020202020204" pitchFamily="34" charset="0"/>
              <a:buChar char="−"/>
              <a:defRPr sz="1600">
                <a:latin typeface="Arial" panose="000005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Titre 12"/>
          <p:cNvSpPr>
            <a:spLocks noGrp="1"/>
          </p:cNvSpPr>
          <p:nvPr>
            <p:ph type="title" hasCustomPrompt="1"/>
          </p:nvPr>
        </p:nvSpPr>
        <p:spPr>
          <a:xfrm>
            <a:off x="2933142" y="620713"/>
            <a:ext cx="8053716" cy="1152526"/>
          </a:xfrm>
          <a:prstGeom prst="rect">
            <a:avLst/>
          </a:prstGeom>
        </p:spPr>
        <p:txBody>
          <a:bodyPr/>
          <a:lstStyle>
            <a:lvl1pPr>
              <a:defRPr b="1" baseline="0">
                <a:solidFill>
                  <a:schemeClr val="tx2"/>
                </a:solidFill>
              </a:defRPr>
            </a:lvl1pPr>
          </a:lstStyle>
          <a:p>
            <a:r>
              <a:rPr lang="en-CA" dirty="0"/>
              <a:t>Insert project title here</a:t>
            </a:r>
          </a:p>
        </p:txBody>
      </p:sp>
      <p:sp>
        <p:nvSpPr>
          <p:cNvPr id="8"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Tree>
    <p:extLst>
      <p:ext uri="{BB962C8B-B14F-4D97-AF65-F5344CB8AC3E}">
        <p14:creationId xmlns:p14="http://schemas.microsoft.com/office/powerpoint/2010/main" val="2858523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 Content : 2 columns">
    <p:spTree>
      <p:nvGrpSpPr>
        <p:cNvPr id="1" name=""/>
        <p:cNvGrpSpPr/>
        <p:nvPr/>
      </p:nvGrpSpPr>
      <p:grpSpPr>
        <a:xfrm>
          <a:off x="0" y="0"/>
          <a:ext cx="0" cy="0"/>
          <a:chOff x="0" y="0"/>
          <a:chExt cx="0" cy="0"/>
        </a:xfrm>
      </p:grpSpPr>
      <p:sp>
        <p:nvSpPr>
          <p:cNvPr id="7" name="Rectangle 6"/>
          <p:cNvSpPr/>
          <p:nvPr userDrawn="1"/>
        </p:nvSpPr>
        <p:spPr>
          <a:xfrm>
            <a:off x="1" y="0"/>
            <a:ext cx="1728000" cy="6863984"/>
          </a:xfrm>
          <a:prstGeom prst="rect">
            <a:avLst/>
          </a:prstGeom>
          <a:gradFill flip="none" rotWithShape="1">
            <a:gsLst>
              <a:gs pos="0">
                <a:srgbClr val="B3D6EC"/>
              </a:gs>
              <a:gs pos="39000">
                <a:srgbClr val="D8E6F0"/>
              </a:gs>
              <a:gs pos="100000">
                <a:srgbClr val="FFFFFF"/>
              </a:gs>
            </a:gsLst>
            <a:path path="circle">
              <a:fillToRect r="100000" b="100000"/>
            </a:path>
            <a:tileRect l="-100000" t="-100000"/>
          </a:gradFill>
          <a:ln w="12700" cap="flat" cmpd="sng" algn="ctr">
            <a:noFill/>
            <a:prstDash val="solid"/>
            <a:miter lim="800000"/>
          </a:ln>
          <a:effectLst/>
        </p:spPr>
        <p:txBody>
          <a:bodyPr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latin typeface="Arial"/>
              <a:ea typeface="+mn-ea"/>
              <a:cs typeface="+mn-cs"/>
            </a:endParaRPr>
          </a:p>
        </p:txBody>
      </p:sp>
      <p:sp>
        <p:nvSpPr>
          <p:cNvPr id="20" name="Espace réservé du numéro de diapositive 5"/>
          <p:cNvSpPr txBox="1">
            <a:spLocks/>
          </p:cNvSpPr>
          <p:nvPr userDrawn="1"/>
        </p:nvSpPr>
        <p:spPr>
          <a:xfrm>
            <a:off x="227015" y="3465513"/>
            <a:ext cx="1404936" cy="32385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rgbClr val="FF4337"/>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fld id="{52326D77-2960-1A4A-B5CA-B95B3484A035}" type="slidenum">
              <a:rPr kumimoji="0" lang="en-CA" sz="1000" b="0" i="0" u="none" strike="noStrike" kern="1200" cap="none" spc="0" normalizeH="0" baseline="0" noProof="0" smtClean="0">
                <a:ln>
                  <a:noFill/>
                </a:ln>
                <a:solidFill>
                  <a:srgbClr val="FF4337"/>
                </a:solidFill>
                <a:effectLst/>
                <a:uLnTx/>
                <a:uFillTx/>
                <a:latin typeface="Arial" charset="0"/>
              </a:rPr>
              <a:pPr marL="0" marR="0" lvl="0" indent="0" algn="l" defTabSz="914377" rtl="0" eaLnBrk="1" fontAlgn="auto" latinLnBrk="0" hangingPunct="1">
                <a:lnSpc>
                  <a:spcPct val="100000"/>
                </a:lnSpc>
                <a:spcBef>
                  <a:spcPts val="0"/>
                </a:spcBef>
                <a:spcAft>
                  <a:spcPts val="0"/>
                </a:spcAft>
                <a:buClrTx/>
                <a:buSzTx/>
                <a:buFontTx/>
                <a:buNone/>
                <a:tabLst/>
                <a:defRPr/>
              </a:pPr>
              <a:t>‹#›</a:t>
            </a:fld>
            <a:endParaRPr kumimoji="0" lang="en-CA" sz="1000" b="0" i="0" u="none" strike="noStrike" kern="1200" cap="none" spc="0" normalizeH="0" baseline="0" noProof="0" dirty="0">
              <a:ln>
                <a:noFill/>
              </a:ln>
              <a:solidFill>
                <a:srgbClr val="FF4337"/>
              </a:solidFill>
              <a:effectLst/>
              <a:uLnTx/>
              <a:uFillTx/>
              <a:latin typeface="Arial" charset="0"/>
            </a:endParaRPr>
          </a:p>
        </p:txBody>
      </p:sp>
      <p:pic>
        <p:nvPicPr>
          <p:cNvPr id="22" name="Image 2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6001" y="6203553"/>
            <a:ext cx="1087368" cy="388709"/>
          </a:xfrm>
          <a:prstGeom prst="rect">
            <a:avLst/>
          </a:prstGeom>
        </p:spPr>
      </p:pic>
      <p:sp>
        <p:nvSpPr>
          <p:cNvPr id="9" name="Espace réservé du contenu 2"/>
          <p:cNvSpPr>
            <a:spLocks noGrp="1"/>
          </p:cNvSpPr>
          <p:nvPr>
            <p:ph sz="quarter" idx="13"/>
          </p:nvPr>
        </p:nvSpPr>
        <p:spPr>
          <a:xfrm>
            <a:off x="3203098" y="1844675"/>
            <a:ext cx="3550653" cy="4356100"/>
          </a:xfrm>
          <a:prstGeom prst="rect">
            <a:avLst/>
          </a:prstGeom>
        </p:spPr>
        <p:txBody>
          <a:bodyPr/>
          <a:lstStyle>
            <a:lvl1pPr marL="228594" indent="-228594">
              <a:buFont typeface="Arial" panose="020B0604020202020204" pitchFamily="34" charset="0"/>
              <a:buChar char="−"/>
              <a:defRPr sz="2000">
                <a:latin typeface="Arial" panose="00000500000000000000" pitchFamily="2" charset="0"/>
              </a:defRPr>
            </a:lvl1pPr>
            <a:lvl2pPr marL="685783" indent="-228594">
              <a:buFont typeface="Arial" panose="020B0604020202020204" pitchFamily="34" charset="0"/>
              <a:buChar char="−"/>
              <a:defRPr sz="1800">
                <a:latin typeface="Arial" panose="00000500000000000000" pitchFamily="2" charset="0"/>
              </a:defRPr>
            </a:lvl2pPr>
            <a:lvl3pPr marL="1142971" indent="-228594">
              <a:buFont typeface="Arial" panose="020B0604020202020204" pitchFamily="34" charset="0"/>
              <a:buChar char="−"/>
              <a:defRPr sz="1600">
                <a:latin typeface="Arial" panose="00000500000000000000" pitchFamily="2" charset="0"/>
              </a:defRPr>
            </a:lvl3pPr>
            <a:lvl4pPr marL="1600160" indent="-228594">
              <a:buFont typeface="Arial" panose="020B0604020202020204" pitchFamily="34" charset="0"/>
              <a:buChar char="−"/>
              <a:defRPr sz="1400">
                <a:latin typeface="Arial" panose="00000500000000000000" pitchFamily="2" charset="0"/>
              </a:defRPr>
            </a:lvl4pPr>
            <a:lvl5pPr marL="2057349" indent="-228594">
              <a:buFont typeface="Arial" panose="020B0604020202020204" pitchFamily="34" charset="0"/>
              <a:buChar char="−"/>
              <a:defRPr sz="1400">
                <a:latin typeface="Arial" panose="000005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Espace réservé du contenu 2"/>
          <p:cNvSpPr>
            <a:spLocks noGrp="1"/>
          </p:cNvSpPr>
          <p:nvPr>
            <p:ph sz="quarter" idx="14"/>
          </p:nvPr>
        </p:nvSpPr>
        <p:spPr>
          <a:xfrm>
            <a:off x="7108350" y="1844675"/>
            <a:ext cx="3608553" cy="4356100"/>
          </a:xfrm>
          <a:prstGeom prst="rect">
            <a:avLst/>
          </a:prstGeom>
        </p:spPr>
        <p:txBody>
          <a:bodyPr/>
          <a:lstStyle>
            <a:lvl1pPr marL="228594" indent="-228594">
              <a:buFont typeface="Arial" panose="020B0604020202020204" pitchFamily="34" charset="0"/>
              <a:buChar char="−"/>
              <a:defRPr sz="2000">
                <a:latin typeface="Arial" panose="00000500000000000000" pitchFamily="2" charset="0"/>
              </a:defRPr>
            </a:lvl1pPr>
            <a:lvl2pPr marL="685783" indent="-228594">
              <a:buFont typeface="Arial" panose="020B0604020202020204" pitchFamily="34" charset="0"/>
              <a:buChar char="−"/>
              <a:defRPr sz="1800">
                <a:latin typeface="Arial" panose="00000500000000000000" pitchFamily="2" charset="0"/>
              </a:defRPr>
            </a:lvl2pPr>
            <a:lvl3pPr marL="1142971" indent="-228594">
              <a:buFont typeface="Arial" panose="020B0604020202020204" pitchFamily="34" charset="0"/>
              <a:buChar char="−"/>
              <a:defRPr sz="1600">
                <a:latin typeface="Arial" panose="00000500000000000000" pitchFamily="2" charset="0"/>
              </a:defRPr>
            </a:lvl3pPr>
            <a:lvl4pPr marL="1600160" indent="-228594">
              <a:buFont typeface="Arial" panose="020B0604020202020204" pitchFamily="34" charset="0"/>
              <a:buChar char="−"/>
              <a:defRPr sz="1400">
                <a:latin typeface="Arial" panose="00000500000000000000" pitchFamily="2" charset="0"/>
              </a:defRPr>
            </a:lvl4pPr>
            <a:lvl5pPr marL="2057349" indent="-228594">
              <a:buFont typeface="Arial" panose="020B0604020202020204" pitchFamily="34" charset="0"/>
              <a:buChar char="−"/>
              <a:defRPr sz="1400">
                <a:latin typeface="Arial" panose="00000500000000000000" pitchFamily="2"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2" name="Titre 12"/>
          <p:cNvSpPr>
            <a:spLocks noGrp="1"/>
          </p:cNvSpPr>
          <p:nvPr>
            <p:ph type="title" hasCustomPrompt="1"/>
          </p:nvPr>
        </p:nvSpPr>
        <p:spPr>
          <a:xfrm>
            <a:off x="3203096" y="620713"/>
            <a:ext cx="7513808" cy="1152526"/>
          </a:xfrm>
          <a:prstGeom prst="rect">
            <a:avLst/>
          </a:prstGeom>
        </p:spPr>
        <p:txBody>
          <a:bodyPr/>
          <a:lstStyle>
            <a:lvl1pPr>
              <a:defRPr b="1" baseline="0">
                <a:solidFill>
                  <a:schemeClr val="tx2"/>
                </a:solidFill>
              </a:defRPr>
            </a:lvl1pPr>
          </a:lstStyle>
          <a:p>
            <a:r>
              <a:rPr lang="en-CA" dirty="0"/>
              <a:t>Insert project title here</a:t>
            </a:r>
          </a:p>
        </p:txBody>
      </p:sp>
      <p:sp>
        <p:nvSpPr>
          <p:cNvPr id="8"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dirty="0"/>
              <a:t>At a glance</a:t>
            </a:r>
          </a:p>
        </p:txBody>
      </p:sp>
    </p:spTree>
    <p:extLst>
      <p:ext uri="{BB962C8B-B14F-4D97-AF65-F5344CB8AC3E}">
        <p14:creationId xmlns:p14="http://schemas.microsoft.com/office/powerpoint/2010/main" val="154383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itle: Hero White logo + Images">
    <p:spTree>
      <p:nvGrpSpPr>
        <p:cNvPr id="1" name=""/>
        <p:cNvGrpSpPr/>
        <p:nvPr/>
      </p:nvGrpSpPr>
      <p:grpSpPr>
        <a:xfrm>
          <a:off x="0" y="0"/>
          <a:ext cx="0" cy="0"/>
          <a:chOff x="0" y="0"/>
          <a:chExt cx="0" cy="0"/>
        </a:xfrm>
      </p:grpSpPr>
      <p:sp>
        <p:nvSpPr>
          <p:cNvPr id="7" name="Espace réservé pour une image  5"/>
          <p:cNvSpPr>
            <a:spLocks noGrp="1"/>
          </p:cNvSpPr>
          <p:nvPr>
            <p:ph type="pic" sz="quarter" idx="11" hasCustomPrompt="1"/>
          </p:nvPr>
        </p:nvSpPr>
        <p:spPr>
          <a:xfrm>
            <a:off x="3" y="0"/>
            <a:ext cx="7104063"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sp>
        <p:nvSpPr>
          <p:cNvPr id="8" name="Espace réservé pour une image  5"/>
          <p:cNvSpPr>
            <a:spLocks noGrp="1"/>
          </p:cNvSpPr>
          <p:nvPr>
            <p:ph type="pic" sz="quarter" idx="12" hasCustomPrompt="1"/>
          </p:nvPr>
        </p:nvSpPr>
        <p:spPr>
          <a:xfrm>
            <a:off x="7104065" y="0"/>
            <a:ext cx="5087937" cy="6858000"/>
          </a:xfrm>
          <a:prstGeom prst="rect">
            <a:avLst/>
          </a:prstGeom>
          <a:gradFill flip="none" rotWithShape="1">
            <a:gsLst>
              <a:gs pos="0">
                <a:srgbClr val="B3D6EC"/>
              </a:gs>
              <a:gs pos="39000">
                <a:srgbClr val="D8E6F0"/>
              </a:gs>
              <a:gs pos="100000">
                <a:schemeClr val="bg1"/>
              </a:gs>
            </a:gsLst>
            <a:path path="circle">
              <a:fillToRect t="100000" r="100000"/>
            </a:path>
            <a:tileRect l="-100000" b="-100000"/>
          </a:gradFill>
        </p:spPr>
        <p:txBody>
          <a:bodyPr anchor="t">
            <a:normAutofit/>
          </a:bodyPr>
          <a:lstStyle>
            <a:lvl1pPr marL="0" indent="0" algn="l">
              <a:buNone/>
              <a:defRPr sz="1000">
                <a:solidFill>
                  <a:schemeClr val="bg1"/>
                </a:solidFill>
              </a:defRPr>
            </a:lvl1pPr>
          </a:lstStyle>
          <a:p>
            <a:pPr marL="0" lvl="0" indent="0">
              <a:buNone/>
            </a:pPr>
            <a:r>
              <a:rPr lang="en-CA" dirty="0"/>
              <a:t>Insert hero image here</a:t>
            </a:r>
          </a:p>
        </p:txBody>
      </p:sp>
      <p:pic>
        <p:nvPicPr>
          <p:cNvPr id="13" name="Imag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304751" y="2241550"/>
            <a:ext cx="5582500" cy="1989753"/>
          </a:xfrm>
          <a:prstGeom prst="rect">
            <a:avLst/>
          </a:prstGeom>
        </p:spPr>
      </p:pic>
      <p:sp>
        <p:nvSpPr>
          <p:cNvPr id="20" name="Titre 1"/>
          <p:cNvSpPr>
            <a:spLocks noGrp="1"/>
          </p:cNvSpPr>
          <p:nvPr>
            <p:ph type="ctrTitle" hasCustomPrompt="1"/>
          </p:nvPr>
        </p:nvSpPr>
        <p:spPr>
          <a:xfrm>
            <a:off x="227013" y="4168589"/>
            <a:ext cx="5832475" cy="1902698"/>
          </a:xfrm>
        </p:spPr>
        <p:txBody>
          <a:bodyPr anchor="b">
            <a:normAutofit/>
          </a:bodyPr>
          <a:lstStyle>
            <a:lvl1pPr algn="l">
              <a:defRPr sz="2800" b="1">
                <a:solidFill>
                  <a:schemeClr val="bg1"/>
                </a:solidFill>
              </a:defRPr>
            </a:lvl1pPr>
          </a:lstStyle>
          <a:p>
            <a:r>
              <a:rPr lang="en-CA" dirty="0"/>
              <a:t>Insert presentation title here</a:t>
            </a:r>
          </a:p>
        </p:txBody>
      </p:sp>
      <p:sp>
        <p:nvSpPr>
          <p:cNvPr id="21" name="Sous-titre 2"/>
          <p:cNvSpPr>
            <a:spLocks noGrp="1"/>
          </p:cNvSpPr>
          <p:nvPr>
            <p:ph type="subTitle" idx="1" hasCustomPrompt="1"/>
          </p:nvPr>
        </p:nvSpPr>
        <p:spPr>
          <a:xfrm>
            <a:off x="227013" y="6071286"/>
            <a:ext cx="5832475" cy="557770"/>
          </a:xfrm>
          <a:prstGeom prst="rect">
            <a:avLst/>
          </a:prstGeom>
        </p:spPr>
        <p:txBody>
          <a:bodyPr anchor="b">
            <a:normAutofit/>
          </a:bodyPr>
          <a:lstStyle>
            <a:lvl1pPr marL="0" indent="0" algn="l">
              <a:buNone/>
              <a:defRPr sz="1600" b="0" i="1">
                <a:solidFill>
                  <a:schemeClr val="bg1"/>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CA" dirty="0"/>
              <a:t>Insert sub-title here</a:t>
            </a:r>
          </a:p>
        </p:txBody>
      </p:sp>
      <p:sp>
        <p:nvSpPr>
          <p:cNvPr id="22" name="Espace réservé de la date 3"/>
          <p:cNvSpPr>
            <a:spLocks noGrp="1"/>
          </p:cNvSpPr>
          <p:nvPr>
            <p:ph type="dt" sz="half" idx="10"/>
          </p:nvPr>
        </p:nvSpPr>
        <p:spPr>
          <a:xfrm>
            <a:off x="227013" y="225429"/>
            <a:ext cx="2743200" cy="365125"/>
          </a:xfrm>
          <a:prstGeom prst="rect">
            <a:avLst/>
          </a:prstGeom>
        </p:spPr>
        <p:txBody>
          <a:bodyPr/>
          <a:lstStyle>
            <a:lvl1pPr>
              <a:defRPr sz="1000">
                <a:solidFill>
                  <a:schemeClr val="tx2"/>
                </a:solidFill>
                <a:latin typeface="Arial" charset="0"/>
                <a:ea typeface="Arial" charset="0"/>
                <a:cs typeface="Arial" charset="0"/>
              </a:defRPr>
            </a:lvl1pPr>
          </a:lstStyle>
          <a:p>
            <a:endParaRPr lang="en-CA" dirty="0"/>
          </a:p>
        </p:txBody>
      </p:sp>
      <p:pic>
        <p:nvPicPr>
          <p:cNvPr id="10" name="Image 9"/>
          <p:cNvPicPr>
            <a:picLocks noChangeAspect="1"/>
          </p:cNvPicPr>
          <p:nvPr userDrawn="1"/>
        </p:nvPicPr>
        <p:blipFill rotWithShape="1">
          <a:blip r:embed="rId3">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Tree>
    <p:extLst>
      <p:ext uri="{BB962C8B-B14F-4D97-AF65-F5344CB8AC3E}">
        <p14:creationId xmlns:p14="http://schemas.microsoft.com/office/powerpoint/2010/main" val="311760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le: Hero Red logo + Sky Gradient">
    <p:spTree>
      <p:nvGrpSpPr>
        <p:cNvPr id="1" name=""/>
        <p:cNvGrpSpPr/>
        <p:nvPr/>
      </p:nvGrpSpPr>
      <p:grpSpPr>
        <a:xfrm>
          <a:off x="0" y="0"/>
          <a:ext cx="0" cy="0"/>
          <a:chOff x="0" y="0"/>
          <a:chExt cx="0" cy="0"/>
        </a:xfrm>
      </p:grpSpPr>
      <p:sp>
        <p:nvSpPr>
          <p:cNvPr id="7" name="Rectangle 6"/>
          <p:cNvSpPr/>
          <p:nvPr userDrawn="1"/>
        </p:nvSpPr>
        <p:spPr>
          <a:xfrm>
            <a:off x="3" y="0"/>
            <a:ext cx="7658092" cy="6875248"/>
          </a:xfrm>
          <a:prstGeom prst="rect">
            <a:avLst/>
          </a:prstGeom>
          <a:gradFill flip="none" rotWithShape="1">
            <a:gsLst>
              <a:gs pos="0">
                <a:srgbClr val="B3D6EC"/>
              </a:gs>
              <a:gs pos="25000">
                <a:srgbClr val="D8E6F0"/>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pic>
        <p:nvPicPr>
          <p:cNvPr id="16" name="Image 7"/>
          <p:cNvPicPr>
            <a:picLocks noChangeAspect="1"/>
          </p:cNvPicPr>
          <p:nvPr userDrawn="1"/>
        </p:nvPicPr>
        <p:blipFill rotWithShape="1">
          <a:blip r:embed="rId2">
            <a:extLst>
              <a:ext uri="{28A0092B-C50C-407E-A947-70E740481C1C}">
                <a14:useLocalDpi xmlns:a14="http://schemas.microsoft.com/office/drawing/2010/main"/>
              </a:ext>
            </a:extLst>
          </a:blip>
          <a:srcRect l="55622" t="49" r="1171" b="-49"/>
          <a:stretch/>
        </p:blipFill>
        <p:spPr>
          <a:xfrm>
            <a:off x="0" y="2321289"/>
            <a:ext cx="3338176" cy="4472788"/>
          </a:xfrm>
          <a:prstGeom prst="rect">
            <a:avLst/>
          </a:prstGeom>
        </p:spPr>
      </p:pic>
      <p:sp>
        <p:nvSpPr>
          <p:cNvPr id="9" name="Rectangle 8"/>
          <p:cNvSpPr/>
          <p:nvPr userDrawn="1"/>
        </p:nvSpPr>
        <p:spPr>
          <a:xfrm>
            <a:off x="7658099" y="0"/>
            <a:ext cx="4533903" cy="6875248"/>
          </a:xfrm>
          <a:prstGeom prst="rect">
            <a:avLst/>
          </a:prstGeom>
          <a:gradFill flip="none" rotWithShape="1">
            <a:gsLst>
              <a:gs pos="0">
                <a:srgbClr val="B3D6EC"/>
              </a:gs>
              <a:gs pos="39000">
                <a:srgbClr val="D8E6F0"/>
              </a:gs>
              <a:gs pos="100000">
                <a:schemeClr val="bg1"/>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p>
        </p:txBody>
      </p:sp>
      <p:sp>
        <p:nvSpPr>
          <p:cNvPr id="12" name="Sous-titre 2"/>
          <p:cNvSpPr>
            <a:spLocks noGrp="1"/>
          </p:cNvSpPr>
          <p:nvPr>
            <p:ph type="subTitle" idx="1" hasCustomPrompt="1"/>
          </p:nvPr>
        </p:nvSpPr>
        <p:spPr>
          <a:xfrm>
            <a:off x="227013" y="6071286"/>
            <a:ext cx="5832475" cy="557770"/>
          </a:xfrm>
          <a:prstGeom prst="rect">
            <a:avLst/>
          </a:prstGeom>
        </p:spPr>
        <p:txBody>
          <a:bodyPr anchor="b">
            <a:normAutofit/>
          </a:bodyPr>
          <a:lstStyle>
            <a:lvl1pPr marL="0" indent="0" algn="l">
              <a:buNone/>
              <a:defRPr sz="1600" b="0" i="1" baseline="0">
                <a:solidFill>
                  <a:srgbClr val="FF4337"/>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CA" dirty="0"/>
              <a:t>Insert sub-title here</a:t>
            </a:r>
          </a:p>
        </p:txBody>
      </p:sp>
      <p:sp>
        <p:nvSpPr>
          <p:cNvPr id="13" name="Espace réservé de la date 3"/>
          <p:cNvSpPr>
            <a:spLocks noGrp="1"/>
          </p:cNvSpPr>
          <p:nvPr>
            <p:ph type="dt" sz="half" idx="10"/>
          </p:nvPr>
        </p:nvSpPr>
        <p:spPr>
          <a:xfrm>
            <a:off x="227013" y="225429"/>
            <a:ext cx="2743200" cy="365125"/>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pic>
        <p:nvPicPr>
          <p:cNvPr id="15" name="Image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27793" y="2441530"/>
            <a:ext cx="5536417" cy="1974940"/>
          </a:xfrm>
          <a:prstGeom prst="rect">
            <a:avLst/>
          </a:prstGeom>
        </p:spPr>
      </p:pic>
      <p:pic>
        <p:nvPicPr>
          <p:cNvPr id="17" name="Image 9"/>
          <p:cNvPicPr>
            <a:picLocks noChangeAspect="1"/>
          </p:cNvPicPr>
          <p:nvPr userDrawn="1"/>
        </p:nvPicPr>
        <p:blipFill rotWithShape="1">
          <a:blip r:embed="rId4">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
        <p:nvSpPr>
          <p:cNvPr id="10" name="Titre 1"/>
          <p:cNvSpPr>
            <a:spLocks noGrp="1"/>
          </p:cNvSpPr>
          <p:nvPr>
            <p:ph type="ctrTitle" hasCustomPrompt="1"/>
          </p:nvPr>
        </p:nvSpPr>
        <p:spPr>
          <a:xfrm>
            <a:off x="227015" y="4689476"/>
            <a:ext cx="5832475" cy="1381811"/>
          </a:xfrm>
          <a:prstGeom prst="rect">
            <a:avLst/>
          </a:prstGeom>
        </p:spPr>
        <p:txBody>
          <a:bodyPr anchor="b">
            <a:normAutofit/>
          </a:bodyPr>
          <a:lstStyle>
            <a:lvl1pPr algn="l">
              <a:defRPr sz="2400" b="1" baseline="0"/>
            </a:lvl1pPr>
          </a:lstStyle>
          <a:p>
            <a:r>
              <a:rPr lang="en-CA" dirty="0"/>
              <a:t>Insert presentation title here</a:t>
            </a:r>
          </a:p>
        </p:txBody>
      </p:sp>
    </p:spTree>
    <p:extLst>
      <p:ext uri="{BB962C8B-B14F-4D97-AF65-F5344CB8AC3E}">
        <p14:creationId xmlns:p14="http://schemas.microsoft.com/office/powerpoint/2010/main" val="395313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Title: Red Text + Image">
    <p:spTree>
      <p:nvGrpSpPr>
        <p:cNvPr id="1" name=""/>
        <p:cNvGrpSpPr/>
        <p:nvPr/>
      </p:nvGrpSpPr>
      <p:grpSpPr>
        <a:xfrm>
          <a:off x="0" y="0"/>
          <a:ext cx="0" cy="0"/>
          <a:chOff x="0" y="0"/>
          <a:chExt cx="0" cy="0"/>
        </a:xfrm>
      </p:grpSpPr>
      <p:sp>
        <p:nvSpPr>
          <p:cNvPr id="8" name="Espace réservé pour une image  5"/>
          <p:cNvSpPr>
            <a:spLocks noGrp="1"/>
          </p:cNvSpPr>
          <p:nvPr>
            <p:ph type="pic" sz="quarter" idx="11" hasCustomPrompt="1"/>
          </p:nvPr>
        </p:nvSpPr>
        <p:spPr>
          <a:xfrm>
            <a:off x="3208421" y="0"/>
            <a:ext cx="8983576"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sp>
        <p:nvSpPr>
          <p:cNvPr id="9" name="Espace réservé de la date 3"/>
          <p:cNvSpPr>
            <a:spLocks noGrp="1"/>
          </p:cNvSpPr>
          <p:nvPr>
            <p:ph type="dt" sz="half" idx="10"/>
          </p:nvPr>
        </p:nvSpPr>
        <p:spPr>
          <a:xfrm>
            <a:off x="227016" y="225426"/>
            <a:ext cx="1404937" cy="323850"/>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pic>
        <p:nvPicPr>
          <p:cNvPr id="13" name="Image 9"/>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
        <p:nvSpPr>
          <p:cNvPr id="11" name="Titre 1"/>
          <p:cNvSpPr>
            <a:spLocks noGrp="1"/>
          </p:cNvSpPr>
          <p:nvPr>
            <p:ph type="ctrTitle" hasCustomPrompt="1"/>
          </p:nvPr>
        </p:nvSpPr>
        <p:spPr>
          <a:xfrm>
            <a:off x="4042611" y="620713"/>
            <a:ext cx="7417555" cy="5038682"/>
          </a:xfrm>
          <a:prstGeom prst="rect">
            <a:avLst/>
          </a:prstGeom>
        </p:spPr>
        <p:txBody>
          <a:bodyPr anchor="ctr">
            <a:normAutofit/>
          </a:bodyPr>
          <a:lstStyle>
            <a:lvl1pPr algn="ctr">
              <a:defRPr sz="4000" b="1" i="0">
                <a:solidFill>
                  <a:schemeClr val="tx2"/>
                </a:solidFill>
                <a:latin typeface="Arial" charset="0"/>
                <a:ea typeface="Arial" charset="0"/>
                <a:cs typeface="Arial" charset="0"/>
              </a:defRPr>
            </a:lvl1pPr>
          </a:lstStyle>
          <a:p>
            <a:r>
              <a:rPr lang="en-CA" dirty="0"/>
              <a:t>Insert presentation title here</a:t>
            </a:r>
          </a:p>
        </p:txBody>
      </p:sp>
      <p:sp>
        <p:nvSpPr>
          <p:cNvPr id="12" name="Sous-titre 2"/>
          <p:cNvSpPr>
            <a:spLocks noGrp="1"/>
          </p:cNvSpPr>
          <p:nvPr>
            <p:ph type="subTitle" idx="1" hasCustomPrompt="1"/>
          </p:nvPr>
        </p:nvSpPr>
        <p:spPr>
          <a:xfrm>
            <a:off x="4056810" y="5651157"/>
            <a:ext cx="7410263" cy="541294"/>
          </a:xfrm>
          <a:prstGeom prst="rect">
            <a:avLst/>
          </a:prstGeom>
        </p:spPr>
        <p:txBody>
          <a:bodyPr anchor="b">
            <a:normAutofit/>
          </a:bodyPr>
          <a:lstStyle>
            <a:lvl1pPr marL="0" indent="0" algn="ctr">
              <a:buNone/>
              <a:defRPr sz="1600" b="0" i="1">
                <a:solidFill>
                  <a:srgbClr val="FF4337"/>
                </a:solidFill>
                <a:latin typeface="Arial" charset="0"/>
                <a:ea typeface="Arial" charset="0"/>
                <a:cs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CA" dirty="0"/>
              <a:t>Insert sub-title here</a:t>
            </a:r>
          </a:p>
        </p:txBody>
      </p:sp>
    </p:spTree>
    <p:extLst>
      <p:ext uri="{BB962C8B-B14F-4D97-AF65-F5344CB8AC3E}">
        <p14:creationId xmlns:p14="http://schemas.microsoft.com/office/powerpoint/2010/main" val="279418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Title: Red Text + Sky Gradient">
    <p:spTree>
      <p:nvGrpSpPr>
        <p:cNvPr id="1" name=""/>
        <p:cNvGrpSpPr/>
        <p:nvPr/>
      </p:nvGrpSpPr>
      <p:grpSpPr>
        <a:xfrm>
          <a:off x="0" y="0"/>
          <a:ext cx="0" cy="0"/>
          <a:chOff x="0" y="0"/>
          <a:chExt cx="0" cy="0"/>
        </a:xfrm>
      </p:grpSpPr>
      <p:sp>
        <p:nvSpPr>
          <p:cNvPr id="11" name="Espace réservé pour une image  5"/>
          <p:cNvSpPr>
            <a:spLocks noGrp="1"/>
          </p:cNvSpPr>
          <p:nvPr>
            <p:ph type="pic" sz="quarter" idx="11" hasCustomPrompt="1"/>
          </p:nvPr>
        </p:nvSpPr>
        <p:spPr>
          <a:xfrm>
            <a:off x="3208421" y="0"/>
            <a:ext cx="8983576"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pic>
        <p:nvPicPr>
          <p:cNvPr id="8" name="Image 7"/>
          <p:cNvPicPr>
            <a:picLocks noChangeAspect="1"/>
          </p:cNvPicPr>
          <p:nvPr userDrawn="1"/>
        </p:nvPicPr>
        <p:blipFill rotWithShape="1">
          <a:blip r:embed="rId2">
            <a:extLst>
              <a:ext uri="{28A0092B-C50C-407E-A947-70E740481C1C}">
                <a14:useLocalDpi xmlns:a14="http://schemas.microsoft.com/office/drawing/2010/main"/>
              </a:ext>
            </a:extLst>
          </a:blip>
          <a:srcRect l="55622" t="49" r="1171" b="-49"/>
          <a:stretch/>
        </p:blipFill>
        <p:spPr>
          <a:xfrm>
            <a:off x="3192853" y="2321289"/>
            <a:ext cx="3338176" cy="4472788"/>
          </a:xfrm>
          <a:prstGeom prst="rect">
            <a:avLst/>
          </a:prstGeom>
        </p:spPr>
      </p:pic>
      <p:pic>
        <p:nvPicPr>
          <p:cNvPr id="9" name="Image 9"/>
          <p:cNvPicPr>
            <a:picLocks noChangeAspect="1"/>
          </p:cNvPicPr>
          <p:nvPr userDrawn="1"/>
        </p:nvPicPr>
        <p:blipFill rotWithShape="1">
          <a:blip r:embed="rId3">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
        <p:nvSpPr>
          <p:cNvPr id="15" name="Espace réservé de la date 3"/>
          <p:cNvSpPr>
            <a:spLocks noGrp="1"/>
          </p:cNvSpPr>
          <p:nvPr>
            <p:ph type="dt" sz="half" idx="10"/>
          </p:nvPr>
        </p:nvSpPr>
        <p:spPr>
          <a:xfrm>
            <a:off x="227016" y="225426"/>
            <a:ext cx="1404937" cy="323850"/>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sp>
        <p:nvSpPr>
          <p:cNvPr id="12" name="Titre 1"/>
          <p:cNvSpPr>
            <a:spLocks noGrp="1"/>
          </p:cNvSpPr>
          <p:nvPr>
            <p:ph type="ctrTitle" hasCustomPrompt="1"/>
          </p:nvPr>
        </p:nvSpPr>
        <p:spPr>
          <a:xfrm>
            <a:off x="4042611" y="620713"/>
            <a:ext cx="7417555" cy="5038682"/>
          </a:xfrm>
          <a:prstGeom prst="rect">
            <a:avLst/>
          </a:prstGeom>
        </p:spPr>
        <p:txBody>
          <a:bodyPr anchor="ctr">
            <a:normAutofit/>
          </a:bodyPr>
          <a:lstStyle>
            <a:lvl1pPr algn="ctr">
              <a:defRPr sz="4000" b="1" i="0">
                <a:solidFill>
                  <a:schemeClr val="tx2"/>
                </a:solidFill>
                <a:latin typeface="Arial" charset="0"/>
                <a:ea typeface="Arial" charset="0"/>
                <a:cs typeface="Arial" charset="0"/>
              </a:defRPr>
            </a:lvl1pPr>
          </a:lstStyle>
          <a:p>
            <a:r>
              <a:rPr lang="en-CA" dirty="0"/>
              <a:t>Insert presentation title here</a:t>
            </a:r>
          </a:p>
        </p:txBody>
      </p:sp>
      <p:sp>
        <p:nvSpPr>
          <p:cNvPr id="16" name="Sous-titre 2"/>
          <p:cNvSpPr txBox="1">
            <a:spLocks/>
          </p:cNvSpPr>
          <p:nvPr userDrawn="1"/>
        </p:nvSpPr>
        <p:spPr>
          <a:xfrm>
            <a:off x="4056810" y="5651157"/>
            <a:ext cx="7410263" cy="541294"/>
          </a:xfrm>
          <a:prstGeom prst="rect">
            <a:avLst/>
          </a:prstGeom>
        </p:spPr>
        <p:txBody>
          <a:bodyPr anchor="b">
            <a:normAutofit/>
          </a:bodyPr>
          <a:lstStyle>
            <a:lvl1pPr marL="0" indent="0" algn="ctr" defTabSz="914377" rtl="0" eaLnBrk="1" latinLnBrk="0" hangingPunct="1">
              <a:lnSpc>
                <a:spcPct val="90000"/>
              </a:lnSpc>
              <a:spcBef>
                <a:spcPts val="1000"/>
              </a:spcBef>
              <a:buFont typeface="Arial" panose="020B0604020202020204" pitchFamily="34" charset="0"/>
              <a:buNone/>
              <a:defRPr sz="1600" b="0" i="1" kern="1200">
                <a:solidFill>
                  <a:srgbClr val="FF4337"/>
                </a:solidFill>
                <a:latin typeface="Arial" charset="0"/>
                <a:ea typeface="Arial" charset="0"/>
                <a:cs typeface="Arial"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A" sz="1600" dirty="0"/>
              <a:t>Insert sub-title here</a:t>
            </a:r>
          </a:p>
        </p:txBody>
      </p:sp>
    </p:spTree>
    <p:extLst>
      <p:ext uri="{BB962C8B-B14F-4D97-AF65-F5344CB8AC3E}">
        <p14:creationId xmlns:p14="http://schemas.microsoft.com/office/powerpoint/2010/main" val="630062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Title: White Text + Red Background">
    <p:spTree>
      <p:nvGrpSpPr>
        <p:cNvPr id="1" name=""/>
        <p:cNvGrpSpPr/>
        <p:nvPr/>
      </p:nvGrpSpPr>
      <p:grpSpPr>
        <a:xfrm>
          <a:off x="0" y="0"/>
          <a:ext cx="0" cy="0"/>
          <a:chOff x="0" y="0"/>
          <a:chExt cx="0" cy="0"/>
        </a:xfrm>
      </p:grpSpPr>
      <p:sp>
        <p:nvSpPr>
          <p:cNvPr id="6" name="Rectangle 5"/>
          <p:cNvSpPr/>
          <p:nvPr userDrawn="1"/>
        </p:nvSpPr>
        <p:spPr>
          <a:xfrm>
            <a:off x="1728000" y="0"/>
            <a:ext cx="10464000" cy="6875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chemeClr val="bg1"/>
              </a:solidFill>
            </a:endParaRPr>
          </a:p>
        </p:txBody>
      </p:sp>
      <p:sp>
        <p:nvSpPr>
          <p:cNvPr id="9" name="Espace réservé de la date 3"/>
          <p:cNvSpPr>
            <a:spLocks noGrp="1"/>
          </p:cNvSpPr>
          <p:nvPr>
            <p:ph type="dt" sz="half" idx="10"/>
          </p:nvPr>
        </p:nvSpPr>
        <p:spPr>
          <a:xfrm>
            <a:off x="227016" y="225426"/>
            <a:ext cx="1404937" cy="323850"/>
          </a:xfrm>
          <a:prstGeom prst="rect">
            <a:avLst/>
          </a:prstGeom>
        </p:spPr>
        <p:txBody>
          <a:bodyPr/>
          <a:lstStyle>
            <a:lvl1pPr>
              <a:defRPr sz="1000">
                <a:solidFill>
                  <a:schemeClr val="tx2"/>
                </a:solidFill>
                <a:latin typeface="Arial" charset="0"/>
                <a:ea typeface="Arial" charset="0"/>
                <a:cs typeface="Arial" charset="0"/>
              </a:defRPr>
            </a:lvl1pPr>
          </a:lstStyle>
          <a:p>
            <a:endParaRPr lang="en-CA" dirty="0"/>
          </a:p>
        </p:txBody>
      </p:sp>
      <p:sp>
        <p:nvSpPr>
          <p:cNvPr id="4" name="Titre 1"/>
          <p:cNvSpPr>
            <a:spLocks noGrp="1"/>
          </p:cNvSpPr>
          <p:nvPr>
            <p:ph type="ctrTitle" hasCustomPrompt="1"/>
          </p:nvPr>
        </p:nvSpPr>
        <p:spPr>
          <a:xfrm>
            <a:off x="3229811" y="620713"/>
            <a:ext cx="7417555" cy="5038682"/>
          </a:xfrm>
          <a:prstGeom prst="rect">
            <a:avLst/>
          </a:prstGeom>
        </p:spPr>
        <p:txBody>
          <a:bodyPr anchor="ctr">
            <a:normAutofit/>
          </a:bodyPr>
          <a:lstStyle>
            <a:lvl1pPr algn="ctr">
              <a:defRPr sz="4000" b="1" i="0">
                <a:solidFill>
                  <a:schemeClr val="bg1"/>
                </a:solidFill>
                <a:latin typeface="Arial" charset="0"/>
                <a:ea typeface="Arial" charset="0"/>
                <a:cs typeface="Arial" charset="0"/>
              </a:defRPr>
            </a:lvl1pPr>
          </a:lstStyle>
          <a:p>
            <a:r>
              <a:rPr lang="en-CA" dirty="0"/>
              <a:t>Insert presentation title here</a:t>
            </a:r>
          </a:p>
        </p:txBody>
      </p:sp>
      <p:sp>
        <p:nvSpPr>
          <p:cNvPr id="7" name="Sous-titre 2"/>
          <p:cNvSpPr txBox="1">
            <a:spLocks/>
          </p:cNvSpPr>
          <p:nvPr userDrawn="1"/>
        </p:nvSpPr>
        <p:spPr>
          <a:xfrm>
            <a:off x="3229811" y="5651157"/>
            <a:ext cx="7410263" cy="541294"/>
          </a:xfrm>
          <a:prstGeom prst="rect">
            <a:avLst/>
          </a:prstGeom>
        </p:spPr>
        <p:txBody>
          <a:bodyPr anchor="b">
            <a:normAutofit/>
          </a:bodyPr>
          <a:lstStyle>
            <a:lvl1pPr marL="0" indent="0" algn="ctr" defTabSz="914377" rtl="0" eaLnBrk="1" latinLnBrk="0" hangingPunct="1">
              <a:lnSpc>
                <a:spcPct val="90000"/>
              </a:lnSpc>
              <a:spcBef>
                <a:spcPts val="1000"/>
              </a:spcBef>
              <a:buFont typeface="Arial" panose="020B0604020202020204" pitchFamily="34" charset="0"/>
              <a:buNone/>
              <a:defRPr sz="1600" b="0" i="1" kern="1200">
                <a:solidFill>
                  <a:srgbClr val="FF4337"/>
                </a:solidFill>
                <a:latin typeface="Arial" charset="0"/>
                <a:ea typeface="Arial" charset="0"/>
                <a:cs typeface="Arial"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A" sz="1600" dirty="0">
                <a:solidFill>
                  <a:schemeClr val="bg1"/>
                </a:solidFill>
              </a:rPr>
              <a:t>Insert sub-title here</a:t>
            </a:r>
          </a:p>
        </p:txBody>
      </p:sp>
    </p:spTree>
    <p:extLst>
      <p:ext uri="{BB962C8B-B14F-4D97-AF65-F5344CB8AC3E}">
        <p14:creationId xmlns:p14="http://schemas.microsoft.com/office/powerpoint/2010/main" val="3138153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Title: White Text + Image Gradient">
    <p:spTree>
      <p:nvGrpSpPr>
        <p:cNvPr id="1" name=""/>
        <p:cNvGrpSpPr/>
        <p:nvPr/>
      </p:nvGrpSpPr>
      <p:grpSpPr>
        <a:xfrm>
          <a:off x="0" y="0"/>
          <a:ext cx="0" cy="0"/>
          <a:chOff x="0" y="0"/>
          <a:chExt cx="0" cy="0"/>
        </a:xfrm>
      </p:grpSpPr>
      <p:sp>
        <p:nvSpPr>
          <p:cNvPr id="5" name="Espace réservé pour une image  5"/>
          <p:cNvSpPr>
            <a:spLocks noGrp="1"/>
          </p:cNvSpPr>
          <p:nvPr>
            <p:ph type="pic" sz="quarter" idx="11" hasCustomPrompt="1"/>
          </p:nvPr>
        </p:nvSpPr>
        <p:spPr>
          <a:xfrm>
            <a:off x="1728000" y="0"/>
            <a:ext cx="10464000"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latin typeface="Arial" panose="020B0604020202020204" pitchFamily="34" charset="0"/>
                <a:cs typeface="Arial" panose="020B0604020202020204" pitchFamily="34" charset="0"/>
              </a:defRPr>
            </a:lvl1pPr>
          </a:lstStyle>
          <a:p>
            <a:pPr marL="0" lvl="0" indent="0">
              <a:buNone/>
            </a:pPr>
            <a:r>
              <a:rPr lang="en-CA" dirty="0"/>
              <a:t>Insert hero image here</a:t>
            </a:r>
          </a:p>
        </p:txBody>
      </p:sp>
      <p:sp>
        <p:nvSpPr>
          <p:cNvPr id="7" name="Espace réservé de la date 3"/>
          <p:cNvSpPr>
            <a:spLocks noGrp="1"/>
          </p:cNvSpPr>
          <p:nvPr>
            <p:ph type="dt" sz="half" idx="10"/>
          </p:nvPr>
        </p:nvSpPr>
        <p:spPr>
          <a:xfrm>
            <a:off x="227016" y="225426"/>
            <a:ext cx="1404937" cy="323850"/>
          </a:xfrm>
          <a:prstGeom prst="rect">
            <a:avLst/>
          </a:prstGeom>
        </p:spPr>
        <p:txBody>
          <a:bodyPr/>
          <a:lstStyle>
            <a:lvl1pPr>
              <a:defRPr sz="1000">
                <a:solidFill>
                  <a:srgbClr val="FF4337"/>
                </a:solidFill>
                <a:latin typeface="Arial" charset="0"/>
                <a:ea typeface="Arial" charset="0"/>
                <a:cs typeface="Arial" charset="0"/>
              </a:defRPr>
            </a:lvl1pPr>
          </a:lstStyle>
          <a:p>
            <a:endParaRPr lang="en-CA" dirty="0"/>
          </a:p>
        </p:txBody>
      </p:sp>
      <p:sp>
        <p:nvSpPr>
          <p:cNvPr id="9" name="Titre 1"/>
          <p:cNvSpPr>
            <a:spLocks noGrp="1"/>
          </p:cNvSpPr>
          <p:nvPr>
            <p:ph type="ctrTitle" hasCustomPrompt="1"/>
          </p:nvPr>
        </p:nvSpPr>
        <p:spPr>
          <a:xfrm>
            <a:off x="3229811" y="620713"/>
            <a:ext cx="7417555" cy="5038682"/>
          </a:xfrm>
          <a:prstGeom prst="rect">
            <a:avLst/>
          </a:prstGeom>
        </p:spPr>
        <p:txBody>
          <a:bodyPr anchor="ctr">
            <a:normAutofit/>
          </a:bodyPr>
          <a:lstStyle>
            <a:lvl1pPr algn="ctr">
              <a:defRPr sz="4000" b="1" i="0">
                <a:solidFill>
                  <a:schemeClr val="tx2"/>
                </a:solidFill>
                <a:latin typeface="Arial" charset="0"/>
                <a:ea typeface="Arial" charset="0"/>
                <a:cs typeface="Arial" charset="0"/>
              </a:defRPr>
            </a:lvl1pPr>
          </a:lstStyle>
          <a:p>
            <a:r>
              <a:rPr lang="en-CA" dirty="0"/>
              <a:t>Insert presentation title here</a:t>
            </a:r>
          </a:p>
        </p:txBody>
      </p:sp>
      <p:sp>
        <p:nvSpPr>
          <p:cNvPr id="10" name="Sous-titre 2"/>
          <p:cNvSpPr txBox="1">
            <a:spLocks/>
          </p:cNvSpPr>
          <p:nvPr userDrawn="1"/>
        </p:nvSpPr>
        <p:spPr>
          <a:xfrm>
            <a:off x="3244010" y="5651157"/>
            <a:ext cx="7410263" cy="541294"/>
          </a:xfrm>
          <a:prstGeom prst="rect">
            <a:avLst/>
          </a:prstGeom>
        </p:spPr>
        <p:txBody>
          <a:bodyPr anchor="b">
            <a:normAutofit/>
          </a:bodyPr>
          <a:lstStyle>
            <a:lvl1pPr marL="0" indent="0" algn="ctr" defTabSz="914377" rtl="0" eaLnBrk="1" latinLnBrk="0" hangingPunct="1">
              <a:lnSpc>
                <a:spcPct val="90000"/>
              </a:lnSpc>
              <a:spcBef>
                <a:spcPts val="1000"/>
              </a:spcBef>
              <a:buFont typeface="Arial" panose="020B0604020202020204" pitchFamily="34" charset="0"/>
              <a:buNone/>
              <a:defRPr sz="1600" b="0" i="1" kern="1200">
                <a:solidFill>
                  <a:srgbClr val="FF4337"/>
                </a:solidFill>
                <a:latin typeface="Arial" charset="0"/>
                <a:ea typeface="Arial" charset="0"/>
                <a:cs typeface="Arial"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A" sz="1600"/>
              <a:t>Insert sub-title here</a:t>
            </a:r>
            <a:endParaRPr lang="en-CA" sz="1600" dirty="0"/>
          </a:p>
        </p:txBody>
      </p:sp>
    </p:spTree>
    <p:extLst>
      <p:ext uri="{BB962C8B-B14F-4D97-AF65-F5344CB8AC3E}">
        <p14:creationId xmlns:p14="http://schemas.microsoft.com/office/powerpoint/2010/main" val="34647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Section: 2 Images">
    <p:spTree>
      <p:nvGrpSpPr>
        <p:cNvPr id="1" name=""/>
        <p:cNvGrpSpPr/>
        <p:nvPr/>
      </p:nvGrpSpPr>
      <p:grpSpPr>
        <a:xfrm>
          <a:off x="0" y="0"/>
          <a:ext cx="0" cy="0"/>
          <a:chOff x="0" y="0"/>
          <a:chExt cx="0" cy="0"/>
        </a:xfrm>
      </p:grpSpPr>
      <p:sp>
        <p:nvSpPr>
          <p:cNvPr id="9" name="Espace réservé pour une image  5"/>
          <p:cNvSpPr>
            <a:spLocks noGrp="1"/>
          </p:cNvSpPr>
          <p:nvPr>
            <p:ph type="pic" sz="quarter" idx="13" hasCustomPrompt="1"/>
          </p:nvPr>
        </p:nvSpPr>
        <p:spPr>
          <a:xfrm>
            <a:off x="3179765" y="0"/>
            <a:ext cx="5832475"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latin typeface="Arial" panose="020B0604020202020204" pitchFamily="34" charset="0"/>
                <a:cs typeface="Arial" panose="020B0604020202020204" pitchFamily="34" charset="0"/>
              </a:defRPr>
            </a:lvl1pPr>
          </a:lstStyle>
          <a:p>
            <a:pPr marL="0" lvl="0" indent="0">
              <a:buNone/>
            </a:pPr>
            <a:r>
              <a:rPr lang="en-CA" dirty="0"/>
              <a:t>Insert hero image here</a:t>
            </a:r>
          </a:p>
        </p:txBody>
      </p:sp>
      <p:sp>
        <p:nvSpPr>
          <p:cNvPr id="10" name="Titre 3"/>
          <p:cNvSpPr>
            <a:spLocks noGrp="1"/>
          </p:cNvSpPr>
          <p:nvPr>
            <p:ph type="title" hasCustomPrompt="1"/>
          </p:nvPr>
        </p:nvSpPr>
        <p:spPr>
          <a:xfrm>
            <a:off x="227015" y="1052517"/>
            <a:ext cx="2376487" cy="3132137"/>
          </a:xfrm>
          <a:prstGeom prst="rect">
            <a:avLst/>
          </a:prstGeom>
        </p:spPr>
        <p:txBody>
          <a:bodyPr/>
          <a:lstStyle>
            <a:lvl1pPr>
              <a:defRPr b="1">
                <a:solidFill>
                  <a:schemeClr val="tx2"/>
                </a:solidFill>
              </a:defRPr>
            </a:lvl1pPr>
          </a:lstStyle>
          <a:p>
            <a:r>
              <a:rPr lang="en-CA" dirty="0"/>
              <a:t>Insert section title here</a:t>
            </a:r>
          </a:p>
        </p:txBody>
      </p:sp>
      <p:sp>
        <p:nvSpPr>
          <p:cNvPr id="11" name="Espace réservé pour une image  5"/>
          <p:cNvSpPr>
            <a:spLocks noGrp="1"/>
          </p:cNvSpPr>
          <p:nvPr>
            <p:ph type="pic" sz="quarter" idx="14" hasCustomPrompt="1"/>
          </p:nvPr>
        </p:nvSpPr>
        <p:spPr>
          <a:xfrm>
            <a:off x="9010652" y="0"/>
            <a:ext cx="3181349"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defRPr>
            </a:lvl1pPr>
          </a:lstStyle>
          <a:p>
            <a:pPr marL="0" lvl="0" indent="0">
              <a:buNone/>
            </a:pPr>
            <a:r>
              <a:rPr lang="en-CA" dirty="0"/>
              <a:t>Insert hero image here</a:t>
            </a:r>
          </a:p>
        </p:txBody>
      </p:sp>
      <p:sp>
        <p:nvSpPr>
          <p:cNvPr id="13"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a:t>At a glance</a:t>
            </a:r>
            <a:endParaRPr lang="en-CA" dirty="0"/>
          </a:p>
        </p:txBody>
      </p:sp>
      <p:pic>
        <p:nvPicPr>
          <p:cNvPr id="8" name="Image 9"/>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Tree>
    <p:extLst>
      <p:ext uri="{BB962C8B-B14F-4D97-AF65-F5344CB8AC3E}">
        <p14:creationId xmlns:p14="http://schemas.microsoft.com/office/powerpoint/2010/main" val="2326157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Section: 1 image">
    <p:spTree>
      <p:nvGrpSpPr>
        <p:cNvPr id="1" name=""/>
        <p:cNvGrpSpPr/>
        <p:nvPr/>
      </p:nvGrpSpPr>
      <p:grpSpPr>
        <a:xfrm>
          <a:off x="0" y="0"/>
          <a:ext cx="0" cy="0"/>
          <a:chOff x="0" y="0"/>
          <a:chExt cx="0" cy="0"/>
        </a:xfrm>
      </p:grpSpPr>
      <p:sp>
        <p:nvSpPr>
          <p:cNvPr id="9" name="Espace réservé pour une image  5"/>
          <p:cNvSpPr>
            <a:spLocks noGrp="1"/>
          </p:cNvSpPr>
          <p:nvPr>
            <p:ph type="pic" sz="quarter" idx="13" hasCustomPrompt="1"/>
          </p:nvPr>
        </p:nvSpPr>
        <p:spPr>
          <a:xfrm>
            <a:off x="3179764" y="0"/>
            <a:ext cx="9012237" cy="6858000"/>
          </a:xfrm>
          <a:prstGeom prst="rect">
            <a:avLst/>
          </a:prstGeom>
          <a:gradFill>
            <a:gsLst>
              <a:gs pos="0">
                <a:srgbClr val="B3D6EC"/>
              </a:gs>
              <a:gs pos="39000">
                <a:srgbClr val="D8E6F0"/>
              </a:gs>
              <a:gs pos="100000">
                <a:schemeClr val="bg1"/>
              </a:gs>
            </a:gsLst>
            <a:path path="circle">
              <a:fillToRect r="100000" b="100000"/>
            </a:path>
          </a:gradFill>
        </p:spPr>
        <p:txBody>
          <a:bodyPr vert="horz" lIns="91440" tIns="45720" rIns="91440" bIns="45720" rtlCol="0" anchor="t">
            <a:normAutofit/>
          </a:bodyPr>
          <a:lstStyle>
            <a:lvl1pPr>
              <a:defRPr lang="fr-FR" sz="1000" dirty="0">
                <a:solidFill>
                  <a:schemeClr val="bg1"/>
                </a:solidFill>
                <a:latin typeface="Arial" panose="020B0604020202020204" pitchFamily="34" charset="0"/>
                <a:cs typeface="Arial" panose="020B0604020202020204" pitchFamily="34" charset="0"/>
              </a:defRPr>
            </a:lvl1pPr>
          </a:lstStyle>
          <a:p>
            <a:pPr marL="0" lvl="0" indent="0">
              <a:buNone/>
            </a:pPr>
            <a:r>
              <a:rPr lang="en-CA" dirty="0"/>
              <a:t>Insert hero image here</a:t>
            </a:r>
          </a:p>
        </p:txBody>
      </p:sp>
      <p:sp>
        <p:nvSpPr>
          <p:cNvPr id="10" name="Titre 3"/>
          <p:cNvSpPr>
            <a:spLocks noGrp="1"/>
          </p:cNvSpPr>
          <p:nvPr>
            <p:ph type="title" hasCustomPrompt="1"/>
          </p:nvPr>
        </p:nvSpPr>
        <p:spPr>
          <a:xfrm>
            <a:off x="227015" y="1052517"/>
            <a:ext cx="2376487" cy="3132137"/>
          </a:xfrm>
          <a:prstGeom prst="rect">
            <a:avLst/>
          </a:prstGeom>
        </p:spPr>
        <p:txBody>
          <a:bodyPr/>
          <a:lstStyle>
            <a:lvl1pPr>
              <a:defRPr b="1">
                <a:solidFill>
                  <a:schemeClr val="tx2"/>
                </a:solidFill>
              </a:defRPr>
            </a:lvl1pPr>
          </a:lstStyle>
          <a:p>
            <a:r>
              <a:rPr lang="en-CA" dirty="0"/>
              <a:t>Insert section title here</a:t>
            </a:r>
          </a:p>
        </p:txBody>
      </p:sp>
      <p:sp>
        <p:nvSpPr>
          <p:cNvPr id="12" name="Espace réservé du pied de page 4"/>
          <p:cNvSpPr>
            <a:spLocks noGrp="1"/>
          </p:cNvSpPr>
          <p:nvPr>
            <p:ph type="ftr" sz="quarter" idx="11"/>
          </p:nvPr>
        </p:nvSpPr>
        <p:spPr>
          <a:xfrm>
            <a:off x="227016" y="225425"/>
            <a:ext cx="1404937" cy="755650"/>
          </a:xfrm>
          <a:prstGeom prst="rect">
            <a:avLst/>
          </a:prstGeom>
        </p:spPr>
        <p:txBody>
          <a:bodyPr/>
          <a:lstStyle>
            <a:lvl1pPr>
              <a:defRPr sz="1000">
                <a:solidFill>
                  <a:schemeClr val="tx2"/>
                </a:solidFill>
                <a:latin typeface="Arial" panose="00000500000000000000" pitchFamily="2" charset="0"/>
              </a:defRPr>
            </a:lvl1pPr>
          </a:lstStyle>
          <a:p>
            <a:r>
              <a:rPr lang="en-CA"/>
              <a:t>At a glance</a:t>
            </a:r>
            <a:endParaRPr lang="en-CA" dirty="0"/>
          </a:p>
        </p:txBody>
      </p:sp>
      <p:pic>
        <p:nvPicPr>
          <p:cNvPr id="7" name="Image 9"/>
          <p:cNvPicPr>
            <a:picLocks noChangeAspect="1"/>
          </p:cNvPicPr>
          <p:nvPr userDrawn="1"/>
        </p:nvPicPr>
        <p:blipFill rotWithShape="1">
          <a:blip r:embed="rId2">
            <a:extLst>
              <a:ext uri="{28A0092B-C50C-407E-A947-70E740481C1C}">
                <a14:useLocalDpi xmlns:a14="http://schemas.microsoft.com/office/drawing/2010/main"/>
              </a:ext>
            </a:extLst>
          </a:blip>
          <a:srcRect r="42719"/>
          <a:stretch/>
        </p:blipFill>
        <p:spPr>
          <a:xfrm>
            <a:off x="9097034" y="9827"/>
            <a:ext cx="3094964" cy="4553916"/>
          </a:xfrm>
          <a:prstGeom prst="rect">
            <a:avLst/>
          </a:prstGeom>
        </p:spPr>
      </p:pic>
    </p:spTree>
    <p:extLst>
      <p:ext uri="{BB962C8B-B14F-4D97-AF65-F5344CB8AC3E}">
        <p14:creationId xmlns:p14="http://schemas.microsoft.com/office/powerpoint/2010/main" val="87669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Image 14"/>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284021" y="6245932"/>
            <a:ext cx="1087368" cy="388709"/>
          </a:xfrm>
          <a:prstGeom prst="rect">
            <a:avLst/>
          </a:prstGeom>
        </p:spPr>
      </p:pic>
      <p:sp>
        <p:nvSpPr>
          <p:cNvPr id="19" name="Espace réservé du titre 12"/>
          <p:cNvSpPr>
            <a:spLocks noGrp="1"/>
          </p:cNvSpPr>
          <p:nvPr>
            <p:ph type="title"/>
          </p:nvPr>
        </p:nvSpPr>
        <p:spPr>
          <a:xfrm>
            <a:off x="1703391" y="620717"/>
            <a:ext cx="9756775" cy="1152525"/>
          </a:xfrm>
          <a:prstGeom prst="rect">
            <a:avLst/>
          </a:prstGeom>
        </p:spPr>
        <p:txBody>
          <a:bodyPr vert="horz" lIns="91440" tIns="45720" rIns="91440" bIns="45720" rtlCol="0" anchor="t">
            <a:normAutofit/>
          </a:bodyPr>
          <a:lstStyle/>
          <a:p>
            <a:endParaRPr lang="en-CA" dirty="0"/>
          </a:p>
        </p:txBody>
      </p:sp>
    </p:spTree>
    <p:extLst>
      <p:ext uri="{BB962C8B-B14F-4D97-AF65-F5344CB8AC3E}">
        <p14:creationId xmlns:p14="http://schemas.microsoft.com/office/powerpoint/2010/main" val="3247411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377" rtl="0" eaLnBrk="1" latinLnBrk="0" hangingPunct="1">
        <a:lnSpc>
          <a:spcPct val="90000"/>
        </a:lnSpc>
        <a:spcBef>
          <a:spcPct val="0"/>
        </a:spcBef>
        <a:buNone/>
        <a:defRPr sz="2800" kern="1200">
          <a:solidFill>
            <a:schemeClr val="tx2"/>
          </a:solidFill>
          <a:latin typeface="Arial" panose="00000700000000000000" pitchFamily="2"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1996580" y="213837"/>
            <a:ext cx="9689284" cy="6526328"/>
          </a:xfrm>
        </p:spPr>
        <p:txBody>
          <a:bodyPr/>
          <a:lstStyle/>
          <a:p>
            <a:pPr marL="0" indent="0">
              <a:buNone/>
            </a:pPr>
            <a:r>
              <a:rPr lang="en-GB" b="1" u="sng" dirty="0"/>
              <a:t>Raising the Bar 26 – Safety by Design</a:t>
            </a:r>
          </a:p>
          <a:p>
            <a:pPr marL="0" indent="0">
              <a:buNone/>
            </a:pPr>
            <a:endParaRPr lang="en-GB" sz="1000" b="1" dirty="0"/>
          </a:p>
          <a:p>
            <a:pPr marL="0" indent="0">
              <a:buNone/>
            </a:pPr>
            <a:r>
              <a:rPr lang="en-GB" dirty="0"/>
              <a:t>Updated version issued yesterday supported by Comments log</a:t>
            </a:r>
          </a:p>
          <a:p>
            <a:pPr marL="0" indent="0">
              <a:buNone/>
            </a:pPr>
            <a:r>
              <a:rPr lang="en-GB" dirty="0"/>
              <a:t>Contents follow the lead of the Safety by Design Common Intent</a:t>
            </a:r>
          </a:p>
          <a:p>
            <a:pPr marL="0" indent="0">
              <a:buNone/>
            </a:pPr>
            <a:r>
              <a:rPr lang="en-GB" sz="1600" dirty="0"/>
              <a:t>(with a bit of paraphrasing and interpretation)</a:t>
            </a:r>
          </a:p>
          <a:p>
            <a:pPr marL="0" indent="0">
              <a:buNone/>
            </a:pPr>
            <a:r>
              <a:rPr lang="en-GB" dirty="0"/>
              <a:t>5 topic areas</a:t>
            </a:r>
          </a:p>
          <a:p>
            <a:pPr lvl="1">
              <a:buFont typeface="Wingdings" panose="05000000000000000000" pitchFamily="2" charset="2"/>
              <a:buChar char="§"/>
            </a:pPr>
            <a:r>
              <a:rPr lang="en-GB" dirty="0"/>
              <a:t>Safety by Design (mindset) from the outset</a:t>
            </a:r>
          </a:p>
          <a:p>
            <a:pPr lvl="1">
              <a:buFont typeface="Wingdings" panose="05000000000000000000" pitchFamily="2" charset="2"/>
              <a:buChar char="§"/>
            </a:pPr>
            <a:r>
              <a:rPr lang="en-GB" dirty="0"/>
              <a:t>Digitally Capturing and Sharing Information</a:t>
            </a:r>
          </a:p>
          <a:p>
            <a:pPr lvl="1">
              <a:buFont typeface="Wingdings" panose="05000000000000000000" pitchFamily="2" charset="2"/>
              <a:buChar char="§"/>
            </a:pPr>
            <a:r>
              <a:rPr lang="en-GB" dirty="0"/>
              <a:t>Design for Manufacture and Assembly (DfMA)</a:t>
            </a:r>
          </a:p>
          <a:p>
            <a:pPr lvl="1">
              <a:buFont typeface="Wingdings" panose="05000000000000000000" pitchFamily="2" charset="2"/>
              <a:buChar char="§"/>
            </a:pPr>
            <a:r>
              <a:rPr lang="en-GB" dirty="0"/>
              <a:t>Design Risk Management</a:t>
            </a:r>
          </a:p>
          <a:p>
            <a:pPr lvl="1">
              <a:buFont typeface="Wingdings" panose="05000000000000000000" pitchFamily="2" charset="2"/>
              <a:buChar char="§"/>
            </a:pPr>
            <a:r>
              <a:rPr lang="en-GB" dirty="0"/>
              <a:t>Designing Collaboratively</a:t>
            </a:r>
          </a:p>
          <a:p>
            <a:pPr marL="0" indent="0">
              <a:lnSpc>
                <a:spcPct val="150000"/>
              </a:lnSpc>
              <a:spcBef>
                <a:spcPts val="1200"/>
              </a:spcBef>
              <a:buNone/>
            </a:pPr>
            <a:r>
              <a:rPr lang="en-GB" dirty="0"/>
              <a:t>Layout follows standard Raising the Bar template</a:t>
            </a:r>
          </a:p>
          <a:p>
            <a:pPr marL="0" indent="0">
              <a:lnSpc>
                <a:spcPct val="100000"/>
              </a:lnSpc>
              <a:spcBef>
                <a:spcPts val="0"/>
              </a:spcBef>
              <a:buNone/>
            </a:pPr>
            <a:endParaRPr lang="en-GB" sz="1400" dirty="0"/>
          </a:p>
          <a:p>
            <a:pPr marL="0" indent="0">
              <a:buNone/>
            </a:pPr>
            <a:r>
              <a:rPr lang="en-GB" dirty="0"/>
              <a:t>“New” items introduced:</a:t>
            </a:r>
          </a:p>
          <a:p>
            <a:pPr lvl="1">
              <a:buFont typeface="Wingdings" panose="05000000000000000000" pitchFamily="2" charset="2"/>
              <a:buChar char="§"/>
            </a:pPr>
            <a:r>
              <a:rPr lang="en-GB" dirty="0"/>
              <a:t>Safety by Design Plan </a:t>
            </a:r>
            <a:r>
              <a:rPr lang="en-GB" sz="1600" dirty="0"/>
              <a:t>(potentially based on pre-construction phase plan template developed in 2018)</a:t>
            </a:r>
          </a:p>
          <a:p>
            <a:pPr lvl="1">
              <a:buFont typeface="Wingdings" panose="05000000000000000000" pitchFamily="2" charset="2"/>
              <a:buChar char="§"/>
            </a:pPr>
            <a:r>
              <a:rPr lang="en-GB" dirty="0"/>
              <a:t>Safety by Design Lead</a:t>
            </a:r>
          </a:p>
        </p:txBody>
      </p:sp>
    </p:spTree>
    <p:extLst>
      <p:ext uri="{BB962C8B-B14F-4D97-AF65-F5344CB8AC3E}">
        <p14:creationId xmlns:p14="http://schemas.microsoft.com/office/powerpoint/2010/main" val="136291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2055303" y="213837"/>
            <a:ext cx="9776479" cy="6526328"/>
          </a:xfrm>
        </p:spPr>
        <p:txBody>
          <a:bodyPr/>
          <a:lstStyle/>
          <a:p>
            <a:pPr marL="0" indent="0">
              <a:buNone/>
            </a:pPr>
            <a:r>
              <a:rPr lang="en-GB" b="1" u="sng" dirty="0"/>
              <a:t>Raising the Bar 26 – Safety by Design</a:t>
            </a:r>
          </a:p>
          <a:p>
            <a:pPr marL="0" indent="0">
              <a:buNone/>
            </a:pPr>
            <a:endParaRPr lang="en-GB" sz="1000" b="1" dirty="0"/>
          </a:p>
          <a:p>
            <a:pPr marL="0" indent="0">
              <a:buNone/>
            </a:pPr>
            <a:r>
              <a:rPr lang="en-GB" dirty="0"/>
              <a:t>Document contains status boxes</a:t>
            </a:r>
            <a:endParaRPr lang="en-GB" sz="1800" dirty="0"/>
          </a:p>
          <a:p>
            <a:pPr marL="0" indent="0">
              <a:buNone/>
            </a:pPr>
            <a:endParaRPr lang="en-GB" sz="1600" b="1" dirty="0"/>
          </a:p>
          <a:p>
            <a:endParaRPr lang="en-GB" dirty="0"/>
          </a:p>
          <a:p>
            <a:pPr marL="0" indent="0">
              <a:buNone/>
            </a:pPr>
            <a:r>
              <a:rPr lang="en-GB" dirty="0"/>
              <a:t>These are:- </a:t>
            </a:r>
          </a:p>
          <a:p>
            <a:pPr lvl="1">
              <a:buFont typeface="Wingdings" panose="05000000000000000000" pitchFamily="2" charset="2"/>
              <a:buChar char="§"/>
            </a:pPr>
            <a:r>
              <a:rPr lang="en-GB" dirty="0"/>
              <a:t>Aide memoirs to myself that something still needs amending prior to publication </a:t>
            </a:r>
          </a:p>
          <a:p>
            <a:pPr lvl="1">
              <a:lnSpc>
                <a:spcPct val="100000"/>
              </a:lnSpc>
              <a:spcAft>
                <a:spcPts val="1200"/>
              </a:spcAft>
              <a:buFont typeface="Wingdings" panose="05000000000000000000" pitchFamily="2" charset="2"/>
              <a:buChar char="§"/>
            </a:pPr>
            <a:r>
              <a:rPr lang="en-GB" dirty="0"/>
              <a:t>Topic / issues where additional input / feedback is requested </a:t>
            </a:r>
          </a:p>
          <a:p>
            <a:pPr marL="0" indent="0">
              <a:buNone/>
            </a:pPr>
            <a:r>
              <a:rPr lang="en-GB" dirty="0"/>
              <a:t>Document contains examples boxes</a:t>
            </a:r>
          </a:p>
          <a:p>
            <a:pPr marL="0" indent="0">
              <a:buNone/>
            </a:pPr>
            <a:endParaRPr lang="en-GB" dirty="0"/>
          </a:p>
          <a:p>
            <a:pPr marL="0" indent="0">
              <a:buNone/>
            </a:pPr>
            <a:endParaRPr lang="en-GB" dirty="0"/>
          </a:p>
          <a:p>
            <a:pPr lvl="1">
              <a:buFont typeface="Wingdings" panose="05000000000000000000" pitchFamily="2" charset="2"/>
              <a:buChar char="§"/>
            </a:pPr>
            <a:r>
              <a:rPr lang="en-GB" dirty="0"/>
              <a:t>These contain good practice already being followed by parts of the supply chain.</a:t>
            </a:r>
          </a:p>
          <a:p>
            <a:pPr lvl="1">
              <a:buFont typeface="Wingdings" panose="05000000000000000000" pitchFamily="2" charset="2"/>
              <a:buChar char="§"/>
            </a:pPr>
            <a:r>
              <a:rPr lang="en-GB" dirty="0"/>
              <a:t>The more of these we can include the better</a:t>
            </a:r>
          </a:p>
        </p:txBody>
      </p:sp>
      <p:pic>
        <p:nvPicPr>
          <p:cNvPr id="3" name="Picture 2">
            <a:extLst>
              <a:ext uri="{FF2B5EF4-FFF2-40B4-BE49-F238E27FC236}">
                <a16:creationId xmlns:a16="http://schemas.microsoft.com/office/drawing/2014/main" id="{38FFBD2F-8273-48A4-A6FA-9F621F8AB7D3}"/>
              </a:ext>
            </a:extLst>
          </p:cNvPr>
          <p:cNvPicPr>
            <a:picLocks noChangeAspect="1"/>
          </p:cNvPicPr>
          <p:nvPr/>
        </p:nvPicPr>
        <p:blipFill>
          <a:blip r:embed="rId2"/>
          <a:stretch>
            <a:fillRect/>
          </a:stretch>
        </p:blipFill>
        <p:spPr>
          <a:xfrm>
            <a:off x="2162736" y="1489441"/>
            <a:ext cx="4477375" cy="590632"/>
          </a:xfrm>
          <a:prstGeom prst="rect">
            <a:avLst/>
          </a:prstGeom>
        </p:spPr>
      </p:pic>
      <p:pic>
        <p:nvPicPr>
          <p:cNvPr id="4" name="Picture 3">
            <a:extLst>
              <a:ext uri="{FF2B5EF4-FFF2-40B4-BE49-F238E27FC236}">
                <a16:creationId xmlns:a16="http://schemas.microsoft.com/office/drawing/2014/main" id="{1CFA3E4F-C1B5-4721-B6CB-8369E2132284}"/>
              </a:ext>
            </a:extLst>
          </p:cNvPr>
          <p:cNvPicPr>
            <a:picLocks noChangeAspect="1"/>
          </p:cNvPicPr>
          <p:nvPr/>
        </p:nvPicPr>
        <p:blipFill>
          <a:blip r:embed="rId3"/>
          <a:stretch>
            <a:fillRect/>
          </a:stretch>
        </p:blipFill>
        <p:spPr>
          <a:xfrm>
            <a:off x="2168583" y="3906152"/>
            <a:ext cx="4774959" cy="942449"/>
          </a:xfrm>
          <a:prstGeom prst="rect">
            <a:avLst/>
          </a:prstGeom>
        </p:spPr>
      </p:pic>
    </p:spTree>
    <p:extLst>
      <p:ext uri="{BB962C8B-B14F-4D97-AF65-F5344CB8AC3E}">
        <p14:creationId xmlns:p14="http://schemas.microsoft.com/office/powerpoint/2010/main" val="361937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2787193" y="213837"/>
            <a:ext cx="7682845" cy="6526328"/>
          </a:xfrm>
        </p:spPr>
        <p:txBody>
          <a:bodyPr/>
          <a:lstStyle/>
          <a:p>
            <a:pPr marL="0" indent="0">
              <a:buNone/>
            </a:pPr>
            <a:r>
              <a:rPr lang="en-GB" b="1" u="sng" dirty="0"/>
              <a:t>Raising the Bar 26 – Safety by Design</a:t>
            </a:r>
          </a:p>
          <a:p>
            <a:pPr marL="0" indent="0">
              <a:buNone/>
            </a:pPr>
            <a:endParaRPr lang="en-GB" sz="1000" b="1" dirty="0"/>
          </a:p>
          <a:p>
            <a:pPr marL="0" indent="0">
              <a:buNone/>
            </a:pPr>
            <a:r>
              <a:rPr lang="en-GB" dirty="0"/>
              <a:t>Questions</a:t>
            </a:r>
          </a:p>
          <a:p>
            <a:pPr marL="0" indent="0">
              <a:buNone/>
            </a:pPr>
            <a:r>
              <a:rPr lang="en-GB" sz="1600" b="1" dirty="0"/>
              <a:t>Have we got the right mandatory elements</a:t>
            </a:r>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buNone/>
            </a:pPr>
            <a:endParaRPr lang="en-GB" sz="1600" b="1" dirty="0"/>
          </a:p>
          <a:p>
            <a:pPr marL="0" indent="0">
              <a:spcAft>
                <a:spcPts val="600"/>
              </a:spcAft>
              <a:buNone/>
            </a:pPr>
            <a:r>
              <a:rPr lang="en-GB" sz="1600" dirty="0"/>
              <a:t>Workshops / Reviews</a:t>
            </a:r>
          </a:p>
          <a:p>
            <a:pPr lvl="1">
              <a:lnSpc>
                <a:spcPct val="110000"/>
              </a:lnSpc>
              <a:spcBef>
                <a:spcPts val="0"/>
              </a:spcBef>
              <a:buFont typeface="Wingdings" panose="05000000000000000000" pitchFamily="2" charset="2"/>
              <a:buChar char="§"/>
            </a:pPr>
            <a:r>
              <a:rPr lang="en-GB" sz="1200" dirty="0"/>
              <a:t>Safety by Design reviews, </a:t>
            </a:r>
          </a:p>
          <a:p>
            <a:pPr lvl="1">
              <a:lnSpc>
                <a:spcPct val="110000"/>
              </a:lnSpc>
              <a:spcBef>
                <a:spcPts val="0"/>
              </a:spcBef>
              <a:buFont typeface="Wingdings" panose="05000000000000000000" pitchFamily="2" charset="2"/>
              <a:buChar char="§"/>
            </a:pPr>
            <a:r>
              <a:rPr lang="en-GB" sz="1200" dirty="0"/>
              <a:t>Buildability reviews, </a:t>
            </a:r>
          </a:p>
          <a:p>
            <a:pPr lvl="1">
              <a:lnSpc>
                <a:spcPct val="110000"/>
              </a:lnSpc>
              <a:spcBef>
                <a:spcPts val="0"/>
              </a:spcBef>
              <a:buFont typeface="Wingdings" panose="05000000000000000000" pitchFamily="2" charset="2"/>
              <a:buChar char="§"/>
            </a:pPr>
            <a:r>
              <a:rPr lang="en-GB" sz="1200" dirty="0"/>
              <a:t>Constructability reviews, </a:t>
            </a:r>
          </a:p>
          <a:p>
            <a:pPr lvl="1">
              <a:lnSpc>
                <a:spcPct val="110000"/>
              </a:lnSpc>
              <a:spcBef>
                <a:spcPts val="0"/>
              </a:spcBef>
              <a:buFont typeface="Wingdings" panose="05000000000000000000" pitchFamily="2" charset="2"/>
              <a:buChar char="§"/>
            </a:pPr>
            <a:r>
              <a:rPr lang="en-GB" sz="1200" dirty="0"/>
              <a:t>Design reviews </a:t>
            </a:r>
          </a:p>
          <a:p>
            <a:pPr marL="0" indent="0">
              <a:buNone/>
            </a:pPr>
            <a:r>
              <a:rPr lang="en-GB" sz="1600" dirty="0"/>
              <a:t>All the same or different? If different, which do we need and which can be omitted?</a:t>
            </a:r>
          </a:p>
          <a:p>
            <a:pPr marL="0" indent="0">
              <a:lnSpc>
                <a:spcPct val="100000"/>
              </a:lnSpc>
              <a:spcAft>
                <a:spcPts val="600"/>
              </a:spcAft>
              <a:buNone/>
            </a:pPr>
            <a:r>
              <a:rPr lang="en-GB" sz="1600" dirty="0"/>
              <a:t>Should Safety by Design be business as usual via design reviews or should there be dedicated Safety by Design reviews of projects?</a:t>
            </a:r>
          </a:p>
          <a:p>
            <a:endParaRPr lang="en-GB" dirty="0"/>
          </a:p>
        </p:txBody>
      </p:sp>
      <p:sp>
        <p:nvSpPr>
          <p:cNvPr id="3" name="Text Box 2">
            <a:extLst>
              <a:ext uri="{FF2B5EF4-FFF2-40B4-BE49-F238E27FC236}">
                <a16:creationId xmlns:a16="http://schemas.microsoft.com/office/drawing/2014/main" id="{466ABC0F-6165-46A6-B0B8-793796BF074A}"/>
              </a:ext>
            </a:extLst>
          </p:cNvPr>
          <p:cNvSpPr txBox="1">
            <a:spLocks noChangeArrowheads="1"/>
          </p:cNvSpPr>
          <p:nvPr/>
        </p:nvSpPr>
        <p:spPr bwMode="auto">
          <a:xfrm>
            <a:off x="2867985" y="1742244"/>
            <a:ext cx="8012451" cy="2100083"/>
          </a:xfrm>
          <a:prstGeom prst="rect">
            <a:avLst/>
          </a:prstGeom>
          <a:solidFill>
            <a:schemeClr val="accent2">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6350" indent="-6350">
              <a:lnSpc>
                <a:spcPct val="121000"/>
              </a:lnSpc>
              <a:spcAft>
                <a:spcPts val="595"/>
              </a:spcAft>
            </a:pPr>
            <a:r>
              <a:rPr lang="en-GB" sz="1000" dirty="0">
                <a:solidFill>
                  <a:srgbClr val="000000"/>
                </a:solidFill>
                <a:effectLst/>
                <a:latin typeface="Tahoma" panose="020B0604030504040204" pitchFamily="34" charset="0"/>
                <a:ea typeface="Arial" panose="020B0604020202020204" pitchFamily="34" charset="0"/>
              </a:rPr>
              <a:t>Mandatory Elements</a:t>
            </a:r>
            <a:endParaRPr lang="en-GB" sz="1000" dirty="0">
              <a:solidFill>
                <a:srgbClr val="000000"/>
              </a:solidFill>
              <a:effectLst/>
              <a:latin typeface="Arial" panose="020B0604020202020204" pitchFamily="34" charset="0"/>
              <a:ea typeface="Arial" panose="020B0604020202020204" pitchFamily="34"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Designers must be able to demonstrably show consideration of safety as an influence on the design from the outset of a scheme.</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The Project Lead must prepare a Safety by Design plan containing details of how design risk management activities will be undertaken and managed during the design of the works.</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a:solidFill>
                  <a:srgbClr val="3B3838"/>
                </a:solidFill>
                <a:effectLst/>
                <a:latin typeface="Arial" panose="020B0604020202020204" pitchFamily="34" charset="0"/>
                <a:ea typeface="Arial" panose="020B0604020202020204" pitchFamily="34" charset="0"/>
                <a:cs typeface="Helvetica LT Std"/>
              </a:rPr>
              <a:t>Records must be kept of the design risk management process and decisions taken which impact upon the safety of any of the populations identified in GG104 during the whole life of the asset.</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A formal handover must be undertaken where the principal designer duty transfers from one party to another.</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b="1" dirty="0">
                <a:solidFill>
                  <a:srgbClr val="FF0000"/>
                </a:solidFill>
                <a:effectLst/>
                <a:latin typeface="Tahoma" panose="020B0604030504040204" pitchFamily="34" charset="0"/>
                <a:ea typeface="Times New Roman" panose="02020603050405020304" pitchFamily="18" charset="0"/>
              </a:rPr>
              <a:t>Add further where appropriate</a:t>
            </a: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781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12" end="1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4" end="1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78312-C6BE-49D0-BD69-CD7C26C155ED}"/>
              </a:ext>
            </a:extLst>
          </p:cNvPr>
          <p:cNvSpPr>
            <a:spLocks noGrp="1"/>
          </p:cNvSpPr>
          <p:nvPr>
            <p:ph sz="quarter" idx="13"/>
          </p:nvPr>
        </p:nvSpPr>
        <p:spPr>
          <a:xfrm>
            <a:off x="2787193" y="213837"/>
            <a:ext cx="7682845" cy="6526328"/>
          </a:xfrm>
        </p:spPr>
        <p:txBody>
          <a:bodyPr/>
          <a:lstStyle/>
          <a:p>
            <a:pPr marL="0" indent="0">
              <a:buNone/>
            </a:pPr>
            <a:r>
              <a:rPr lang="en-GB" b="1" u="sng" dirty="0"/>
              <a:t>Raising the Bar 26 – Safety by Design</a:t>
            </a:r>
          </a:p>
          <a:p>
            <a:pPr marL="0" indent="0">
              <a:buNone/>
            </a:pPr>
            <a:endParaRPr lang="en-GB" sz="1000" b="1" dirty="0"/>
          </a:p>
          <a:p>
            <a:pPr marL="0" indent="0">
              <a:buNone/>
            </a:pPr>
            <a:r>
              <a:rPr lang="en-GB" u="sng" dirty="0"/>
              <a:t>Support needed</a:t>
            </a:r>
            <a:endParaRPr lang="en-GB" sz="1600" b="1" u="sng" dirty="0"/>
          </a:p>
          <a:p>
            <a:pPr lvl="1">
              <a:lnSpc>
                <a:spcPct val="100000"/>
              </a:lnSpc>
              <a:spcAft>
                <a:spcPts val="600"/>
              </a:spcAft>
              <a:buFont typeface="Wingdings" panose="05000000000000000000" pitchFamily="2" charset="2"/>
              <a:buChar char="§"/>
            </a:pPr>
            <a:r>
              <a:rPr lang="en-GB" dirty="0"/>
              <a:t>Input on means used by companies to check / establish competency of designers</a:t>
            </a:r>
          </a:p>
          <a:p>
            <a:pPr lvl="1">
              <a:lnSpc>
                <a:spcPct val="100000"/>
              </a:lnSpc>
              <a:spcAft>
                <a:spcPts val="600"/>
              </a:spcAft>
              <a:buFont typeface="Wingdings" panose="05000000000000000000" pitchFamily="2" charset="2"/>
              <a:buChar char="§"/>
            </a:pPr>
            <a:r>
              <a:rPr lang="en-GB" dirty="0"/>
              <a:t>Suggestions on competency required by Safety by Design Lead</a:t>
            </a:r>
          </a:p>
          <a:p>
            <a:pPr lvl="1">
              <a:lnSpc>
                <a:spcPct val="100000"/>
              </a:lnSpc>
              <a:spcAft>
                <a:spcPts val="600"/>
              </a:spcAft>
              <a:buFont typeface="Wingdings" panose="05000000000000000000" pitchFamily="2" charset="2"/>
              <a:buChar char="§"/>
            </a:pPr>
            <a:r>
              <a:rPr lang="en-GB" dirty="0"/>
              <a:t>More examples of virtual / digital rehearsals loaded on to Highways safety hub website.</a:t>
            </a:r>
          </a:p>
          <a:p>
            <a:pPr lvl="1">
              <a:lnSpc>
                <a:spcPct val="100000"/>
              </a:lnSpc>
              <a:spcAft>
                <a:spcPts val="600"/>
              </a:spcAft>
              <a:buFont typeface="Wingdings" panose="05000000000000000000" pitchFamily="2" charset="2"/>
              <a:buChar char="§"/>
            </a:pPr>
            <a:r>
              <a:rPr lang="en-GB" dirty="0"/>
              <a:t>Input to the modelling / CAD / Digital sections – not in my comfort zone – volunteer?</a:t>
            </a:r>
          </a:p>
          <a:p>
            <a:pPr lvl="1">
              <a:lnSpc>
                <a:spcPct val="100000"/>
              </a:lnSpc>
              <a:spcAft>
                <a:spcPts val="600"/>
              </a:spcAft>
              <a:buFont typeface="Wingdings" panose="05000000000000000000" pitchFamily="2" charset="2"/>
              <a:buChar char="§"/>
            </a:pPr>
            <a:r>
              <a:rPr lang="en-GB" dirty="0"/>
              <a:t>Examples of Design for Manufacture and Assembly</a:t>
            </a:r>
          </a:p>
          <a:p>
            <a:pPr lvl="1">
              <a:lnSpc>
                <a:spcPct val="100000"/>
              </a:lnSpc>
              <a:spcAft>
                <a:spcPts val="600"/>
              </a:spcAft>
              <a:buFont typeface="Wingdings" panose="05000000000000000000" pitchFamily="2" charset="2"/>
              <a:buChar char="§"/>
            </a:pPr>
            <a:r>
              <a:rPr lang="en-GB" dirty="0"/>
              <a:t>A trawl of existing RtB documents to produce appendix / table which lists RtBs with design elements and what that design element is – volunteer?</a:t>
            </a:r>
          </a:p>
        </p:txBody>
      </p:sp>
    </p:spTree>
    <p:extLst>
      <p:ext uri="{BB962C8B-B14F-4D97-AF65-F5344CB8AC3E}">
        <p14:creationId xmlns:p14="http://schemas.microsoft.com/office/powerpoint/2010/main" val="340422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Blank">
  <a:themeElements>
    <a:clrScheme name="WSP Corporate">
      <a:dk1>
        <a:sysClr val="windowText" lastClr="000000"/>
      </a:dk1>
      <a:lt1>
        <a:srgbClr val="FFFFFF"/>
      </a:lt1>
      <a:dk2>
        <a:srgbClr val="F9423A"/>
      </a:dk2>
      <a:lt2>
        <a:srgbClr val="FFFFFF"/>
      </a:lt2>
      <a:accent1>
        <a:srgbClr val="F9423A"/>
      </a:accent1>
      <a:accent2>
        <a:srgbClr val="D8E6F0"/>
      </a:accent2>
      <a:accent3>
        <a:srgbClr val="1E252B"/>
      </a:accent3>
      <a:accent4>
        <a:srgbClr val="333E48"/>
      </a:accent4>
      <a:accent5>
        <a:srgbClr val="D9D9D6"/>
      </a:accent5>
      <a:accent6>
        <a:srgbClr val="EFECEA"/>
      </a:accent6>
      <a:hlink>
        <a:srgbClr val="0046AD"/>
      </a:hlink>
      <a:folHlink>
        <a:srgbClr val="0098DB"/>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SP-Presentation_Template-HD_Arial_Times_4_3 ratio_blank.potx" id="{17D40DD4-97C6-44CE-9CE8-47CECA2E4500}" vid="{68B3A77C-BB6B-4B1D-8B9C-399CD7420AE8}"/>
    </a:ext>
  </a:extLst>
</a:theme>
</file>

<file path=docProps/app.xml><?xml version="1.0" encoding="utf-8"?>
<Properties xmlns="http://schemas.openxmlformats.org/officeDocument/2006/extended-properties" xmlns:vt="http://schemas.openxmlformats.org/officeDocument/2006/docPropsVTypes">
  <TotalTime>195</TotalTime>
  <Words>446</Words>
  <Application>Microsoft Office PowerPoint</Application>
  <PresentationFormat>Widescreen</PresentationFormat>
  <Paragraphs>62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Symbol</vt:lpstr>
      <vt:lpstr>Tahoma</vt:lpstr>
      <vt:lpstr>Times New Roman</vt:lpstr>
      <vt:lpstr>Wingdings</vt:lpstr>
      <vt:lpstr>Blank</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Paul</dc:creator>
  <cp:lastModifiedBy>Potter, Doug</cp:lastModifiedBy>
  <cp:revision>15</cp:revision>
  <dcterms:created xsi:type="dcterms:W3CDTF">2019-10-17T08:21:49Z</dcterms:created>
  <dcterms:modified xsi:type="dcterms:W3CDTF">2021-05-20T12:18:29Z</dcterms:modified>
</cp:coreProperties>
</file>