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x-e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8" r:id="rId4"/>
  </p:sldMasterIdLst>
  <p:notesMasterIdLst>
    <p:notesMasterId r:id="rId7"/>
  </p:notesMasterIdLst>
  <p:handoutMasterIdLst>
    <p:handoutMasterId r:id="rId8"/>
  </p:handoutMasterIdLst>
  <p:sldIdLst>
    <p:sldId id="1100" r:id="rId5"/>
    <p:sldId id="1105" r:id="rId6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Haggerty" initials="KH" lastIdx="36" clrIdx="0"/>
  <p:cmAuthor id="2" name="Rachel Stevens" initials="RS" lastIdx="2" clrIdx="1"/>
  <p:cmAuthor id="3" name="Rachel Stevens" initials="RS [2]" lastIdx="1" clrIdx="2"/>
  <p:cmAuthor id="4" name="Rachel Stevens" initials="RS [3]" lastIdx="1" clrIdx="3"/>
  <p:cmAuthor id="5" name="Rachel Stevens" initials="RS [4]" lastIdx="1" clrIdx="4"/>
  <p:cmAuthor id="6" name="Rachel Stevens" initials="RS [5]" lastIdx="1" clrIdx="5"/>
  <p:cmAuthor id="7" name="Rachel Stevens" initials="RS [6]" lastIdx="1" clrIdx="6"/>
  <p:cmAuthor id="8" name="Rachel Stevens" initials="RS [7]" lastIdx="1" clrIdx="7"/>
  <p:cmAuthor id="9" name="Rachel Stevens" initials="RS [8]" lastIdx="1" clrIdx="8"/>
  <p:cmAuthor id="10" name="Rachel Stevens" initials="RS [9]" lastIdx="1" clrIdx="9"/>
  <p:cmAuthor id="11" name="Rachel Stevens" initials="RS [10]" lastIdx="1" clrIdx="10"/>
  <p:cmAuthor id="12" name="Rachel Stevens" initials="RS [11]" lastIdx="1" clrIdx="11"/>
  <p:cmAuthor id="13" name="Rachel Stevens" initials="RS [12]" lastIdx="1" clrIdx="12"/>
  <p:cmAuthor id="14" name="Rachel Stevens" initials="RS [13]" lastIdx="1" clrIdx="13"/>
  <p:cmAuthor id="15" name="Rachel Stevens" initials="RS [14]" lastIdx="1" clrIdx="14"/>
  <p:cmAuthor id="16" name="Rachel Stevens" initials="RS [15]" lastIdx="1" clrIdx="15"/>
  <p:cmAuthor id="17" name="Rachel Stevens" initials="RS [16]" lastIdx="1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66"/>
    <a:srgbClr val="8BCCF1"/>
    <a:srgbClr val="EEF1C6"/>
    <a:srgbClr val="DDE383"/>
    <a:srgbClr val="EBEAEB"/>
    <a:srgbClr val="C4C2C4"/>
    <a:srgbClr val="918F92"/>
    <a:srgbClr val="CBE6F9"/>
    <a:srgbClr val="555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4118CB-223E-4114-BCEC-D0072729745D}" v="980" dt="2020-01-14T10:48:03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76075" autoAdjust="0"/>
  </p:normalViewPr>
  <p:slideViewPr>
    <p:cSldViewPr snapToGrid="0" snapToObjects="1">
      <p:cViewPr varScale="1">
        <p:scale>
          <a:sx n="86" d="100"/>
          <a:sy n="86" d="100"/>
        </p:scale>
        <p:origin x="2148" y="96"/>
      </p:cViewPr>
      <p:guideLst>
        <p:guide orient="horz" pos="2183"/>
        <p:guide pos="3120"/>
      </p:guideLst>
    </p:cSldViewPr>
  </p:slideViewPr>
  <p:outlineViewPr>
    <p:cViewPr>
      <p:scale>
        <a:sx n="33" d="100"/>
        <a:sy n="33" d="100"/>
      </p:scale>
      <p:origin x="0" y="-141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C1AE-E104-4D3A-907F-567DB33B884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925" y="224888"/>
            <a:ext cx="2537799" cy="29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0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F254-2EC7-45F9-BD30-BE0E7C158C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55" y="187196"/>
            <a:ext cx="2537799" cy="29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F254-2EC7-45F9-BD30-BE0E7C158C9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7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ange"/>
          <p:cNvSpPr/>
          <p:nvPr userDrawn="1"/>
        </p:nvSpPr>
        <p:spPr>
          <a:xfrm>
            <a:off x="-9906" y="1792224"/>
            <a:ext cx="9915906" cy="5065776"/>
          </a:xfrm>
          <a:prstGeom prst="rect">
            <a:avLst/>
          </a:pr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950" dirty="0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360000" y="2279812"/>
            <a:ext cx="8728919" cy="500697"/>
          </a:xfrm>
        </p:spPr>
        <p:txBody>
          <a:bodyPr lIns="0" tIns="0" rIns="0" bIns="0" anchor="t">
            <a:noAutofit/>
          </a:bodyPr>
          <a:lstStyle>
            <a:lvl1pPr algn="l">
              <a:defRPr sz="3800" b="0" cap="all" baseline="0"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Presentation</a:t>
            </a:r>
            <a:r>
              <a:rPr lang="en-US" dirty="0"/>
              <a:t>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360000" y="2967834"/>
            <a:ext cx="7160469" cy="50958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017171"/>
            <a:ext cx="6029590" cy="523875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7" name="Diagonal Line 2"/>
          <p:cNvCxnSpPr/>
          <p:nvPr userDrawn="1"/>
        </p:nvCxnSpPr>
        <p:spPr>
          <a:xfrm flipH="1">
            <a:off x="5520531" y="2898648"/>
            <a:ext cx="4395376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>
          <a:xfrm flipH="1">
            <a:off x="7360710" y="4445796"/>
            <a:ext cx="2545293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Horizontal Line"/>
          <p:cNvCxnSpPr/>
          <p:nvPr userDrawn="1"/>
        </p:nvCxnSpPr>
        <p:spPr>
          <a:xfrm flipH="1">
            <a:off x="3" y="6015323"/>
            <a:ext cx="9915905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397" y="526200"/>
            <a:ext cx="339467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6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1679575" y="1818000"/>
            <a:ext cx="7867651" cy="319427"/>
          </a:xfrm>
        </p:spPr>
        <p:txBody>
          <a:bodyPr anchor="ctr">
            <a:normAutofit/>
          </a:bodyPr>
          <a:lstStyle>
            <a:lvl1pPr>
              <a:defRPr sz="2400" cap="all" baseline="0"/>
            </a:lvl1pPr>
          </a:lstStyle>
          <a:p>
            <a:r>
              <a:rPr lang="en-US" dirty="0"/>
              <a:t>contents</a:t>
            </a:r>
            <a:endParaRPr lang="en-GB" dirty="0"/>
          </a:p>
        </p:txBody>
      </p:sp>
      <p:sp>
        <p:nvSpPr>
          <p:cNvPr id="7" name="Content Placeholder"/>
          <p:cNvSpPr>
            <a:spLocks noGrp="1"/>
          </p:cNvSpPr>
          <p:nvPr>
            <p:ph sz="quarter" idx="13"/>
          </p:nvPr>
        </p:nvSpPr>
        <p:spPr>
          <a:xfrm>
            <a:off x="1679575" y="2357438"/>
            <a:ext cx="7867650" cy="39385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E3B-FD8F-449A-A0A2-EF8288ED79CB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225B-FA1D-4E67-9DE4-4D4982544D95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25" y="549275"/>
            <a:ext cx="1926000" cy="20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5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Foldover Box"/>
          <p:cNvGrpSpPr/>
          <p:nvPr userDrawn="1"/>
        </p:nvGrpSpPr>
        <p:grpSpPr>
          <a:xfrm>
            <a:off x="360364" y="1025438"/>
            <a:ext cx="5688094" cy="1332000"/>
            <a:chOff x="360364" y="1025438"/>
            <a:chExt cx="5688094" cy="1332000"/>
          </a:xfrm>
        </p:grpSpPr>
        <p:sp>
          <p:nvSpPr>
            <p:cNvPr id="16" name="Freeform 15"/>
            <p:cNvSpPr/>
            <p:nvPr userDrawn="1"/>
          </p:nvSpPr>
          <p:spPr>
            <a:xfrm>
              <a:off x="360364" y="1025438"/>
              <a:ext cx="5688094" cy="1332000"/>
            </a:xfrm>
            <a:custGeom>
              <a:avLst/>
              <a:gdLst>
                <a:gd name="connsiteX0" fmla="*/ 250716 w 5688094"/>
                <a:gd name="connsiteY0" fmla="*/ 0 h 1332000"/>
                <a:gd name="connsiteX1" fmla="*/ 5688094 w 5688094"/>
                <a:gd name="connsiteY1" fmla="*/ 0 h 1332000"/>
                <a:gd name="connsiteX2" fmla="*/ 5688094 w 5688094"/>
                <a:gd name="connsiteY2" fmla="*/ 1332000 h 1332000"/>
                <a:gd name="connsiteX3" fmla="*/ 0 w 5688094"/>
                <a:gd name="connsiteY3" fmla="*/ 1332000 h 1332000"/>
                <a:gd name="connsiteX4" fmla="*/ 0 w 5688094"/>
                <a:gd name="connsiteY4" fmla="*/ 247812 h 13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8094" h="1332000">
                  <a:moveTo>
                    <a:pt x="250716" y="0"/>
                  </a:moveTo>
                  <a:lnTo>
                    <a:pt x="5688094" y="0"/>
                  </a:lnTo>
                  <a:lnTo>
                    <a:pt x="5688094" y="1332000"/>
                  </a:lnTo>
                  <a:lnTo>
                    <a:pt x="0" y="1332000"/>
                  </a:lnTo>
                  <a:lnTo>
                    <a:pt x="0" y="247812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18"/>
            <p:cNvSpPr/>
            <p:nvPr userDrawn="1"/>
          </p:nvSpPr>
          <p:spPr>
            <a:xfrm>
              <a:off x="360364" y="1025438"/>
              <a:ext cx="252000" cy="252000"/>
            </a:xfrm>
            <a:custGeom>
              <a:avLst/>
              <a:gdLst>
                <a:gd name="connsiteX0" fmla="*/ 0 w 280737"/>
                <a:gd name="connsiteY0" fmla="*/ 0 h 275113"/>
                <a:gd name="connsiteX1" fmla="*/ 280737 w 280737"/>
                <a:gd name="connsiteY1" fmla="*/ 0 h 275113"/>
                <a:gd name="connsiteX2" fmla="*/ 280737 w 280737"/>
                <a:gd name="connsiteY2" fmla="*/ 275113 h 275113"/>
                <a:gd name="connsiteX3" fmla="*/ 0 w 280737"/>
                <a:gd name="connsiteY3" fmla="*/ 275113 h 275113"/>
                <a:gd name="connsiteX4" fmla="*/ 0 w 280737"/>
                <a:gd name="connsiteY4" fmla="*/ 0 h 275113"/>
                <a:gd name="connsiteX0" fmla="*/ 0 w 280737"/>
                <a:gd name="connsiteY0" fmla="*/ 275113 h 275113"/>
                <a:gd name="connsiteX1" fmla="*/ 280737 w 280737"/>
                <a:gd name="connsiteY1" fmla="*/ 0 h 275113"/>
                <a:gd name="connsiteX2" fmla="*/ 280737 w 280737"/>
                <a:gd name="connsiteY2" fmla="*/ 275113 h 275113"/>
                <a:gd name="connsiteX3" fmla="*/ 0 w 280737"/>
                <a:gd name="connsiteY3" fmla="*/ 275113 h 275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0737" h="275113">
                  <a:moveTo>
                    <a:pt x="0" y="275113"/>
                  </a:moveTo>
                  <a:lnTo>
                    <a:pt x="280737" y="0"/>
                  </a:lnTo>
                  <a:lnTo>
                    <a:pt x="280737" y="275113"/>
                  </a:lnTo>
                  <a:lnTo>
                    <a:pt x="0" y="275113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"/>
          <p:cNvSpPr>
            <a:spLocks noGrp="1"/>
          </p:cNvSpPr>
          <p:nvPr userDrawn="1">
            <p:ph type="title" hasCustomPrompt="1"/>
          </p:nvPr>
        </p:nvSpPr>
        <p:spPr>
          <a:xfrm>
            <a:off x="668524" y="1239338"/>
            <a:ext cx="5220580" cy="540000"/>
          </a:xfrm>
        </p:spPr>
        <p:txBody>
          <a:bodyPr anchor="b">
            <a:noAutofit/>
          </a:bodyPr>
          <a:lstStyle>
            <a:lvl1pPr>
              <a:lnSpc>
                <a:spcPct val="95000"/>
              </a:lnSpc>
              <a:defRPr sz="18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Project example title displayed here over two lines if necessary</a:t>
            </a:r>
            <a:endParaRPr lang="en-GB" dirty="0"/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68524" y="1964988"/>
            <a:ext cx="5220000" cy="257951"/>
          </a:xfrm>
        </p:spPr>
        <p:txBody>
          <a:bodyPr tIns="0"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Descriptor or Subtitle</a:t>
            </a:r>
            <a:endParaRPr lang="en-GB" dirty="0"/>
          </a:p>
        </p:txBody>
      </p:sp>
      <p:sp>
        <p:nvSpPr>
          <p:cNvPr id="12" name="Date Placeholder 11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8C25D249-E88D-4B54-A530-E72C93C4C596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19" name="Picture"/>
          <p:cNvSpPr>
            <a:spLocks noGrp="1"/>
          </p:cNvSpPr>
          <p:nvPr userDrawn="1">
            <p:ph type="pic" sz="quarter" idx="20"/>
          </p:nvPr>
        </p:nvSpPr>
        <p:spPr>
          <a:xfrm>
            <a:off x="6048458" y="1025439"/>
            <a:ext cx="3498767" cy="1332000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14" name="Slide Number Placeholder 13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A314225B-FA1D-4E67-9DE4-4D4982544D95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25" y="549275"/>
            <a:ext cx="1926000" cy="20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4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n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dover Box"/>
          <p:cNvSpPr/>
          <p:nvPr userDrawn="1"/>
        </p:nvSpPr>
        <p:spPr>
          <a:xfrm rot="10800000">
            <a:off x="360363" y="1025437"/>
            <a:ext cx="7263431" cy="1008001"/>
          </a:xfrm>
          <a:custGeom>
            <a:avLst/>
            <a:gdLst>
              <a:gd name="connsiteX0" fmla="*/ 7263431 w 7263431"/>
              <a:gd name="connsiteY0" fmla="*/ 1008001 h 1008001"/>
              <a:gd name="connsiteX1" fmla="*/ 7263430 w 7263431"/>
              <a:gd name="connsiteY1" fmla="*/ 1008001 h 1008001"/>
              <a:gd name="connsiteX2" fmla="*/ 7263430 w 7263431"/>
              <a:gd name="connsiteY2" fmla="*/ 792002 h 1008001"/>
              <a:gd name="connsiteX3" fmla="*/ 7047431 w 7263431"/>
              <a:gd name="connsiteY3" fmla="*/ 1008001 h 1008001"/>
              <a:gd name="connsiteX4" fmla="*/ 6943278 w 7263431"/>
              <a:gd name="connsiteY4" fmla="*/ 1008001 h 1008001"/>
              <a:gd name="connsiteX5" fmla="*/ 0 w 7263431"/>
              <a:gd name="connsiteY5" fmla="*/ 1008001 h 1008001"/>
              <a:gd name="connsiteX6" fmla="*/ 0 w 7263431"/>
              <a:gd name="connsiteY6" fmla="*/ 1008000 h 1008001"/>
              <a:gd name="connsiteX7" fmla="*/ 0 w 7263431"/>
              <a:gd name="connsiteY7" fmla="*/ 187534 h 1008001"/>
              <a:gd name="connsiteX8" fmla="*/ 0 w 7263431"/>
              <a:gd name="connsiteY8" fmla="*/ 187533 h 1008001"/>
              <a:gd name="connsiteX9" fmla="*/ 0 w 7263431"/>
              <a:gd name="connsiteY9" fmla="*/ 1 h 1008001"/>
              <a:gd name="connsiteX10" fmla="*/ 0 w 7263431"/>
              <a:gd name="connsiteY10" fmla="*/ 0 h 1008001"/>
              <a:gd name="connsiteX11" fmla="*/ 320153 w 7263431"/>
              <a:gd name="connsiteY11" fmla="*/ 0 h 1008001"/>
              <a:gd name="connsiteX12" fmla="*/ 7263431 w 7263431"/>
              <a:gd name="connsiteY12" fmla="*/ 0 h 1008001"/>
              <a:gd name="connsiteX13" fmla="*/ 7263431 w 7263431"/>
              <a:gd name="connsiteY13" fmla="*/ 1 h 1008001"/>
              <a:gd name="connsiteX14" fmla="*/ 7263431 w 7263431"/>
              <a:gd name="connsiteY14" fmla="*/ 820467 h 1008001"/>
              <a:gd name="connsiteX15" fmla="*/ 7263431 w 7263431"/>
              <a:gd name="connsiteY15" fmla="*/ 820468 h 1008001"/>
              <a:gd name="connsiteX16" fmla="*/ 7263431 w 7263431"/>
              <a:gd name="connsiteY16" fmla="*/ 1008000 h 100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63431" h="1008001">
                <a:moveTo>
                  <a:pt x="7263431" y="1008001"/>
                </a:moveTo>
                <a:lnTo>
                  <a:pt x="7263430" y="1008001"/>
                </a:lnTo>
                <a:lnTo>
                  <a:pt x="7263430" y="792002"/>
                </a:lnTo>
                <a:lnTo>
                  <a:pt x="7047431" y="1008001"/>
                </a:lnTo>
                <a:lnTo>
                  <a:pt x="6943278" y="1008001"/>
                </a:lnTo>
                <a:lnTo>
                  <a:pt x="0" y="1008001"/>
                </a:lnTo>
                <a:lnTo>
                  <a:pt x="0" y="1008000"/>
                </a:lnTo>
                <a:lnTo>
                  <a:pt x="0" y="187534"/>
                </a:lnTo>
                <a:lnTo>
                  <a:pt x="0" y="187533"/>
                </a:lnTo>
                <a:lnTo>
                  <a:pt x="0" y="1"/>
                </a:lnTo>
                <a:lnTo>
                  <a:pt x="0" y="0"/>
                </a:lnTo>
                <a:lnTo>
                  <a:pt x="320153" y="0"/>
                </a:lnTo>
                <a:lnTo>
                  <a:pt x="7263431" y="0"/>
                </a:lnTo>
                <a:lnTo>
                  <a:pt x="7263431" y="1"/>
                </a:lnTo>
                <a:lnTo>
                  <a:pt x="7263431" y="820467"/>
                </a:lnTo>
                <a:lnTo>
                  <a:pt x="7263431" y="820468"/>
                </a:lnTo>
                <a:lnTo>
                  <a:pt x="7263431" y="1008000"/>
                </a:lnTo>
                <a:close/>
              </a:path>
            </a:pathLst>
          </a:custGeom>
          <a:solidFill>
            <a:schemeClr val="bg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ldover Corner"/>
          <p:cNvSpPr/>
          <p:nvPr userDrawn="1"/>
        </p:nvSpPr>
        <p:spPr>
          <a:xfrm>
            <a:off x="360364" y="1025437"/>
            <a:ext cx="216000" cy="216000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"/>
          <p:cNvSpPr>
            <a:spLocks noGrp="1"/>
          </p:cNvSpPr>
          <p:nvPr userDrawn="1">
            <p:ph type="title" hasCustomPrompt="1"/>
          </p:nvPr>
        </p:nvSpPr>
        <p:spPr>
          <a:xfrm>
            <a:off x="668524" y="1239338"/>
            <a:ext cx="5220580" cy="259262"/>
          </a:xfrm>
        </p:spPr>
        <p:txBody>
          <a:bodyPr anchor="b">
            <a:noAutofit/>
          </a:bodyPr>
          <a:lstStyle>
            <a:lvl1pPr>
              <a:lnSpc>
                <a:spcPct val="95000"/>
              </a:lnSpc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surname</a:t>
            </a:r>
            <a:endParaRPr lang="en-GB" dirty="0"/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68524" y="1562463"/>
            <a:ext cx="5220000" cy="257951"/>
          </a:xfrm>
        </p:spPr>
        <p:txBody>
          <a:bodyPr tIns="0"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Descriptor or Subtitle</a:t>
            </a:r>
            <a:endParaRPr lang="en-GB" dirty="0"/>
          </a:p>
        </p:txBody>
      </p:sp>
      <p:sp>
        <p:nvSpPr>
          <p:cNvPr id="19" name="Picture"/>
          <p:cNvSpPr>
            <a:spLocks noGrp="1"/>
          </p:cNvSpPr>
          <p:nvPr userDrawn="1">
            <p:ph type="pic" sz="quarter" idx="20"/>
          </p:nvPr>
        </p:nvSpPr>
        <p:spPr>
          <a:xfrm>
            <a:off x="7875795" y="1025439"/>
            <a:ext cx="1648800" cy="1008000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Date Placeholder 11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4C271E9F-AFFA-444A-BE43-19DF545FD387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14" name="Slide Number Placeholder 13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A314225B-FA1D-4E67-9DE4-4D4982544D95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25" y="549275"/>
            <a:ext cx="1926000" cy="20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21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5" name="Content"/>
          <p:cNvSpPr>
            <a:spLocks noGrp="1"/>
          </p:cNvSpPr>
          <p:nvPr>
            <p:ph sz="quarter" idx="13"/>
          </p:nvPr>
        </p:nvSpPr>
        <p:spPr>
          <a:xfrm>
            <a:off x="360363" y="1169988"/>
            <a:ext cx="9186862" cy="4635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DAECB7-0768-4174-B9F8-21E806EF4079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45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6" name="Left Text"/>
          <p:cNvSpPr>
            <a:spLocks noGrp="1"/>
          </p:cNvSpPr>
          <p:nvPr>
            <p:ph type="body" sz="quarter" idx="14"/>
          </p:nvPr>
        </p:nvSpPr>
        <p:spPr>
          <a:xfrm>
            <a:off x="360363" y="1169988"/>
            <a:ext cx="4468812" cy="4635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Right Text"/>
          <p:cNvSpPr>
            <a:spLocks noGrp="1"/>
          </p:cNvSpPr>
          <p:nvPr>
            <p:ph type="body" sz="quarter" idx="15"/>
          </p:nvPr>
        </p:nvSpPr>
        <p:spPr>
          <a:xfrm>
            <a:off x="5078388" y="1169988"/>
            <a:ext cx="4468812" cy="4635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04A90-D239-4F41-8C08-97F8EF148CE4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02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CBE508-6254-4F73-9B1A-6B8177844770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31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Grid" hidden="1"/>
          <p:cNvGraphicFramePr>
            <a:graphicFrameLocks noGrp="1"/>
          </p:cNvGraphicFramePr>
          <p:nvPr userDrawn="1"/>
        </p:nvGraphicFramePr>
        <p:xfrm>
          <a:off x="-2000" y="0"/>
          <a:ext cx="9910000" cy="6858000"/>
        </p:xfrm>
        <a:graphic>
          <a:graphicData uri="http://schemas.openxmlformats.org/drawingml/2006/table">
            <a:tbl>
              <a:tblPr firstRow="1" bandRow="1"/>
              <a:tblGrid>
                <a:gridCol w="36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21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21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21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1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  <a:p>
                      <a:endParaRPr lang="en-GB" sz="100" dirty="0"/>
                    </a:p>
                    <a:p>
                      <a:r>
                        <a:rPr lang="en-GB" sz="100" dirty="0"/>
                        <a:t> </a:t>
                      </a:r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.7</a:t>
                      </a:r>
                    </a:p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BBAF595-DA3D-4B77-A6CD-EBE5A668472E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59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60000" y="540000"/>
            <a:ext cx="9187200" cy="630000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360363" y="1709987"/>
            <a:ext cx="4467600" cy="4095501"/>
          </a:xfrm>
        </p:spPr>
        <p:txBody>
          <a:bodyPr>
            <a:noAutofit/>
          </a:bodyPr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1169988"/>
            <a:ext cx="4467600" cy="540000"/>
          </a:xfrm>
        </p:spPr>
        <p:txBody>
          <a:bodyPr tIns="0" bIns="0" anchor="ctr">
            <a:noAutofit/>
          </a:bodyPr>
          <a:lstStyle>
            <a:lvl1pPr marL="0" indent="0" algn="l" defTabSz="990570" rtl="0" eaLnBrk="1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95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90570" rtl="0" eaLnBrk="1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5079600" y="1709987"/>
            <a:ext cx="4467600" cy="4095501"/>
          </a:xfrm>
        </p:spPr>
        <p:txBody>
          <a:bodyPr>
            <a:noAutofit/>
          </a:bodyPr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5079600" y="1169988"/>
            <a:ext cx="4467600" cy="540000"/>
          </a:xfrm>
        </p:spPr>
        <p:txBody>
          <a:bodyPr tIns="0" bIns="0" anchor="ctr">
            <a:noAutofit/>
          </a:bodyPr>
          <a:lstStyle>
            <a:lvl1pPr marL="0" indent="0" algn="l" defTabSz="990570" rtl="0" eaLnBrk="1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95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90570" rtl="0" eaLnBrk="1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02C4566-BA20-42B9-9655-B65A72613C43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69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/>
          </p:nvPr>
        </p:nvSpPr>
        <p:spPr>
          <a:xfrm>
            <a:off x="360000" y="540000"/>
            <a:ext cx="6040800" cy="63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"/>
          <p:cNvSpPr>
            <a:spLocks noGrp="1"/>
          </p:cNvSpPr>
          <p:nvPr>
            <p:ph idx="1" hasCustomPrompt="1"/>
          </p:nvPr>
        </p:nvSpPr>
        <p:spPr>
          <a:xfrm>
            <a:off x="360000" y="1170000"/>
            <a:ext cx="6040800" cy="4625364"/>
          </a:xfrm>
          <a:prstGeom prst="rect">
            <a:avLst/>
          </a:prstGeom>
        </p:spPr>
        <p:txBody>
          <a:bodyPr lIns="0" tIns="108000" anchor="t" anchorCtr="0">
            <a:normAutofit/>
          </a:bodyPr>
          <a:lstStyle>
            <a:lvl1pPr marL="0" marR="0" indent="0" algn="l" defTabSz="990570" rtl="0" eaLnBrk="1" fontAlgn="auto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95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grpSp>
        <p:nvGrpSpPr>
          <p:cNvPr id="2" name="Foldover Box Top"/>
          <p:cNvGrpSpPr/>
          <p:nvPr userDrawn="1"/>
        </p:nvGrpSpPr>
        <p:grpSpPr>
          <a:xfrm>
            <a:off x="6645875" y="1000125"/>
            <a:ext cx="2894400" cy="390707"/>
            <a:chOff x="6595649" y="2433028"/>
            <a:chExt cx="2894400" cy="390707"/>
          </a:xfrm>
        </p:grpSpPr>
        <p:sp>
          <p:nvSpPr>
            <p:cNvPr id="17" name="Freeform 16"/>
            <p:cNvSpPr/>
            <p:nvPr userDrawn="1"/>
          </p:nvSpPr>
          <p:spPr>
            <a:xfrm>
              <a:off x="6595649" y="2433028"/>
              <a:ext cx="2894400" cy="390707"/>
            </a:xfrm>
            <a:custGeom>
              <a:avLst/>
              <a:gdLst>
                <a:gd name="connsiteX0" fmla="*/ 180000 w 2894400"/>
                <a:gd name="connsiteY0" fmla="*/ 0 h 390707"/>
                <a:gd name="connsiteX1" fmla="*/ 2894400 w 2894400"/>
                <a:gd name="connsiteY1" fmla="*/ 0 h 390707"/>
                <a:gd name="connsiteX2" fmla="*/ 2894400 w 2894400"/>
                <a:gd name="connsiteY2" fmla="*/ 390707 h 390707"/>
                <a:gd name="connsiteX3" fmla="*/ 0 w 2894400"/>
                <a:gd name="connsiteY3" fmla="*/ 390707 h 390707"/>
                <a:gd name="connsiteX4" fmla="*/ 0 w 2894400"/>
                <a:gd name="connsiteY4" fmla="*/ 180000 h 390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4400" h="390707">
                  <a:moveTo>
                    <a:pt x="180000" y="0"/>
                  </a:moveTo>
                  <a:lnTo>
                    <a:pt x="2894400" y="0"/>
                  </a:lnTo>
                  <a:lnTo>
                    <a:pt x="2894400" y="390707"/>
                  </a:lnTo>
                  <a:lnTo>
                    <a:pt x="0" y="390707"/>
                  </a:lnTo>
                  <a:lnTo>
                    <a:pt x="0" y="180000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50" dirty="0">
                <a:solidFill>
                  <a:prstClr val="white"/>
                </a:solidFill>
              </a:endParaRPr>
            </a:p>
          </p:txBody>
        </p:sp>
        <p:sp>
          <p:nvSpPr>
            <p:cNvPr id="11" name="Foldover Corner"/>
            <p:cNvSpPr>
              <a:spLocks/>
            </p:cNvSpPr>
            <p:nvPr userDrawn="1"/>
          </p:nvSpPr>
          <p:spPr>
            <a:xfrm>
              <a:off x="6595649" y="2433028"/>
              <a:ext cx="180000" cy="180000"/>
            </a:xfrm>
            <a:custGeom>
              <a:avLst/>
              <a:gdLst>
                <a:gd name="connsiteX0" fmla="*/ 0 w 274320"/>
                <a:gd name="connsiteY0" fmla="*/ 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  <a:gd name="connsiteX4" fmla="*/ 0 w 274320"/>
                <a:gd name="connsiteY4" fmla="*/ 0 h 274320"/>
                <a:gd name="connsiteX0" fmla="*/ 0 w 274320"/>
                <a:gd name="connsiteY0" fmla="*/ 27432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274320">
                  <a:moveTo>
                    <a:pt x="0" y="274320"/>
                  </a:moveTo>
                  <a:lnTo>
                    <a:pt x="274320" y="0"/>
                  </a:lnTo>
                  <a:lnTo>
                    <a:pt x="274320" y="2743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50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645875" y="1176705"/>
            <a:ext cx="28944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90570" rtl="0" eaLnBrk="1" fontAlgn="auto" latinLnBrk="0" hangingPunct="1">
              <a:lnSpc>
                <a:spcPct val="90000"/>
              </a:lnSpc>
              <a:spcBef>
                <a:spcPts val="108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95285" indent="0">
              <a:buNone/>
              <a:defRPr>
                <a:solidFill>
                  <a:schemeClr val="tx1"/>
                </a:solidFill>
              </a:defRPr>
            </a:lvl2pPr>
            <a:lvl3pPr marL="990570" indent="0">
              <a:buNone/>
              <a:defRPr>
                <a:solidFill>
                  <a:schemeClr val="tx1"/>
                </a:solidFill>
              </a:defRPr>
            </a:lvl3pPr>
            <a:lvl4pPr marL="1485854" indent="0">
              <a:buNone/>
              <a:defRPr>
                <a:solidFill>
                  <a:schemeClr val="tx1"/>
                </a:solidFill>
              </a:defRPr>
            </a:lvl4pPr>
            <a:lvl5pPr marL="198113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90570" rtl="0" eaLnBrk="1" fontAlgn="auto" latinLnBrk="0" hangingPunct="1">
              <a:lnSpc>
                <a:spcPct val="90000"/>
              </a:lnSpc>
              <a:spcBef>
                <a:spcPts val="108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 change the width of box, will adjust vertically automatically.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C28F9EF-28D9-472A-8236-D53C3A4B75B7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4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22"/>
          </p:nvPr>
        </p:nvSpPr>
        <p:spPr>
          <a:xfrm>
            <a:off x="360363" y="1808976"/>
            <a:ext cx="9187200" cy="39965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360363" y="1169988"/>
            <a:ext cx="9187200" cy="612000"/>
          </a:xfrm>
        </p:spPr>
        <p:txBody>
          <a:bodyPr vert="horz" lIns="0" tIns="72000" rIns="0" bIns="72000" rtlCol="0">
            <a:noAutofit/>
          </a:bodyPr>
          <a:lstStyle>
            <a:lvl1pPr marL="0" marR="0" indent="0" algn="l" defTabSz="99057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99057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BBCBC218-1E8C-47B8-A589-9D93D7E1A7DB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9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60000" y="3624821"/>
            <a:ext cx="9187200" cy="286805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reeform 14"/>
          <p:cNvSpPr/>
          <p:nvPr userDrawn="1"/>
        </p:nvSpPr>
        <p:spPr>
          <a:xfrm>
            <a:off x="360000" y="1818448"/>
            <a:ext cx="9187200" cy="1818000"/>
          </a:xfrm>
          <a:custGeom>
            <a:avLst/>
            <a:gdLst>
              <a:gd name="connsiteX0" fmla="*/ 251596 w 9186862"/>
              <a:gd name="connsiteY0" fmla="*/ 0 h 1818000"/>
              <a:gd name="connsiteX1" fmla="*/ 9186862 w 9186862"/>
              <a:gd name="connsiteY1" fmla="*/ 0 h 1818000"/>
              <a:gd name="connsiteX2" fmla="*/ 9186862 w 9186862"/>
              <a:gd name="connsiteY2" fmla="*/ 1818000 h 1818000"/>
              <a:gd name="connsiteX3" fmla="*/ 0 w 9186862"/>
              <a:gd name="connsiteY3" fmla="*/ 1818000 h 1818000"/>
              <a:gd name="connsiteX4" fmla="*/ 0 w 9186862"/>
              <a:gd name="connsiteY4" fmla="*/ 251551 h 18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6862" h="1818000">
                <a:moveTo>
                  <a:pt x="251596" y="0"/>
                </a:moveTo>
                <a:lnTo>
                  <a:pt x="9186862" y="0"/>
                </a:lnTo>
                <a:lnTo>
                  <a:pt x="9186862" y="1818000"/>
                </a:lnTo>
                <a:lnTo>
                  <a:pt x="0" y="1818000"/>
                </a:lnTo>
                <a:lnTo>
                  <a:pt x="0" y="251551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Rectangle 18"/>
          <p:cNvSpPr/>
          <p:nvPr userDrawn="1"/>
        </p:nvSpPr>
        <p:spPr>
          <a:xfrm>
            <a:off x="360000" y="1818448"/>
            <a:ext cx="251812" cy="252000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812540" y="2177037"/>
            <a:ext cx="7746630" cy="324864"/>
          </a:xfrm>
        </p:spPr>
        <p:txBody>
          <a:bodyPr lIns="0" tIns="0" anchor="t">
            <a:noAutofit/>
          </a:bodyPr>
          <a:lstStyle>
            <a:lvl1pPr algn="l">
              <a:defRPr sz="2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EDIT </a:t>
            </a:r>
            <a:r>
              <a:rPr lang="en-US" noProof="0" dirty="0"/>
              <a:t>PRESENTATION</a:t>
            </a:r>
            <a:r>
              <a:rPr lang="en-US" dirty="0"/>
              <a:t> TITLE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/>
          </p:nvPr>
        </p:nvSpPr>
        <p:spPr>
          <a:xfrm>
            <a:off x="812540" y="2554201"/>
            <a:ext cx="7746630" cy="306290"/>
          </a:xfrm>
        </p:spPr>
        <p:txBody>
          <a:bodyPr lIns="0" tIns="0" anchor="t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Date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12540" y="3113885"/>
            <a:ext cx="1742219" cy="124650"/>
          </a:xfrm>
        </p:spPr>
        <p:txBody>
          <a:bodyPr tIns="0" bIns="0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US" dirty="0"/>
              <a:t>MONTH </a:t>
            </a:r>
            <a:r>
              <a:rPr lang="en-US" dirty="0" err="1"/>
              <a:t>20XX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397" y="526200"/>
            <a:ext cx="339467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80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360000" y="2226654"/>
            <a:ext cx="4467600" cy="357883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1782001"/>
            <a:ext cx="4467600" cy="432000"/>
          </a:xfrm>
        </p:spPr>
        <p:txBody>
          <a:bodyPr tIns="0" bIns="0" anchor="ctr">
            <a:noAutofit/>
          </a:bodyPr>
          <a:lstStyle>
            <a:lvl1pPr>
              <a:defRPr lang="en-US" sz="16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90570" rtl="0" eaLnBrk="1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5090135" y="2226654"/>
            <a:ext cx="4467600" cy="357883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5090947" y="1782001"/>
            <a:ext cx="4467600" cy="432000"/>
          </a:xfrm>
        </p:spPr>
        <p:txBody>
          <a:bodyPr tIns="0" bIns="0" anchor="ctr">
            <a:noAutofit/>
          </a:bodyPr>
          <a:lstStyle>
            <a:lvl1pPr marL="0" indent="0" algn="l" defTabSz="990570" rtl="0" eaLnBrk="1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90570" rtl="0" eaLnBrk="1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360363" y="1169988"/>
            <a:ext cx="9187200" cy="612000"/>
          </a:xfrm>
        </p:spPr>
        <p:txBody>
          <a:bodyPr tIns="72000" bIns="72000">
            <a:noAutofit/>
          </a:bodyPr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CBA0A9DF-52F1-40D6-9E19-07D97669222C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90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/>
          </p:nvPr>
        </p:nvSpPr>
        <p:spPr>
          <a:xfrm>
            <a:off x="360000" y="540000"/>
            <a:ext cx="6040800" cy="63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"/>
          <p:cNvSpPr>
            <a:spLocks noGrp="1"/>
          </p:cNvSpPr>
          <p:nvPr>
            <p:ph idx="1" hasCustomPrompt="1"/>
          </p:nvPr>
        </p:nvSpPr>
        <p:spPr>
          <a:xfrm>
            <a:off x="360000" y="1799989"/>
            <a:ext cx="6040800" cy="4005500"/>
          </a:xfrm>
          <a:prstGeom prst="rect">
            <a:avLst/>
          </a:prstGeom>
        </p:spPr>
        <p:txBody>
          <a:bodyPr lIns="0" tIns="108000" anchor="t" anchorCtr="0">
            <a:normAutofit/>
          </a:bodyPr>
          <a:lstStyle>
            <a:lvl1pPr marL="0" marR="0" indent="0" algn="l" defTabSz="990570" rtl="0" eaLnBrk="1" fontAlgn="auto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95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60363" y="1169988"/>
            <a:ext cx="6040800" cy="612000"/>
          </a:xfrm>
          <a:prstGeom prst="rect">
            <a:avLst/>
          </a:prstGeom>
        </p:spPr>
        <p:txBody>
          <a:bodyPr lIns="0" tIns="72000" bIns="72000" anchor="t" anchorCtr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grpSp>
        <p:nvGrpSpPr>
          <p:cNvPr id="2" name="Foldover Box Top"/>
          <p:cNvGrpSpPr/>
          <p:nvPr userDrawn="1"/>
        </p:nvGrpSpPr>
        <p:grpSpPr>
          <a:xfrm>
            <a:off x="6645875" y="1000125"/>
            <a:ext cx="2894400" cy="390707"/>
            <a:chOff x="6595649" y="2433028"/>
            <a:chExt cx="2894400" cy="390707"/>
          </a:xfrm>
        </p:grpSpPr>
        <p:sp>
          <p:nvSpPr>
            <p:cNvPr id="17" name="Freeform 16"/>
            <p:cNvSpPr/>
            <p:nvPr userDrawn="1"/>
          </p:nvSpPr>
          <p:spPr>
            <a:xfrm>
              <a:off x="6595649" y="2433028"/>
              <a:ext cx="2894400" cy="390707"/>
            </a:xfrm>
            <a:custGeom>
              <a:avLst/>
              <a:gdLst>
                <a:gd name="connsiteX0" fmla="*/ 180000 w 2894400"/>
                <a:gd name="connsiteY0" fmla="*/ 0 h 390707"/>
                <a:gd name="connsiteX1" fmla="*/ 2894400 w 2894400"/>
                <a:gd name="connsiteY1" fmla="*/ 0 h 390707"/>
                <a:gd name="connsiteX2" fmla="*/ 2894400 w 2894400"/>
                <a:gd name="connsiteY2" fmla="*/ 390707 h 390707"/>
                <a:gd name="connsiteX3" fmla="*/ 0 w 2894400"/>
                <a:gd name="connsiteY3" fmla="*/ 390707 h 390707"/>
                <a:gd name="connsiteX4" fmla="*/ 0 w 2894400"/>
                <a:gd name="connsiteY4" fmla="*/ 180000 h 390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4400" h="390707">
                  <a:moveTo>
                    <a:pt x="180000" y="0"/>
                  </a:moveTo>
                  <a:lnTo>
                    <a:pt x="2894400" y="0"/>
                  </a:lnTo>
                  <a:lnTo>
                    <a:pt x="2894400" y="390707"/>
                  </a:lnTo>
                  <a:lnTo>
                    <a:pt x="0" y="390707"/>
                  </a:lnTo>
                  <a:lnTo>
                    <a:pt x="0" y="180000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50" dirty="0">
                <a:solidFill>
                  <a:prstClr val="white"/>
                </a:solidFill>
              </a:endParaRPr>
            </a:p>
          </p:txBody>
        </p:sp>
        <p:sp>
          <p:nvSpPr>
            <p:cNvPr id="11" name="Foldover Corner"/>
            <p:cNvSpPr>
              <a:spLocks/>
            </p:cNvSpPr>
            <p:nvPr userDrawn="1"/>
          </p:nvSpPr>
          <p:spPr>
            <a:xfrm>
              <a:off x="6595649" y="2433028"/>
              <a:ext cx="180000" cy="180000"/>
            </a:xfrm>
            <a:custGeom>
              <a:avLst/>
              <a:gdLst>
                <a:gd name="connsiteX0" fmla="*/ 0 w 274320"/>
                <a:gd name="connsiteY0" fmla="*/ 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  <a:gd name="connsiteX4" fmla="*/ 0 w 274320"/>
                <a:gd name="connsiteY4" fmla="*/ 0 h 274320"/>
                <a:gd name="connsiteX0" fmla="*/ 0 w 274320"/>
                <a:gd name="connsiteY0" fmla="*/ 27432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274320">
                  <a:moveTo>
                    <a:pt x="0" y="274320"/>
                  </a:moveTo>
                  <a:lnTo>
                    <a:pt x="274320" y="0"/>
                  </a:lnTo>
                  <a:lnTo>
                    <a:pt x="274320" y="2743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50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645875" y="1176705"/>
            <a:ext cx="28944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90570" rtl="0" eaLnBrk="1" fontAlgn="auto" latinLnBrk="0" hangingPunct="1">
              <a:lnSpc>
                <a:spcPct val="90000"/>
              </a:lnSpc>
              <a:spcBef>
                <a:spcPts val="108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95285" indent="0">
              <a:buNone/>
              <a:defRPr>
                <a:solidFill>
                  <a:schemeClr val="tx1"/>
                </a:solidFill>
              </a:defRPr>
            </a:lvl2pPr>
            <a:lvl3pPr marL="990570" indent="0">
              <a:buNone/>
              <a:defRPr>
                <a:solidFill>
                  <a:schemeClr val="tx1"/>
                </a:solidFill>
              </a:defRPr>
            </a:lvl3pPr>
            <a:lvl4pPr marL="1485854" indent="0">
              <a:buNone/>
              <a:defRPr>
                <a:solidFill>
                  <a:schemeClr val="tx1"/>
                </a:solidFill>
              </a:defRPr>
            </a:lvl4pPr>
            <a:lvl5pPr marL="198113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90570" rtl="0" eaLnBrk="1" fontAlgn="auto" latinLnBrk="0" hangingPunct="1">
              <a:lnSpc>
                <a:spcPct val="90000"/>
              </a:lnSpc>
              <a:spcBef>
                <a:spcPts val="108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 change the width of box, will adjust vertically automatically.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4771831-742E-4393-AA50-30B7A82A0669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8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360000" y="1782000"/>
            <a:ext cx="9187200" cy="891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360000" y="2913550"/>
            <a:ext cx="2894400" cy="28944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506400" y="2913550"/>
            <a:ext cx="2894400" cy="28944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652800" y="2913550"/>
            <a:ext cx="2894400" cy="28944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169988"/>
            <a:ext cx="9187200" cy="612000"/>
          </a:xfrm>
        </p:spPr>
        <p:txBody>
          <a:bodyPr tIns="72000" bIns="72000">
            <a:noAutofit/>
          </a:bodyPr>
          <a:lstStyle>
            <a:lvl1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90570" rtl="0" eaLnBrk="1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F08FB2-1DD2-44A0-8EBD-D38E7B11D706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011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60363" y="540000"/>
            <a:ext cx="28944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>
              <a:defRPr lang="en-GB" b="1" baseline="0" dirty="0" smtClean="0">
                <a:solidFill>
                  <a:schemeClr val="bg1"/>
                </a:solidFill>
              </a:defRPr>
            </a:lvl1pPr>
          </a:lstStyle>
          <a:p>
            <a:pPr marR="0" lvl="0" algn="ctr" fontAlgn="auto">
              <a:spcBef>
                <a:spcPts val="650"/>
              </a:spcBef>
              <a:spcAft>
                <a:spcPts val="1300"/>
              </a:spcAft>
              <a:buSzTx/>
              <a:tabLst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360363" y="2356182"/>
            <a:ext cx="2894400" cy="3449306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506763" y="533400"/>
            <a:ext cx="6040800" cy="527208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1492182"/>
            <a:ext cx="28944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12ADA02A-70B0-4A04-9E8A-FF86F2BB73D8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40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/>
          </p:nvPr>
        </p:nvSpPr>
        <p:spPr>
          <a:xfrm>
            <a:off x="360000" y="540000"/>
            <a:ext cx="6040800" cy="63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360363" y="6048000"/>
            <a:ext cx="9187200" cy="439709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90570" rtl="0" eaLnBrk="1" fontAlgn="auto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16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90570" rtl="0" eaLnBrk="1" fontAlgn="auto" latinLnBrk="0" hangingPunct="1">
              <a:lnSpc>
                <a:spcPct val="90000"/>
              </a:lnSpc>
              <a:spcBef>
                <a:spcPts val="650"/>
              </a:spcBef>
              <a:spcAft>
                <a:spcPts val="13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9" name="Content"/>
          <p:cNvSpPr>
            <a:spLocks noGrp="1"/>
          </p:cNvSpPr>
          <p:nvPr>
            <p:ph sz="quarter" idx="21"/>
          </p:nvPr>
        </p:nvSpPr>
        <p:spPr>
          <a:xfrm>
            <a:off x="360000" y="1781999"/>
            <a:ext cx="6040800" cy="40234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169988"/>
            <a:ext cx="6040800" cy="612000"/>
          </a:xfrm>
          <a:prstGeom prst="rect">
            <a:avLst/>
          </a:prstGeom>
        </p:spPr>
        <p:txBody>
          <a:bodyPr lIns="0" tIns="72000" bIns="72000" anchor="t" anchorCtr="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643638" y="540000"/>
            <a:ext cx="2894400" cy="5265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8A7DAB7-734F-44F5-862E-0DFE8F27FDB5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520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orient="horz" pos="22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1800000"/>
            <a:ext cx="9906000" cy="50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63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8272" y="2277398"/>
            <a:ext cx="9008544" cy="526298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spcAft>
                <a:spcPts val="244"/>
              </a:spcAft>
              <a:defRPr sz="3088" b="1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title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8547" y="2855596"/>
            <a:ext cx="7473355" cy="720197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13" baseline="0">
                <a:solidFill>
                  <a:schemeClr val="bg1"/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subtitle</a:t>
            </a:r>
            <a:endParaRPr lang="nl-NL" dirty="0"/>
          </a:p>
        </p:txBody>
      </p:sp>
      <p:cxnSp>
        <p:nvCxnSpPr>
          <p:cNvPr id="13" name="Horizontal Line"/>
          <p:cNvCxnSpPr/>
          <p:nvPr userDrawn="1"/>
        </p:nvCxnSpPr>
        <p:spPr bwMode="white">
          <a:xfrm flipH="1">
            <a:off x="1" y="6015323"/>
            <a:ext cx="9906000" cy="0"/>
          </a:xfrm>
          <a:prstGeom prst="line">
            <a:avLst/>
          </a:prstGeom>
          <a:ln w="9525" cmpd="sng">
            <a:solidFill>
              <a:schemeClr val="bg2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8272" y="3759559"/>
            <a:ext cx="7473630" cy="276999"/>
          </a:xfrm>
        </p:spPr>
        <p:txBody>
          <a:bodyPr>
            <a:noAutofit/>
          </a:bodyPr>
          <a:lstStyle>
            <a:lvl1pPr algn="l">
              <a:defRPr sz="1300">
                <a:solidFill>
                  <a:schemeClr val="accent2"/>
                </a:solidFill>
              </a:defRPr>
            </a:lvl1pPr>
          </a:lstStyle>
          <a:p>
            <a:fld id="{548A52B9-D91E-41DB-9BEE-856ED9C57045}" type="datetimeFigureOut">
              <a:rPr lang="nl-NL" smtClean="0"/>
              <a:pPr/>
              <a:t>14-1-2020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547" y="6408002"/>
            <a:ext cx="5937151" cy="13849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1CACA2-8807-444A-80EF-366DD6953B54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6610500" y="2898000"/>
            <a:ext cx="3296532" cy="3959352"/>
            <a:chOff x="5095875" y="2898648"/>
            <a:chExt cx="4057270" cy="3959352"/>
          </a:xfrm>
        </p:grpSpPr>
        <p:cxnSp>
          <p:nvCxnSpPr>
            <p:cNvPr id="14" name="Diagonal Line 2"/>
            <p:cNvCxnSpPr/>
            <p:nvPr userDrawn="1"/>
          </p:nvCxnSpPr>
          <p:spPr bwMode="white">
            <a:xfrm flipH="1">
              <a:off x="5095875" y="2898648"/>
              <a:ext cx="4057270" cy="3959352"/>
            </a:xfrm>
            <a:prstGeom prst="line">
              <a:avLst/>
            </a:prstGeom>
            <a:ln w="9525" cmpd="sng">
              <a:solidFill>
                <a:schemeClr val="bg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iagonal Line 1"/>
            <p:cNvCxnSpPr/>
            <p:nvPr userDrawn="1"/>
          </p:nvCxnSpPr>
          <p:spPr bwMode="white">
            <a:xfrm flipH="1">
              <a:off x="6794500" y="4445793"/>
              <a:ext cx="2349501" cy="2412207"/>
            </a:xfrm>
            <a:prstGeom prst="line">
              <a:avLst/>
            </a:prstGeom>
            <a:ln w="9525" cmpd="sng">
              <a:solidFill>
                <a:schemeClr val="bg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Diagonal Line 2"/>
          <p:cNvCxnSpPr/>
          <p:nvPr userDrawn="1"/>
        </p:nvCxnSpPr>
        <p:spPr bwMode="white">
          <a:xfrm flipH="1">
            <a:off x="6609468" y="2898648"/>
            <a:ext cx="3296532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 bwMode="white">
          <a:xfrm flipH="1">
            <a:off x="7997031" y="4445794"/>
            <a:ext cx="1908970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Horizontal Line"/>
          <p:cNvCxnSpPr/>
          <p:nvPr userDrawn="1"/>
        </p:nvCxnSpPr>
        <p:spPr bwMode="white">
          <a:xfrm flipH="1">
            <a:off x="0" y="6015600"/>
            <a:ext cx="9906975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sLogo">
            <a:extLst>
              <a:ext uri="{FF2B5EF4-FFF2-40B4-BE49-F238E27FC236}">
                <a16:creationId xmlns:a16="http://schemas.microsoft.com/office/drawing/2014/main" id="{FD609D77-E83C-4827-927E-F149CBF918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000" y="396002"/>
            <a:ext cx="2778750" cy="36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60363" y="360000"/>
            <a:ext cx="9186862" cy="6127750"/>
          </a:xfrm>
          <a:prstGeom prst="rect">
            <a:avLst/>
          </a:prstGeom>
          <a:solidFill>
            <a:schemeClr val="bg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19022" y="2191955"/>
            <a:ext cx="7248642" cy="360000"/>
          </a:xfrm>
        </p:spPr>
        <p:txBody>
          <a:bodyPr>
            <a:noAutofit/>
          </a:bodyPr>
          <a:lstStyle>
            <a:lvl1pPr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DIVIDER TITLE</a:t>
            </a:r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719022" y="2594541"/>
            <a:ext cx="7248642" cy="221599"/>
          </a:xfrm>
        </p:spPr>
        <p:txBody>
          <a:bodyPr tIns="0" bIns="0">
            <a:spAutoFit/>
          </a:bodyPr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if required</a:t>
            </a:r>
          </a:p>
        </p:txBody>
      </p:sp>
      <p:grpSp>
        <p:nvGrpSpPr>
          <p:cNvPr id="14" name="Diagonal Lines"/>
          <p:cNvGrpSpPr/>
          <p:nvPr userDrawn="1"/>
        </p:nvGrpSpPr>
        <p:grpSpPr>
          <a:xfrm>
            <a:off x="360363" y="2819668"/>
            <a:ext cx="9193481" cy="3959353"/>
            <a:chOff x="379413" y="2781568"/>
            <a:chExt cx="9193481" cy="3959353"/>
          </a:xfrm>
        </p:grpSpPr>
        <p:cxnSp>
          <p:nvCxnSpPr>
            <p:cNvPr id="10" name="Straight Connector 9"/>
            <p:cNvCxnSpPr/>
            <p:nvPr userDrawn="1"/>
          </p:nvCxnSpPr>
          <p:spPr>
            <a:xfrm flipH="1">
              <a:off x="5177517" y="2781568"/>
              <a:ext cx="4395376" cy="3959352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H="1">
              <a:off x="7017695" y="4328714"/>
              <a:ext cx="2545293" cy="2412207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H="1">
              <a:off x="379413" y="5898243"/>
              <a:ext cx="9193481" cy="0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491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720743" y="1799451"/>
            <a:ext cx="4375132" cy="70974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2600" b="1" cap="all" baseline="0" dirty="0">
                <a:solidFill>
                  <a:schemeClr val="accent1"/>
                </a:solidFill>
              </a:defRPr>
            </a:lvl1pPr>
          </a:lstStyle>
          <a:p>
            <a:pPr marL="0" lvl="0"/>
            <a:r>
              <a:rPr lang="en-US" noProof="0" dirty="0"/>
              <a:t>presentation title with additional line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720743" y="2568584"/>
            <a:ext cx="4375132" cy="525503"/>
          </a:xfrm>
          <a:prstGeom prst="rect">
            <a:avLst/>
          </a:prstGeom>
          <a:noFill/>
        </p:spPr>
        <p:txBody>
          <a:bodyPr t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Edit subtitle</a:t>
            </a:r>
          </a:p>
        </p:txBody>
      </p:sp>
      <p:sp>
        <p:nvSpPr>
          <p:cNvPr id="16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3452446"/>
            <a:ext cx="6026150" cy="124650"/>
          </a:xfrm>
          <a:noFill/>
        </p:spPr>
        <p:txBody>
          <a:bodyPr tIns="0" bIns="0"/>
          <a:lstStyle>
            <a:lvl1pPr marL="0" indent="0">
              <a:buNone/>
              <a:defRPr sz="900"/>
            </a:lvl1pPr>
          </a:lstStyle>
          <a:p>
            <a:pPr lvl="0"/>
            <a:r>
              <a:rPr lang="en-US" dirty="0"/>
              <a:t>Edit date</a:t>
            </a:r>
          </a:p>
        </p:txBody>
      </p:sp>
      <p:grpSp>
        <p:nvGrpSpPr>
          <p:cNvPr id="37" name="Lines and Diagram"/>
          <p:cNvGrpSpPr/>
          <p:nvPr userDrawn="1"/>
        </p:nvGrpSpPr>
        <p:grpSpPr>
          <a:xfrm>
            <a:off x="360363" y="2397043"/>
            <a:ext cx="9567237" cy="4473659"/>
            <a:chOff x="360363" y="2384343"/>
            <a:chExt cx="9567237" cy="4473659"/>
          </a:xfrm>
        </p:grpSpPr>
        <p:sp>
          <p:nvSpPr>
            <p:cNvPr id="38" name="Freeform 37"/>
            <p:cNvSpPr/>
            <p:nvPr userDrawn="1"/>
          </p:nvSpPr>
          <p:spPr>
            <a:xfrm>
              <a:off x="5358058" y="2384343"/>
              <a:ext cx="4557849" cy="4108532"/>
            </a:xfrm>
            <a:custGeom>
              <a:avLst/>
              <a:gdLst>
                <a:gd name="connsiteX0" fmla="*/ 4557849 w 4557849"/>
                <a:gd name="connsiteY0" fmla="*/ 0 h 4108532"/>
                <a:gd name="connsiteX1" fmla="*/ 4557849 w 4557849"/>
                <a:gd name="connsiteY1" fmla="*/ 4108532 h 4108532"/>
                <a:gd name="connsiteX2" fmla="*/ 0 w 4557849"/>
                <a:gd name="connsiteY2" fmla="*/ 4108532 h 4108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57849" h="4108532">
                  <a:moveTo>
                    <a:pt x="4557849" y="0"/>
                  </a:moveTo>
                  <a:lnTo>
                    <a:pt x="4557849" y="4108532"/>
                  </a:lnTo>
                  <a:lnTo>
                    <a:pt x="0" y="4108532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39" name="Group 38"/>
            <p:cNvGrpSpPr/>
            <p:nvPr userDrawn="1"/>
          </p:nvGrpSpPr>
          <p:grpSpPr>
            <a:xfrm>
              <a:off x="360363" y="4072640"/>
              <a:ext cx="9567237" cy="2785362"/>
              <a:chOff x="1575130" y="4426734"/>
              <a:chExt cx="8350984" cy="2431267"/>
            </a:xfrm>
          </p:grpSpPr>
          <p:cxnSp>
            <p:nvCxnSpPr>
              <p:cNvPr id="40" name="Straight Connector 39"/>
              <p:cNvCxnSpPr/>
              <p:nvPr userDrawn="1"/>
            </p:nvCxnSpPr>
            <p:spPr>
              <a:xfrm flipH="1">
                <a:off x="1575130" y="6015323"/>
                <a:ext cx="835098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>
              <a:xfrm flipH="1">
                <a:off x="7360709" y="4426734"/>
                <a:ext cx="2565404" cy="2431267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>
              <a:xfrm flipH="1">
                <a:off x="6526727" y="6015323"/>
                <a:ext cx="3399387" cy="0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  <a:bevel/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397" y="526200"/>
            <a:ext cx="339467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27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360363" y="2910058"/>
            <a:ext cx="9567239" cy="3608217"/>
            <a:chOff x="-1131533" y="2322000"/>
            <a:chExt cx="11059135" cy="4170875"/>
          </a:xfrm>
        </p:grpSpPr>
        <p:sp>
          <p:nvSpPr>
            <p:cNvPr id="13" name="Freeform 12"/>
            <p:cNvSpPr/>
            <p:nvPr userDrawn="1"/>
          </p:nvSpPr>
          <p:spPr>
            <a:xfrm>
              <a:off x="7370887" y="4064909"/>
              <a:ext cx="2545020" cy="2427966"/>
            </a:xfrm>
            <a:custGeom>
              <a:avLst/>
              <a:gdLst>
                <a:gd name="connsiteX0" fmla="*/ 2545020 w 2545020"/>
                <a:gd name="connsiteY0" fmla="*/ 0 h 2427966"/>
                <a:gd name="connsiteX1" fmla="*/ 2545020 w 2545020"/>
                <a:gd name="connsiteY1" fmla="*/ 2427966 h 2427966"/>
                <a:gd name="connsiteX2" fmla="*/ 0 w 2545020"/>
                <a:gd name="connsiteY2" fmla="*/ 2427966 h 242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45020" h="2427966">
                  <a:moveTo>
                    <a:pt x="2545020" y="0"/>
                  </a:moveTo>
                  <a:lnTo>
                    <a:pt x="2545020" y="2427966"/>
                  </a:lnTo>
                  <a:lnTo>
                    <a:pt x="0" y="2427966"/>
                  </a:lnTo>
                  <a:close/>
                </a:path>
              </a:pathLst>
            </a:cu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5" name="Group 14"/>
            <p:cNvGrpSpPr/>
            <p:nvPr userDrawn="1"/>
          </p:nvGrpSpPr>
          <p:grpSpPr>
            <a:xfrm>
              <a:off x="-1131533" y="5573185"/>
              <a:ext cx="11059135" cy="3481"/>
              <a:chOff x="272894" y="6571998"/>
              <a:chExt cx="9653222" cy="3481"/>
            </a:xfrm>
          </p:grpSpPr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272894" y="6571998"/>
                <a:ext cx="9653220" cy="0"/>
              </a:xfrm>
              <a:prstGeom prst="line">
                <a:avLst/>
              </a:prstGeom>
              <a:ln w="9525" cmpd="sng">
                <a:solidFill>
                  <a:schemeClr val="bg2"/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8539564" y="6575479"/>
                <a:ext cx="1386552" cy="0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  <a:bevel/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 userDrawn="1"/>
          </p:nvCxnSpPr>
          <p:spPr>
            <a:xfrm flipH="1">
              <a:off x="5285714" y="2322000"/>
              <a:ext cx="4630194" cy="4170875"/>
            </a:xfrm>
            <a:prstGeom prst="line">
              <a:avLst/>
            </a:prstGeom>
            <a:ln w="9525" cmpd="sng">
              <a:solidFill>
                <a:schemeClr val="bg2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720743" y="1799451"/>
            <a:ext cx="4375132" cy="33340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2400" b="1" cap="all" baseline="0" dirty="0">
                <a:solidFill>
                  <a:schemeClr val="bg2"/>
                </a:solidFill>
              </a:defRPr>
            </a:lvl1pPr>
          </a:lstStyle>
          <a:p>
            <a:pPr marL="0" lvl="0"/>
            <a:r>
              <a:rPr lang="en-US" dirty="0"/>
              <a:t>Divider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720743" y="2193934"/>
            <a:ext cx="4375132" cy="221599"/>
          </a:xfrm>
          <a:prstGeom prst="rect">
            <a:avLst/>
          </a:prstGeom>
          <a:noFill/>
        </p:spPr>
        <p:txBody>
          <a:bodyPr t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6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4024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85000" y="1620000"/>
            <a:ext cx="8736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 dirty="0">
              <a:solidFill>
                <a:prstClr val="white"/>
              </a:solidFill>
            </a:endParaRPr>
          </a:p>
        </p:txBody>
      </p:sp>
      <p:sp>
        <p:nvSpPr>
          <p:cNvPr id="9" name="Foldover Corner"/>
          <p:cNvSpPr/>
          <p:nvPr userDrawn="1"/>
        </p:nvSpPr>
        <p:spPr>
          <a:xfrm>
            <a:off x="581834" y="1620002"/>
            <a:ext cx="304132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50" dirty="0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75000" y="1980000"/>
            <a:ext cx="74295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25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397" y="526200"/>
            <a:ext cx="339467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dover Box"/>
          <p:cNvSpPr/>
          <p:nvPr userDrawn="1"/>
        </p:nvSpPr>
        <p:spPr>
          <a:xfrm>
            <a:off x="585000" y="1620000"/>
            <a:ext cx="8736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bg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 dirty="0">
              <a:solidFill>
                <a:prstClr val="white"/>
              </a:solidFill>
            </a:endParaRPr>
          </a:p>
        </p:txBody>
      </p:sp>
      <p:sp>
        <p:nvSpPr>
          <p:cNvPr id="9" name="Foldover Corner"/>
          <p:cNvSpPr/>
          <p:nvPr userDrawn="1"/>
        </p:nvSpPr>
        <p:spPr>
          <a:xfrm>
            <a:off x="585000" y="1620002"/>
            <a:ext cx="304132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50" dirty="0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75000" y="1980000"/>
            <a:ext cx="74295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25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397" y="526200"/>
            <a:ext cx="339467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0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2828049"/>
            <a:ext cx="9906000" cy="4029951"/>
            <a:chOff x="-781314" y="2464345"/>
            <a:chExt cx="10706365" cy="4355555"/>
          </a:xfrm>
        </p:grpSpPr>
        <p:cxnSp>
          <p:nvCxnSpPr>
            <p:cNvPr id="10" name="Straight Connector 9"/>
            <p:cNvCxnSpPr/>
            <p:nvPr userDrawn="1"/>
          </p:nvCxnSpPr>
          <p:spPr>
            <a:xfrm flipH="1">
              <a:off x="5089839" y="2464345"/>
              <a:ext cx="4835212" cy="4355555"/>
            </a:xfrm>
            <a:prstGeom prst="line">
              <a:avLst/>
            </a:prstGeom>
            <a:ln w="9525" cmpd="sng">
              <a:solidFill>
                <a:schemeClr val="accent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H="1">
              <a:off x="6934360" y="3985583"/>
              <a:ext cx="2990690" cy="2834317"/>
            </a:xfrm>
            <a:prstGeom prst="line">
              <a:avLst/>
            </a:prstGeom>
            <a:ln w="9525" cmpd="sng">
              <a:solidFill>
                <a:schemeClr val="accent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H="1">
              <a:off x="-781314" y="5898243"/>
              <a:ext cx="10706364" cy="0"/>
            </a:xfrm>
            <a:prstGeom prst="line">
              <a:avLst/>
            </a:prstGeom>
            <a:ln w="9525" cmpd="sng">
              <a:solidFill>
                <a:schemeClr val="accent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397" y="526200"/>
            <a:ext cx="339467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7285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1679575" y="1818000"/>
            <a:ext cx="7867651" cy="319427"/>
          </a:xfrm>
        </p:spPr>
        <p:txBody>
          <a:bodyPr anchor="ctr">
            <a:normAutofit/>
          </a:bodyPr>
          <a:lstStyle>
            <a:lvl1pPr>
              <a:defRPr sz="2400" cap="all" baseline="0"/>
            </a:lvl1pPr>
          </a:lstStyle>
          <a:p>
            <a:r>
              <a:rPr lang="en-US" dirty="0"/>
              <a:t>contacts</a:t>
            </a:r>
            <a:endParaRPr lang="en-GB" dirty="0"/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679995" y="2349499"/>
            <a:ext cx="900000" cy="936000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679995" y="3727744"/>
            <a:ext cx="900000" cy="936000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679575" y="5105989"/>
            <a:ext cx="900000" cy="936000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060D-CFF6-4B29-8194-0E4D47B4F687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Useful Graphics</a:t>
            </a:r>
          </a:p>
        </p:txBody>
      </p:sp>
      <p:sp>
        <p:nvSpPr>
          <p:cNvPr id="5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225B-FA1D-4E67-9DE4-4D4982544D95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906000" cy="549275"/>
          </a:xfrm>
          <a:prstGeom prst="rect">
            <a:avLst/>
          </a:prstGeom>
          <a:solidFill>
            <a:schemeClr val="bg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25" y="549275"/>
            <a:ext cx="1926000" cy="20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4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60363" y="540000"/>
            <a:ext cx="9187200" cy="6155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360000" y="1170000"/>
            <a:ext cx="9187200" cy="4635488"/>
          </a:xfrm>
          <a:prstGeom prst="rect">
            <a:avLst/>
          </a:prstGeom>
        </p:spPr>
        <p:txBody>
          <a:bodyPr vert="horz" lIns="0" tIns="10800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360000" y="6529465"/>
            <a:ext cx="706925" cy="215444"/>
          </a:xfrm>
          <a:prstGeom prst="rect">
            <a:avLst/>
          </a:prstGeom>
        </p:spPr>
        <p:txBody>
          <a:bodyPr wrap="none" lIns="0" rIns="0" anchor="ctr">
            <a:spAutoFit/>
          </a:bodyPr>
          <a:lstStyle/>
          <a:p>
            <a:r>
              <a:rPr lang="en-US" sz="800" dirty="0">
                <a:solidFill>
                  <a:srgbClr val="B3B3B3"/>
                </a:solidFill>
              </a:rPr>
              <a:t>© Arcadis 2015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9102304" y="6516000"/>
            <a:ext cx="438546" cy="252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en-US" sz="8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>
                <a:solidFill>
                  <a:srgbClr val="E4610F"/>
                </a:solidFill>
              </a:rPr>
              <a:pPr/>
              <a:t>‹#›</a:t>
            </a:fld>
            <a:endParaRPr lang="en-GB" dirty="0">
              <a:solidFill>
                <a:srgbClr val="E4610F"/>
              </a:solidFill>
            </a:endParaRPr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761370" y="6516000"/>
            <a:ext cx="22288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8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064933-5225-496A-8E34-3DCB6A1EC271}" type="datetime3">
              <a:rPr lang="en-US">
                <a:solidFill>
                  <a:srgbClr val="B3B3B3"/>
                </a:solidFill>
              </a:rPr>
              <a:pPr/>
              <a:t>14 January 2020</a:t>
            </a:fld>
            <a:endParaRPr dirty="0">
              <a:solidFill>
                <a:srgbClr val="B3B3B3"/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281364" y="6516000"/>
            <a:ext cx="3343275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95285" rtl="0" eaLnBrk="1" latinLnBrk="0" hangingPunct="1">
              <a:defRPr lang="en-GB" sz="8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dirty="0">
                <a:solidFill>
                  <a:srgbClr val="B3B3B3"/>
                </a:solidFill>
              </a:rPr>
              <a:t>Useful Graphics</a:t>
            </a:r>
          </a:p>
        </p:txBody>
      </p:sp>
      <p:pic>
        <p:nvPicPr>
          <p:cNvPr id="11" name="Picture 10" hidden="1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97" y="160526"/>
            <a:ext cx="1934964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9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  <p:sldLayoutId id="2147483799" r:id="rId21"/>
    <p:sldLayoutId id="2147483800" r:id="rId22"/>
    <p:sldLayoutId id="2147483801" r:id="rId23"/>
    <p:sldLayoutId id="2147483802" r:id="rId24"/>
    <p:sldLayoutId id="2147483822" r:id="rId25"/>
  </p:sldLayoutIdLst>
  <p:hf hdr="0"/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9057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356" indent="-292356" algn="l" defTabSz="99057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82992" indent="-290636" algn="l" defTabSz="99057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–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75348" indent="-292356" algn="l" defTabSz="99057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tabLst>
          <a:tab pos="875348" algn="l"/>
        </a:tabLst>
        <a:defRPr lang="en-US" sz="14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65983" indent="-290636" algn="l" defTabSz="99057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pos="1058">
          <p15:clr>
            <a:srgbClr val="A4A3A4"/>
          </p15:clr>
        </p15:guide>
        <p15:guide id="3" pos="1217">
          <p15:clr>
            <a:srgbClr val="A4A3A4"/>
          </p15:clr>
        </p15:guide>
        <p15:guide id="4" pos="2049">
          <p15:clr>
            <a:srgbClr val="A4A3A4"/>
          </p15:clr>
        </p15:guide>
        <p15:guide id="5" pos="2208">
          <p15:clr>
            <a:srgbClr val="A4A3A4"/>
          </p15:clr>
        </p15:guide>
        <p15:guide id="6" pos="3041">
          <p15:clr>
            <a:srgbClr val="A4A3A4"/>
          </p15:clr>
        </p15:guide>
        <p15:guide id="7" pos="3198">
          <p15:clr>
            <a:srgbClr val="A4A3A4"/>
          </p15:clr>
        </p15:guide>
        <p15:guide id="8" pos="4031">
          <p15:clr>
            <a:srgbClr val="A4A3A4"/>
          </p15:clr>
        </p15:guide>
        <p15:guide id="9" pos="4190">
          <p15:clr>
            <a:srgbClr val="A4A3A4"/>
          </p15:clr>
        </p15:guide>
        <p15:guide id="10" pos="5022">
          <p15:clr>
            <a:srgbClr val="A4A3A4"/>
          </p15:clr>
        </p15:guide>
        <p15:guide id="11" pos="5181">
          <p15:clr>
            <a:srgbClr val="A4A3A4"/>
          </p15:clr>
        </p15:guide>
        <p15:guide id="12" pos="6014">
          <p15:clr>
            <a:srgbClr val="A4A3A4"/>
          </p15:clr>
        </p15:guide>
        <p15:guide id="13" orient="horz" pos="1485">
          <p15:clr>
            <a:srgbClr val="A4A3A4"/>
          </p15:clr>
        </p15:guide>
        <p15:guide id="14" orient="horz" pos="1643">
          <p15:clr>
            <a:srgbClr val="A4A3A4"/>
          </p15:clr>
        </p15:guide>
        <p15:guide id="15" orient="horz" pos="2789">
          <p15:clr>
            <a:srgbClr val="A4A3A4"/>
          </p15:clr>
        </p15:guide>
        <p15:guide id="16" orient="horz" pos="2948">
          <p15:clr>
            <a:srgbClr val="A4A3A4"/>
          </p15:clr>
        </p15:guide>
        <p15:guide id="17" orient="horz" pos="346">
          <p15:clr>
            <a:srgbClr val="A4A3A4"/>
          </p15:clr>
        </p15:guide>
        <p15:guide id="18" orient="horz" pos="409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AEuVSAlV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3633-04DF-44B3-9ABE-740275805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Safety Moment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EA162-AFAA-4515-A92A-0A6C35026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272" y="2855596"/>
            <a:ext cx="8080985" cy="720197"/>
          </a:xfrm>
        </p:spPr>
        <p:txBody>
          <a:bodyPr/>
          <a:lstStyle/>
          <a:p>
            <a:r>
              <a:rPr lang="en-GB" dirty="0"/>
              <a:t>Dave Avery   -Risk Management Basics – What Exactly is it?.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41B39-A11E-4462-9129-9FC4A075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16-01-2020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C6FA0-F71A-4C6E-B65A-A5C3072C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DD333-F947-40FF-A2C0-7AB4AEEA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370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B4F4A-B842-4E49-A469-5B73BE3A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8E3B-FD8F-449A-A0A2-EF8288ED79CB}" type="datetime3">
              <a:rPr lang="en-US" smtClean="0">
                <a:solidFill>
                  <a:srgbClr val="B3B3B3"/>
                </a:solidFill>
              </a:rPr>
              <a:pPr/>
              <a:t>14 January 2020</a:t>
            </a:fld>
            <a:endParaRPr lang="en-US" dirty="0">
              <a:solidFill>
                <a:srgbClr val="B3B3B3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A847A-5AC0-4E44-9F79-F7B4A60B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Useful Graphics</a:t>
            </a:r>
            <a:endParaRPr lang="en-US" dirty="0">
              <a:solidFill>
                <a:srgbClr val="B3B3B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C2A27-4CE8-4BD6-8733-F532DB46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225B-FA1D-4E67-9DE4-4D4982544D95}" type="slidenum">
              <a:rPr lang="en-GB" smtClean="0">
                <a:solidFill>
                  <a:srgbClr val="E4610F"/>
                </a:solidFill>
              </a:rPr>
              <a:pPr/>
              <a:t>2</a:t>
            </a:fld>
            <a:endParaRPr lang="en-GB" dirty="0">
              <a:solidFill>
                <a:srgbClr val="E4610F"/>
              </a:solidFill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5B005A2-B0E4-4DBE-97C6-C5A18A50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1" y="914400"/>
            <a:ext cx="8495666" cy="903249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Risk Management Basics : What exactly is it</a:t>
            </a:r>
            <a:r>
              <a:rPr lang="en-GB" b="1" dirty="0"/>
              <a:t>!</a:t>
            </a:r>
            <a:br>
              <a:rPr lang="en-GB" dirty="0"/>
            </a:b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4CED79-C174-46C9-B494-BCD8725B0B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hlinkClick r:id="rId3"/>
              </a:rPr>
              <a:t>https://www.youtube.com/watch?v=BLAEuVSAlVM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423899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rcadis Master w Kicker">
  <a:themeElements>
    <a:clrScheme name="01 Arcadis Branding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 Guidance and Useful Graphics.potx" id="{03DC7D94-7736-4877-922A-CDE3A06216D4}" vid="{A0C311EC-2015-4E39-868D-765A05C27796}"/>
    </a:ext>
  </a:extLst>
</a:theme>
</file>

<file path=ppt/theme/theme2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2515D63AA02438924694F8691EF37" ma:contentTypeVersion="10" ma:contentTypeDescription="Create a new document." ma:contentTypeScope="" ma:versionID="987a62edd8d8dbd6a5896844d9c5498e">
  <xsd:schema xmlns:xsd="http://www.w3.org/2001/XMLSchema" xmlns:xs="http://www.w3.org/2001/XMLSchema" xmlns:p="http://schemas.microsoft.com/office/2006/metadata/properties" xmlns:ns3="6573221f-cda2-446a-b17a-c0cf9e1ddc0d" targetNamespace="http://schemas.microsoft.com/office/2006/metadata/properties" ma:root="true" ma:fieldsID="9b49b7b37b3d588c5e6349f192bda8d7" ns3:_="">
    <xsd:import namespace="6573221f-cda2-446a-b17a-c0cf9e1ddc0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3221f-cda2-446a-b17a-c0cf9e1ddc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A33DC5-DAC9-4B84-8390-9DF96086F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3221f-cda2-446a-b17a-c0cf9e1ddc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AB07C2-9308-47EF-97FC-3708D09D15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A0D9B6-FF80-4C0A-A2F7-74E15798BE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Guidance and Useful Graphics</Template>
  <TotalTime>16562</TotalTime>
  <Words>44</Words>
  <Application>Microsoft Office PowerPoint</Application>
  <PresentationFormat>A4 Paper (210x297 mm)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Arcadis Master w Kicker</vt:lpstr>
      <vt:lpstr>Safety Moment </vt:lpstr>
      <vt:lpstr>Risk Management Basics : What exactly is it! </vt:lpstr>
    </vt:vector>
  </TitlesOfParts>
  <Company>Arcadis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CPF Metrics workshop</dc:title>
  <dc:creator>Alison Boyer</dc:creator>
  <cp:keywords>Arcadis</cp:keywords>
  <cp:lastModifiedBy>Potter, Doug</cp:lastModifiedBy>
  <cp:revision>237</cp:revision>
  <cp:lastPrinted>2018-07-11T08:45:32Z</cp:lastPrinted>
  <dcterms:created xsi:type="dcterms:W3CDTF">2017-02-27T09:36:11Z</dcterms:created>
  <dcterms:modified xsi:type="dcterms:W3CDTF">2020-01-14T14:44:21Z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0x0101003B12515D63AA02438924694F8691EF37</vt:lpwstr>
  </property>
</Properties>
</file>