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8"/>
  </p:notesMasterIdLst>
  <p:handoutMasterIdLst>
    <p:handoutMasterId r:id="rId9"/>
  </p:handoutMasterIdLst>
  <p:sldIdLst>
    <p:sldId id="270" r:id="rId3"/>
    <p:sldId id="568" r:id="rId4"/>
    <p:sldId id="569" r:id="rId5"/>
    <p:sldId id="570" r:id="rId6"/>
    <p:sldId id="571" r:id="rId7"/>
  </p:sldIdLst>
  <p:sldSz cx="9144000" cy="5143500" type="screen16x9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768A0-03B5-4EF8-BE89-8A1D6222737E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DA3D8-6ECF-4FAA-A6E8-55DEF4F99F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54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/>
          <a:lstStyle>
            <a:lvl1pPr algn="r">
              <a:defRPr sz="1200"/>
            </a:lvl1pPr>
          </a:lstStyle>
          <a:p>
            <a:fld id="{3C45071D-ACD8-49BD-AC30-F9FAFFC10F0C}" type="datetimeFigureOut">
              <a:rPr lang="en-GB" smtClean="0"/>
              <a:t>18/05/2018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8" rIns="94778" bIns="4738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3"/>
            <a:ext cx="5681980" cy="4605576"/>
          </a:xfrm>
          <a:prstGeom prst="rect">
            <a:avLst/>
          </a:prstGeom>
        </p:spPr>
        <p:txBody>
          <a:bodyPr vert="horz" lIns="94778" tIns="47388" rIns="94778" bIns="4738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9721107"/>
            <a:ext cx="3077739" cy="511731"/>
          </a:xfrm>
          <a:prstGeom prst="rect">
            <a:avLst/>
          </a:prstGeom>
        </p:spPr>
        <p:txBody>
          <a:bodyPr vert="horz" lIns="94778" tIns="47388" rIns="94778" bIns="47388" rtlCol="0" anchor="b"/>
          <a:lstStyle>
            <a:lvl1pPr algn="r">
              <a:defRPr sz="1200"/>
            </a:lvl1pPr>
          </a:lstStyle>
          <a:p>
            <a:fld id="{1792F93A-E473-4EEA-AB74-AE8316950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746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2F93A-E473-4EEA-AB74-AE83169501B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695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69694" y="4215141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4" b="22748"/>
          <a:stretch/>
        </p:blipFill>
        <p:spPr bwMode="auto">
          <a:xfrm>
            <a:off x="3" y="360001"/>
            <a:ext cx="9143999" cy="3167956"/>
          </a:xfrm>
          <a:prstGeom prst="rect">
            <a:avLst/>
          </a:prstGeom>
          <a:noFill/>
          <a:extLst/>
        </p:spPr>
      </p:pic>
      <p:sp>
        <p:nvSpPr>
          <p:cNvPr id="14" name="Rectangle 13"/>
          <p:cNvSpPr/>
          <p:nvPr userDrawn="1"/>
        </p:nvSpPr>
        <p:spPr>
          <a:xfrm>
            <a:off x="0" y="2457917"/>
            <a:ext cx="9144000" cy="1070043"/>
          </a:xfrm>
          <a:prstGeom prst="rect">
            <a:avLst/>
          </a:prstGeom>
          <a:solidFill>
            <a:srgbClr val="005D99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167" y="2560890"/>
            <a:ext cx="8077200" cy="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00" y="2992936"/>
            <a:ext cx="6076766" cy="324036"/>
          </a:xfrm>
        </p:spPr>
        <p:txBody>
          <a:bodyPr>
            <a:normAutofit/>
          </a:bodyPr>
          <a:lstStyle>
            <a:lvl1pPr marL="0" indent="0" algn="l">
              <a:buFont typeface="Wingdings 2" pitchFamily="18" charset="2"/>
              <a:buNone/>
              <a:defRPr sz="2000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8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88979" y="4226174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86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21601"/>
            <a:ext cx="4067984" cy="3078342"/>
          </a:xfrm>
        </p:spPr>
        <p:txBody>
          <a:bodyPr>
            <a:norm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2000" y="1221582"/>
            <a:ext cx="4212000" cy="307836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61"/>
            <a:ext cx="8388464" cy="5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149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379054"/>
            <a:ext cx="6321524" cy="3776876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Rectangle 14"/>
          <p:cNvSpPr/>
          <p:nvPr userDrawn="1"/>
        </p:nvSpPr>
        <p:spPr>
          <a:xfrm>
            <a:off x="6516216" y="379051"/>
            <a:ext cx="2627784" cy="1368152"/>
          </a:xfrm>
          <a:prstGeom prst="rect">
            <a:avLst/>
          </a:prstGeom>
          <a:solidFill>
            <a:srgbClr val="005D99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r>
              <a:rPr lang="en-US" dirty="0">
                <a:solidFill>
                  <a:prstClr val="white"/>
                </a:solidFill>
              </a:rPr>
              <a:t>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6660233" y="519490"/>
            <a:ext cx="2304256" cy="111616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60011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4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7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60011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60000" y="379050"/>
            <a:ext cx="8424000" cy="0"/>
          </a:xfrm>
          <a:prstGeom prst="line">
            <a:avLst/>
          </a:prstGeom>
          <a:ln w="50800">
            <a:solidFill>
              <a:srgbClr val="00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4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75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Chris.Day\Desktop\BB_RGB_7mm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496" y="1203600"/>
            <a:ext cx="7333008" cy="239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82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4"/>
          <p:cNvSpPr txBox="1">
            <a:spLocks/>
          </p:cNvSpPr>
          <p:nvPr userDrawn="1"/>
        </p:nvSpPr>
        <p:spPr bwMode="auto">
          <a:xfrm>
            <a:off x="188962" y="4694635"/>
            <a:ext cx="46672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282" tIns="39639" rIns="79282" bIns="39639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3991" eaLnBrk="1" fontAlgn="base" hangingPunct="1">
              <a:spcBef>
                <a:spcPct val="0"/>
              </a:spcBef>
              <a:spcAft>
                <a:spcPct val="0"/>
              </a:spcAft>
            </a:pPr>
            <a:fld id="{BB75524F-5762-40BD-A80C-205436EF7B60}" type="slidenum">
              <a:rPr lang="en-GB" altLang="en-US" sz="1000">
                <a:solidFill>
                  <a:srgbClr val="008E9F"/>
                </a:solidFill>
                <a:cs typeface="Segoe UI" pitchFamily="34" charset="0"/>
              </a:rPr>
              <a:pPr defTabSz="913991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 sz="1000">
              <a:solidFill>
                <a:srgbClr val="008E9F"/>
              </a:solidFill>
              <a:cs typeface="Segoe UI" pitchFamily="34" charset="0"/>
            </a:endParaRPr>
          </a:p>
        </p:txBody>
      </p:sp>
      <p:pic>
        <p:nvPicPr>
          <p:cNvPr id="5" name="Picture 6" descr="A4 logo solo version_Exper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21" y="707259"/>
            <a:ext cx="1588499" cy="114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37612" y="707401"/>
            <a:ext cx="5793847" cy="3356372"/>
          </a:xfrm>
        </p:spPr>
        <p:txBody>
          <a:bodyPr/>
          <a:lstStyle>
            <a:lvl1pPr marL="396406" indent="-396406">
              <a:buFont typeface="+mj-lt"/>
              <a:buAutoNum type="arabicPeriod"/>
              <a:defRPr sz="1400"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DF74AC65-7BE4-404B-9819-C1E9F0C88A7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10528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4"/>
          <p:cNvSpPr txBox="1">
            <a:spLocks/>
          </p:cNvSpPr>
          <p:nvPr userDrawn="1"/>
        </p:nvSpPr>
        <p:spPr bwMode="auto">
          <a:xfrm>
            <a:off x="188934" y="4694635"/>
            <a:ext cx="466725" cy="28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14" tIns="34262" rIns="68514" bIns="34262" anchor="b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685094" eaLnBrk="1" hangingPunct="1">
              <a:defRPr/>
            </a:pPr>
            <a:fld id="{2D4998E6-6E9E-47B7-84CB-BB0E02FEE2EE}" type="slidenum">
              <a:rPr lang="en-GB" sz="800" smtClean="0">
                <a:solidFill>
                  <a:srgbClr val="008E9F"/>
                </a:solidFill>
                <a:cs typeface="Segoe UI" pitchFamily="34" charset="0"/>
              </a:rPr>
              <a:pPr defTabSz="685094" eaLnBrk="1" hangingPunct="1">
                <a:defRPr/>
              </a:pPr>
              <a:t>‹#›</a:t>
            </a:fld>
            <a:endParaRPr lang="en-GB" sz="800">
              <a:solidFill>
                <a:srgbClr val="008E9F"/>
              </a:solidFill>
              <a:cs typeface="Segoe UI" pitchFamily="34" charset="0"/>
            </a:endParaRPr>
          </a:p>
        </p:txBody>
      </p:sp>
      <p:pic>
        <p:nvPicPr>
          <p:cNvPr id="4" name="Picture 1" descr="A4 logo solo version_Lean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60" y="185738"/>
            <a:ext cx="568325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8DF33-F3EB-4D1E-87BD-B81F4F2048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76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1"/>
          <p:cNvSpPr>
            <a:spLocks noGrp="1" noChangeArrowheads="1"/>
          </p:cNvSpPr>
          <p:nvPr>
            <p:ph idx="1"/>
          </p:nvPr>
        </p:nvSpPr>
        <p:spPr bwMode="auto">
          <a:xfrm>
            <a:off x="323529" y="789552"/>
            <a:ext cx="8435832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23533" y="208364"/>
            <a:ext cx="8435833" cy="47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7573" y="4701778"/>
            <a:ext cx="467458" cy="289322"/>
          </a:xfrm>
        </p:spPr>
        <p:txBody>
          <a:bodyPr/>
          <a:lstStyle>
            <a:lvl1pPr algn="l">
              <a:defRPr sz="1100" b="0">
                <a:solidFill>
                  <a:srgbClr val="009FC2"/>
                </a:solidFill>
              </a:defRPr>
            </a:lvl1pPr>
          </a:lstStyle>
          <a:p>
            <a:pPr>
              <a:defRPr/>
            </a:pPr>
            <a:fld id="{EE36FDF9-D56C-44BB-9164-3E726908AC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87580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680585"/>
            <a:ext cx="9144000" cy="467202"/>
          </a:xfrm>
          <a:prstGeom prst="rect">
            <a:avLst/>
          </a:prstGeom>
          <a:gradFill>
            <a:gsLst>
              <a:gs pos="0">
                <a:srgbClr val="29235C"/>
              </a:gs>
              <a:gs pos="100000">
                <a:srgbClr val="005D99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3163" tIns="51581" rIns="103163" bIns="51581"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32"/>
            <a:ext cx="8229600" cy="49399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0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874"/>
            <a:ext cx="8229600" cy="3320900"/>
          </a:xfrm>
          <a:prstGeom prst="rect">
            <a:avLst/>
          </a:prstGeom>
        </p:spPr>
        <p:txBody>
          <a:bodyPr>
            <a:normAutofit/>
          </a:bodyPr>
          <a:lstStyle>
            <a:lvl1pPr marL="386860" indent="-386860">
              <a:buClr>
                <a:srgbClr val="005D99"/>
              </a:buClr>
              <a:buFont typeface="Wingdings" charset="2"/>
              <a:buChar char="§"/>
              <a:defRPr sz="27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>
              <a:buClr>
                <a:srgbClr val="005D99"/>
              </a:buClr>
              <a:defRPr sz="2300" b="0" i="0">
                <a:solidFill>
                  <a:srgbClr val="3C3C3B"/>
                </a:solidFill>
                <a:latin typeface="Arial"/>
                <a:cs typeface="Arial"/>
              </a:defRPr>
            </a:lvl2pPr>
            <a:lvl3pPr marL="1289533" indent="-257907">
              <a:buClr>
                <a:srgbClr val="005D99"/>
              </a:buClr>
              <a:buFont typeface="Wingdings" charset="2"/>
              <a:buChar char="§"/>
              <a:defRPr sz="2000" b="0" i="0">
                <a:solidFill>
                  <a:srgbClr val="3C3C3B"/>
                </a:solidFill>
                <a:latin typeface="Arial"/>
                <a:cs typeface="Arial"/>
              </a:defRPr>
            </a:lvl3pPr>
            <a:lvl4pPr>
              <a:buClr>
                <a:srgbClr val="005D99"/>
              </a:buClr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4pPr>
            <a:lvl5pPr>
              <a:buClr>
                <a:srgbClr val="005D99"/>
              </a:buClr>
              <a:defRPr sz="1800" b="0" i="0">
                <a:solidFill>
                  <a:srgbClr val="3C3C3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03163" tIns="51581" rIns="103163" bIns="51581"/>
          <a:lstStyle>
            <a:lvl1pPr algn="l">
              <a:defRPr sz="11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F521761-34FF-0E49-8105-5B9ABF305A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3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69" b="18881"/>
          <a:stretch/>
        </p:blipFill>
        <p:spPr bwMode="auto">
          <a:xfrm>
            <a:off x="0" y="360001"/>
            <a:ext cx="9144000" cy="3167956"/>
          </a:xfrm>
          <a:prstGeom prst="rect">
            <a:avLst/>
          </a:prstGeom>
          <a:noFill/>
          <a:extLst/>
        </p:spPr>
      </p:pic>
      <p:sp>
        <p:nvSpPr>
          <p:cNvPr id="14" name="Rectangle 13"/>
          <p:cNvSpPr/>
          <p:nvPr userDrawn="1"/>
        </p:nvSpPr>
        <p:spPr>
          <a:xfrm>
            <a:off x="0" y="2457917"/>
            <a:ext cx="9144000" cy="1070043"/>
          </a:xfrm>
          <a:prstGeom prst="rect">
            <a:avLst/>
          </a:prstGeom>
          <a:solidFill>
            <a:srgbClr val="0091B5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167" y="2560890"/>
            <a:ext cx="8077200" cy="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00" y="2992936"/>
            <a:ext cx="6076766" cy="324036"/>
          </a:xfrm>
        </p:spPr>
        <p:txBody>
          <a:bodyPr>
            <a:normAutofit/>
          </a:bodyPr>
          <a:lstStyle>
            <a:lvl1pPr marL="0" indent="0" algn="l">
              <a:buFont typeface="Wingdings 2" pitchFamily="18" charset="2"/>
              <a:buNone/>
              <a:defRPr sz="2000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88979" y="4226174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08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5" b="43213"/>
          <a:stretch/>
        </p:blipFill>
        <p:spPr bwMode="auto">
          <a:xfrm>
            <a:off x="3" y="360001"/>
            <a:ext cx="9143999" cy="3167956"/>
          </a:xfrm>
          <a:prstGeom prst="rect">
            <a:avLst/>
          </a:prstGeom>
          <a:noFill/>
          <a:extLst/>
        </p:spPr>
      </p:pic>
      <p:sp>
        <p:nvSpPr>
          <p:cNvPr id="14" name="Rectangle 13"/>
          <p:cNvSpPr/>
          <p:nvPr userDrawn="1"/>
        </p:nvSpPr>
        <p:spPr>
          <a:xfrm>
            <a:off x="0" y="2457917"/>
            <a:ext cx="9144000" cy="1070043"/>
          </a:xfrm>
          <a:prstGeom prst="rect">
            <a:avLst/>
          </a:prstGeom>
          <a:solidFill>
            <a:srgbClr val="DD7C0D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6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167" y="2560890"/>
            <a:ext cx="8077200" cy="36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60000" y="2992936"/>
            <a:ext cx="6076766" cy="324036"/>
          </a:xfrm>
        </p:spPr>
        <p:txBody>
          <a:bodyPr>
            <a:normAutofit/>
          </a:bodyPr>
          <a:lstStyle>
            <a:lvl1pPr marL="0" indent="0" algn="l">
              <a:buFont typeface="Wingdings 2" pitchFamily="18" charset="2"/>
              <a:buNone/>
              <a:defRPr sz="2000" baseline="0">
                <a:solidFill>
                  <a:schemeClr val="bg1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pic>
        <p:nvPicPr>
          <p:cNvPr id="7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6588979" y="4226174"/>
            <a:ext cx="2304256" cy="56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48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26" y="4441575"/>
            <a:ext cx="842580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9027" y="379050"/>
            <a:ext cx="84039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6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2" name="Picture 2" descr="C:\Users\Chris.Day\Desktop\BB_RGB_White_7mm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335"/>
          <a:stretch/>
        </p:blipFill>
        <p:spPr bwMode="auto">
          <a:xfrm>
            <a:off x="7456463" y="4519672"/>
            <a:ext cx="1452292" cy="3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69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26" y="4441575"/>
            <a:ext cx="842580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9027" y="379050"/>
            <a:ext cx="84039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6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Chris.Day\Desktop\BB_RGB_White_7mm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335"/>
          <a:stretch/>
        </p:blipFill>
        <p:spPr bwMode="auto">
          <a:xfrm>
            <a:off x="7456463" y="4519672"/>
            <a:ext cx="1452292" cy="3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05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D7C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 defTabSz="913991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9026" y="4441575"/>
            <a:ext cx="8425807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359027" y="379050"/>
            <a:ext cx="8403975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59026" y="627534"/>
            <a:ext cx="8425807" cy="3618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5A8545-8FA2-46C7-A043-D7B1104DB074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3" name="Picture 2" descr="C:\Users\Chris.Day\Desktop\BB_RGB_White_7mm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5" b="12335"/>
          <a:stretch/>
        </p:blipFill>
        <p:spPr bwMode="auto">
          <a:xfrm>
            <a:off x="7456463" y="4519672"/>
            <a:ext cx="1452292" cy="35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50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8424000" cy="3096344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456996" indent="0">
              <a:buNone/>
              <a:defRPr/>
            </a:lvl2pPr>
            <a:lvl3pPr marL="913991" indent="0">
              <a:buNone/>
              <a:defRPr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51"/>
            <a:ext cx="8424000" cy="5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1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391651"/>
            <a:ext cx="8424000" cy="5875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21608"/>
            <a:ext cx="4067984" cy="3078341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  <a:lvl2pPr marL="456996" indent="0">
              <a:buNone/>
              <a:defRPr/>
            </a:lvl2pPr>
            <a:lvl3pPr marL="913991" indent="0">
              <a:buNone/>
              <a:defRPr/>
            </a:lvl3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0" y="1221582"/>
            <a:ext cx="4212000" cy="307836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29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8424000" cy="3096344"/>
          </a:xfrm>
        </p:spPr>
        <p:txBody>
          <a:bodyPr>
            <a:normAutofit/>
          </a:bodyPr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61"/>
            <a:ext cx="8422594" cy="595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02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 userDrawn="1"/>
        </p:nvCxnSpPr>
        <p:spPr>
          <a:xfrm>
            <a:off x="360011" y="442350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60000" y="379050"/>
            <a:ext cx="8424000" cy="0"/>
          </a:xfrm>
          <a:prstGeom prst="line">
            <a:avLst/>
          </a:prstGeom>
          <a:ln w="50800">
            <a:solidFill>
              <a:srgbClr val="00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60011" y="1085850"/>
            <a:ext cx="8413591" cy="0"/>
          </a:xfrm>
          <a:prstGeom prst="line">
            <a:avLst/>
          </a:prstGeom>
          <a:ln w="3175"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203598"/>
            <a:ext cx="84240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4569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391651"/>
            <a:ext cx="8424000" cy="58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699" rIns="91398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1520" y="4495800"/>
            <a:ext cx="2133600" cy="273844"/>
          </a:xfrm>
          <a:prstGeom prst="rect">
            <a:avLst/>
          </a:prstGeom>
        </p:spPr>
        <p:txBody>
          <a:bodyPr vert="horz" lIns="91398" tIns="45699" rIns="91398" bIns="45699" rtlCol="0" anchor="ctr"/>
          <a:lstStyle>
            <a:lvl1pPr algn="l">
              <a:defRPr sz="1200">
                <a:solidFill>
                  <a:srgbClr val="8A8A8A"/>
                </a:solidFill>
              </a:defRPr>
            </a:lvl1pPr>
          </a:lstStyle>
          <a:p>
            <a:pPr defTabSz="913991"/>
            <a:fld id="{D25A8545-8FA2-46C7-A043-D7B1104DB074}" type="slidenum">
              <a:rPr lang="en-GB" smtClean="0"/>
              <a:pPr defTabSz="913991"/>
              <a:t>‹#›</a:t>
            </a:fld>
            <a:endParaRPr lang="en-GB" dirty="0"/>
          </a:p>
        </p:txBody>
      </p:sp>
      <p:pic>
        <p:nvPicPr>
          <p:cNvPr id="9" name="Picture 3" descr="\\psf\Home\Desktop\Brand 2015\Logo artwork\Balfour Beatty\JPEG\A3_8.5mm\BB_RGB_8.5mm.jpg"/>
          <p:cNvPicPr>
            <a:picLocks noChangeAspect="1" noChangeArrowheads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1" b="12531"/>
          <a:stretch/>
        </p:blipFill>
        <p:spPr bwMode="auto">
          <a:xfrm>
            <a:off x="7468594" y="4521464"/>
            <a:ext cx="1440160" cy="35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04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7" r:id="rId15"/>
  </p:sldLayoutIdLst>
  <p:hf hdr="0" dt="0"/>
  <p:txStyles>
    <p:titleStyle>
      <a:lvl1pPr algn="l" defTabSz="913991" rtl="0" eaLnBrk="1" latinLnBrk="0" hangingPunct="1">
        <a:spcBef>
          <a:spcPct val="0"/>
        </a:spcBef>
        <a:buNone/>
        <a:defRPr sz="2400" b="1" kern="1200">
          <a:solidFill>
            <a:srgbClr val="005D99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9755" indent="-269755" algn="l" defTabSz="913991" rtl="0" eaLnBrk="1" latinLnBrk="0" hangingPunct="1">
        <a:spcBef>
          <a:spcPct val="20000"/>
        </a:spcBef>
        <a:buClr>
          <a:srgbClr val="005D99"/>
        </a:buClr>
        <a:buSzPct val="100000"/>
        <a:buFont typeface="Wingdings" pitchFamily="2" charset="2"/>
        <a:buChar char="§"/>
        <a:defRPr sz="16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1pPr>
      <a:lvl2pPr marL="742618" indent="-285621" algn="l" defTabSz="913991" rtl="0" eaLnBrk="1" latinLnBrk="0" hangingPunct="1">
        <a:spcBef>
          <a:spcPct val="20000"/>
        </a:spcBef>
        <a:buClr>
          <a:srgbClr val="005D99"/>
        </a:buClr>
        <a:buFont typeface="Arial" pitchFamily="34" charset="0"/>
        <a:buChar char="–"/>
        <a:defRPr sz="16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2pPr>
      <a:lvl3pPr marL="1142489" indent="-228496" algn="l" defTabSz="913991" rtl="0" eaLnBrk="1" latinLnBrk="0" hangingPunct="1">
        <a:spcBef>
          <a:spcPct val="20000"/>
        </a:spcBef>
        <a:buClr>
          <a:srgbClr val="005D99"/>
        </a:buClr>
        <a:buFont typeface="Arial" pitchFamily="34" charset="0"/>
        <a:buChar char="•"/>
        <a:defRPr sz="16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3pPr>
      <a:lvl4pPr marL="1599483" indent="-228496" algn="l" defTabSz="91399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4pPr>
      <a:lvl5pPr marL="2056480" indent="-228496" algn="l" defTabSz="91399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5pPr>
      <a:lvl6pPr marL="2513473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585858"/>
          </a:solidFill>
          <a:latin typeface="Arial" pitchFamily="34" charset="0"/>
          <a:ea typeface="+mn-ea"/>
          <a:cs typeface="Arial" pitchFamily="34" charset="0"/>
        </a:defRPr>
      </a:lvl6pPr>
      <a:lvl7pPr marL="2970470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466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459" indent="-228496" algn="l" defTabSz="91399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96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9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85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81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78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70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66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962" algn="l" defTabSz="9139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673" y="4788802"/>
            <a:ext cx="1147396" cy="15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6" y="789385"/>
            <a:ext cx="8436219" cy="378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1028" name="Rectangle 62"/>
          <p:cNvSpPr>
            <a:spLocks noGrp="1" noChangeArrowheads="1"/>
          </p:cNvSpPr>
          <p:nvPr>
            <p:ph type="title"/>
          </p:nvPr>
        </p:nvSpPr>
        <p:spPr bwMode="auto">
          <a:xfrm>
            <a:off x="323856" y="208362"/>
            <a:ext cx="8436219" cy="47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7573" y="4694635"/>
            <a:ext cx="467458" cy="289322"/>
          </a:xfrm>
          <a:prstGeom prst="rect">
            <a:avLst/>
          </a:prstGeom>
        </p:spPr>
        <p:txBody>
          <a:bodyPr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0">
                <a:solidFill>
                  <a:srgbClr val="009FC2"/>
                </a:solidFill>
                <a:latin typeface="+mj-lt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95D8904-46A8-4103-A616-BD0482925ED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872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  <a:cs typeface="Segoe U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01613" indent="-201613" algn="l" rtl="0" eaLnBrk="0" fontAlgn="base" hangingPunct="0">
        <a:spcBef>
          <a:spcPct val="55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Char char="¡"/>
        <a:defRPr>
          <a:solidFill>
            <a:schemeClr val="tx2"/>
          </a:solidFill>
          <a:latin typeface="+mj-lt"/>
          <a:ea typeface="Segoe UI" pitchFamily="34" charset="0"/>
          <a:cs typeface="Segoe UI" pitchFamily="34" charset="0"/>
        </a:defRPr>
      </a:lvl1pPr>
      <a:lvl2pPr marL="452438" indent="-2143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Segoe UI" pitchFamily="34" charset="0"/>
        <a:buChar char="●"/>
        <a:defRPr sz="1600">
          <a:solidFill>
            <a:schemeClr val="tx2"/>
          </a:solidFill>
          <a:latin typeface="+mj-lt"/>
          <a:ea typeface="Segoe UI" pitchFamily="34" charset="0"/>
          <a:cs typeface="Segoe UI" pitchFamily="34" charset="0"/>
        </a:defRPr>
      </a:lvl2pPr>
      <a:lvl3pPr marL="627063" indent="-1730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Segoe UI" pitchFamily="34" charset="0"/>
        <a:buChar char="–"/>
        <a:defRPr sz="1400">
          <a:solidFill>
            <a:schemeClr val="tx2"/>
          </a:solidFill>
          <a:latin typeface="+mj-lt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D6pGzgm4zZ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iTm2dKLgU" TargetMode="External"/><Relationship Id="rId2" Type="http://schemas.openxmlformats.org/officeDocument/2006/relationships/hyperlink" Target="https://www.youtube.com/watch?v=D6pGzgm4zZ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Safety by Design &amp; Engineering – Florida Footbridge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Nick Boyle  - April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4495800"/>
            <a:ext cx="2133600" cy="273844"/>
          </a:xfrm>
        </p:spPr>
        <p:txBody>
          <a:bodyPr/>
          <a:lstStyle/>
          <a:p>
            <a:fld id="{D25A8545-8FA2-46C7-A043-D7B1104DB07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4044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www.youtube.com/watch?v=D6pGzgm4zZ4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9" y="1287909"/>
            <a:ext cx="4252751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465" y="1287910"/>
            <a:ext cx="3945420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576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34671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2937"/>
            <a:ext cx="38862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883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0524"/>
            <a:ext cx="7270378" cy="479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1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0000" y="1203604"/>
            <a:ext cx="8532480" cy="309634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https://www.youtube.com/watch?v=D6pGzgm4zZ4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Who was responsible for reviewing method - Peer review? What if?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When things changed - who was responsible for reviewing method - Peer review? What if?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a </a:t>
            </a:r>
            <a:r>
              <a:rPr lang="en-GB" dirty="0" err="1"/>
              <a:t>prestressed</a:t>
            </a:r>
            <a:r>
              <a:rPr lang="en-GB" dirty="0"/>
              <a:t> concrete bridge – Designer preference?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Why change in method of installation – movement of SPMT’s. What if?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WHY LIVE TRAFFIC WHEN WORKING ON THE BRIDGE? What if?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https://www.youtube.com/watch?v=KtiTm2dKLgU</a:t>
            </a:r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A8545-8FA2-46C7-A043-D7B1104DB07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– what would you do?</a:t>
            </a:r>
          </a:p>
        </p:txBody>
      </p:sp>
    </p:spTree>
    <p:extLst>
      <p:ext uri="{BB962C8B-B14F-4D97-AF65-F5344CB8AC3E}">
        <p14:creationId xmlns:p14="http://schemas.microsoft.com/office/powerpoint/2010/main" val="14318236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alfour Beatty Group 2015">
      <a:dk1>
        <a:srgbClr val="585858"/>
      </a:dk1>
      <a:lt1>
        <a:sysClr val="window" lastClr="FFFFFF"/>
      </a:lt1>
      <a:dk2>
        <a:srgbClr val="8A8A8A"/>
      </a:dk2>
      <a:lt2>
        <a:srgbClr val="F8F8F8"/>
      </a:lt2>
      <a:accent1>
        <a:srgbClr val="005D99"/>
      </a:accent1>
      <a:accent2>
        <a:srgbClr val="0091B5"/>
      </a:accent2>
      <a:accent3>
        <a:srgbClr val="DD7C0D"/>
      </a:accent3>
      <a:accent4>
        <a:srgbClr val="49C5B1"/>
      </a:accent4>
      <a:accent5>
        <a:srgbClr val="00B140"/>
      </a:accent5>
      <a:accent6>
        <a:srgbClr val="8B1D8A"/>
      </a:accent6>
      <a:hlink>
        <a:srgbClr val="005D99"/>
      </a:hlink>
      <a:folHlink>
        <a:srgbClr val="F8F8F8"/>
      </a:folHlink>
    </a:clrScheme>
    <a:fontScheme name="Arial Bod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lfour Beatty slide template">
  <a:themeElements>
    <a:clrScheme name="Balfour Beatty Colour Palette">
      <a:dk1>
        <a:srgbClr val="8A7967"/>
      </a:dk1>
      <a:lt1>
        <a:srgbClr val="FFFFFF"/>
      </a:lt1>
      <a:dk2>
        <a:srgbClr val="005D99"/>
      </a:dk2>
      <a:lt2>
        <a:srgbClr val="A1A0A4"/>
      </a:lt2>
      <a:accent1>
        <a:srgbClr val="009FC2"/>
      </a:accent1>
      <a:accent2>
        <a:srgbClr val="ED1556"/>
      </a:accent2>
      <a:accent3>
        <a:srgbClr val="AACDDD"/>
      </a:accent3>
      <a:accent4>
        <a:srgbClr val="A1A0A4"/>
      </a:accent4>
      <a:accent5>
        <a:srgbClr val="005D99"/>
      </a:accent5>
      <a:accent6>
        <a:srgbClr val="C41188"/>
      </a:accent6>
      <a:hlink>
        <a:srgbClr val="B29BCA"/>
      </a:hlink>
      <a:folHlink>
        <a:srgbClr val="C1D82F"/>
      </a:folHlink>
    </a:clrScheme>
    <a:fontScheme name="Balfour Beatty slide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solidFill>
          <a:schemeClr val="tx2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alfour Beatty slid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four Beatty slide template 13">
        <a:dk1>
          <a:srgbClr val="72634D"/>
        </a:dk1>
        <a:lt1>
          <a:srgbClr val="FFFFFF"/>
        </a:lt1>
        <a:dk2>
          <a:srgbClr val="8B1D8A"/>
        </a:dk2>
        <a:lt2>
          <a:srgbClr val="808080"/>
        </a:lt2>
        <a:accent1>
          <a:srgbClr val="6AC29F"/>
        </a:accent1>
        <a:accent2>
          <a:srgbClr val="F80039"/>
        </a:accent2>
        <a:accent3>
          <a:srgbClr val="FFFFFF"/>
        </a:accent3>
        <a:accent4>
          <a:srgbClr val="605340"/>
        </a:accent4>
        <a:accent5>
          <a:srgbClr val="B9DDCD"/>
        </a:accent5>
        <a:accent6>
          <a:srgbClr val="E10033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14">
        <a:dk1>
          <a:srgbClr val="8A7967"/>
        </a:dk1>
        <a:lt1>
          <a:srgbClr val="FFFFFF"/>
        </a:lt1>
        <a:dk2>
          <a:srgbClr val="974499"/>
        </a:dk2>
        <a:lt2>
          <a:srgbClr val="A1A0A4"/>
        </a:lt2>
        <a:accent1>
          <a:srgbClr val="61C5BA"/>
        </a:accent1>
        <a:accent2>
          <a:srgbClr val="ED1556"/>
        </a:accent2>
        <a:accent3>
          <a:srgbClr val="FFFFFF"/>
        </a:accent3>
        <a:accent4>
          <a:srgbClr val="756657"/>
        </a:accent4>
        <a:accent5>
          <a:srgbClr val="B7DFD9"/>
        </a:accent5>
        <a:accent6>
          <a:srgbClr val="D7124D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15">
        <a:dk1>
          <a:srgbClr val="8A7967"/>
        </a:dk1>
        <a:lt1>
          <a:srgbClr val="FFFFFF"/>
        </a:lt1>
        <a:dk2>
          <a:srgbClr val="974499"/>
        </a:dk2>
        <a:lt2>
          <a:srgbClr val="A1A0A4"/>
        </a:lt2>
        <a:accent1>
          <a:srgbClr val="6AC29F"/>
        </a:accent1>
        <a:accent2>
          <a:srgbClr val="F80039"/>
        </a:accent2>
        <a:accent3>
          <a:srgbClr val="FFFFFF"/>
        </a:accent3>
        <a:accent4>
          <a:srgbClr val="756657"/>
        </a:accent4>
        <a:accent5>
          <a:srgbClr val="B9DDCD"/>
        </a:accent5>
        <a:accent6>
          <a:srgbClr val="E10033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four Beatty slide template 16">
        <a:dk1>
          <a:srgbClr val="72634D"/>
        </a:dk1>
        <a:lt1>
          <a:srgbClr val="FFFFFF"/>
        </a:lt1>
        <a:dk2>
          <a:srgbClr val="974499"/>
        </a:dk2>
        <a:lt2>
          <a:srgbClr val="808080"/>
        </a:lt2>
        <a:accent1>
          <a:srgbClr val="61C5BA"/>
        </a:accent1>
        <a:accent2>
          <a:srgbClr val="ED1556"/>
        </a:accent2>
        <a:accent3>
          <a:srgbClr val="FFFFFF"/>
        </a:accent3>
        <a:accent4>
          <a:srgbClr val="605340"/>
        </a:accent4>
        <a:accent5>
          <a:srgbClr val="B7DFD9"/>
        </a:accent5>
        <a:accent6>
          <a:srgbClr val="D7124D"/>
        </a:accent6>
        <a:hlink>
          <a:srgbClr val="FDBB30"/>
        </a:hlink>
        <a:folHlink>
          <a:srgbClr val="C1D8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14858</TotalTime>
  <Words>128</Words>
  <Application>Microsoft Office PowerPoint</Application>
  <PresentationFormat>On-screen Show (16:9)</PresentationFormat>
  <Paragraphs>17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ＭＳ Ｐゴシック</vt:lpstr>
      <vt:lpstr>Arial</vt:lpstr>
      <vt:lpstr>Calibri</vt:lpstr>
      <vt:lpstr>Segoe UI</vt:lpstr>
      <vt:lpstr>Wingdings</vt:lpstr>
      <vt:lpstr>Wingdings 2</vt:lpstr>
      <vt:lpstr>1_Office Theme</vt:lpstr>
      <vt:lpstr>1_Balfour Beatty slide template</vt:lpstr>
      <vt:lpstr>Safety by Design &amp; Engineering – Florida Footbridge</vt:lpstr>
      <vt:lpstr>www.youtube.com/watch?v=D6pGzgm4zZ4</vt:lpstr>
      <vt:lpstr>PowerPoint Presentation</vt:lpstr>
      <vt:lpstr>PowerPoint Presentation</vt:lpstr>
      <vt:lpstr>Questions – what would you do?</vt:lpstr>
    </vt:vector>
  </TitlesOfParts>
  <Company>Balfour Beatty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are going to deliver in the next six months</dc:title>
  <dc:creator>Raleigh Gerry</dc:creator>
  <cp:lastModifiedBy>Potter, Doug</cp:lastModifiedBy>
  <cp:revision>122</cp:revision>
  <cp:lastPrinted>2018-03-27T15:53:43Z</cp:lastPrinted>
  <dcterms:created xsi:type="dcterms:W3CDTF">2017-03-17T16:08:21Z</dcterms:created>
  <dcterms:modified xsi:type="dcterms:W3CDTF">2018-05-18T08:33:56Z</dcterms:modified>
</cp:coreProperties>
</file>